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21"/>
  </p:notesMasterIdLst>
  <p:sldIdLst>
    <p:sldId id="3045" r:id="rId5"/>
    <p:sldId id="2986" r:id="rId6"/>
    <p:sldId id="2987" r:id="rId7"/>
    <p:sldId id="3033" r:id="rId8"/>
    <p:sldId id="2988" r:id="rId9"/>
    <p:sldId id="3041" r:id="rId10"/>
    <p:sldId id="3042" r:id="rId11"/>
    <p:sldId id="2989" r:id="rId12"/>
    <p:sldId id="3038" r:id="rId13"/>
    <p:sldId id="3043" r:id="rId14"/>
    <p:sldId id="2990" r:id="rId15"/>
    <p:sldId id="3035" r:id="rId16"/>
    <p:sldId id="2992" r:id="rId17"/>
    <p:sldId id="3036" r:id="rId18"/>
    <p:sldId id="3044" r:id="rId19"/>
    <p:sldId id="304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2A5123-F45C-E346-47BF-08E2F0EF6045}" name="Annaleigh McDonald" initials="AM" userId="S::amcdonald@cadeogroup.com::151cc7b4-fa6b-4bb4-ac77-3c053d37556f" providerId="AD"/>
  <p188:author id="{DE82CC3B-4ABD-D8C3-1DB2-03FD0ECD6BA0}" name="Neil Bulger" initials="NB" userId="S::neil@a2efficiency.com::e8674582-6166-4571-8d0f-e172428a4ae7" providerId="AD"/>
  <p188:author id="{E8E57053-F67F-88EE-487A-36A6BDCA2DEF}" name="Blake McLam" initials="BM" userId="S::blake.mclam@a2efficiency.com::c1160746-8e9a-4bc7-a280-5265efc7e49f" providerId="AD"/>
  <p188:author id="{562653A7-DACE-7ADB-5E8A-40B2DCCA4011}" name="Bretnie E" initials="BE" userId="12b640d65c468b9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42D43"/>
    <a:srgbClr val="29A8DF"/>
    <a:srgbClr val="E6E6E6"/>
    <a:srgbClr val="EA9189"/>
    <a:srgbClr val="E0E8EB"/>
    <a:srgbClr val="034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Bulger" userId="e8674582-6166-4571-8d0f-e172428a4ae7" providerId="ADAL" clId="{45AB86E9-2A5C-4AAD-92F7-2BD477A6EA13}"/>
    <pc:docChg chg="custSel addSld delSld modSld">
      <pc:chgData name="Neil Bulger" userId="e8674582-6166-4571-8d0f-e172428a4ae7" providerId="ADAL" clId="{45AB86E9-2A5C-4AAD-92F7-2BD477A6EA13}" dt="2026-06-03T17:57:58.831" v="179" actId="20577"/>
      <pc:docMkLst>
        <pc:docMk/>
      </pc:docMkLst>
      <pc:sldChg chg="modSp mod">
        <pc:chgData name="Neil Bulger" userId="e8674582-6166-4571-8d0f-e172428a4ae7" providerId="ADAL" clId="{45AB86E9-2A5C-4AAD-92F7-2BD477A6EA13}" dt="2026-06-03T17:57:58.831" v="179" actId="20577"/>
        <pc:sldMkLst>
          <pc:docMk/>
          <pc:sldMk cId="3970178455" sldId="2986"/>
        </pc:sldMkLst>
        <pc:spChg chg="mod">
          <ac:chgData name="Neil Bulger" userId="e8674582-6166-4571-8d0f-e172428a4ae7" providerId="ADAL" clId="{45AB86E9-2A5C-4AAD-92F7-2BD477A6EA13}" dt="2026-06-03T17:57:58.831" v="179" actId="20577"/>
          <ac:spMkLst>
            <pc:docMk/>
            <pc:sldMk cId="3970178455" sldId="2986"/>
            <ac:spMk id="2" creationId="{9DEA27F7-B8F3-B39D-6686-5728B33AF597}"/>
          </ac:spMkLst>
        </pc:spChg>
      </pc:sldChg>
      <pc:sldChg chg="addSp modSp new mod">
        <pc:chgData name="Neil Bulger" userId="e8674582-6166-4571-8d0f-e172428a4ae7" providerId="ADAL" clId="{45AB86E9-2A5C-4AAD-92F7-2BD477A6EA13}" dt="2026-06-03T17:57:10.391" v="98" actId="27636"/>
        <pc:sldMkLst>
          <pc:docMk/>
          <pc:sldMk cId="3455273649" sldId="3045"/>
        </pc:sldMkLst>
        <pc:spChg chg="mod">
          <ac:chgData name="Neil Bulger" userId="e8674582-6166-4571-8d0f-e172428a4ae7" providerId="ADAL" clId="{45AB86E9-2A5C-4AAD-92F7-2BD477A6EA13}" dt="2026-06-03T17:57:10.391" v="98" actId="27636"/>
          <ac:spMkLst>
            <pc:docMk/>
            <pc:sldMk cId="3455273649" sldId="3045"/>
            <ac:spMk id="3" creationId="{BE62395A-F240-5B5B-E163-B8369A6476C0}"/>
          </ac:spMkLst>
        </pc:spChg>
      </pc:sldChg>
    </pc:docChg>
  </pc:docChgLst>
  <pc:docChgLst>
    <pc:chgData name="Michelle Reyes" userId="ed312c2f-0208-4d3c-bbc0-30250a68a824" providerId="ADAL" clId="{D08B33E5-CE0B-49C1-9E1E-7DF0807B3CFA}"/>
    <pc:docChg chg="custSel modMainMaster">
      <pc:chgData name="Michelle Reyes" userId="ed312c2f-0208-4d3c-bbc0-30250a68a824" providerId="ADAL" clId="{D08B33E5-CE0B-49C1-9E1E-7DF0807B3CFA}" dt="2026-06-05T18:17:50.607" v="0" actId="478"/>
      <pc:docMkLst>
        <pc:docMk/>
      </pc:docMkLst>
      <pc:sldMasterChg chg="delSp mod">
        <pc:chgData name="Michelle Reyes" userId="ed312c2f-0208-4d3c-bbc0-30250a68a824" providerId="ADAL" clId="{D08B33E5-CE0B-49C1-9E1E-7DF0807B3CFA}" dt="2026-06-05T18:17:50.607" v="0" actId="478"/>
        <pc:sldMasterMkLst>
          <pc:docMk/>
          <pc:sldMasterMk cId="3846150058" sldId="2147483693"/>
        </pc:sldMasterMkLst>
        <pc:grpChg chg="del">
          <ac:chgData name="Michelle Reyes" userId="ed312c2f-0208-4d3c-bbc0-30250a68a824" providerId="ADAL" clId="{D08B33E5-CE0B-49C1-9E1E-7DF0807B3CFA}" dt="2026-06-05T18:17:50.607" v="0" actId="478"/>
          <ac:grpSpMkLst>
            <pc:docMk/>
            <pc:sldMasterMk cId="3846150058" sldId="2147483693"/>
            <ac:grpSpMk id="30" creationId="{45C29985-7CD4-F8D7-1B7B-8F4AD9917211}"/>
          </ac:grpSpMkLst>
        </pc:gr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FE995-17A5-4059-A804-95D4DC832A2D}" type="datetimeFigureOut">
              <a:rPr lang="en-US" smtClean="0"/>
              <a:t>6/5/2026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09578-070F-4A5F-8C22-0D17EBACE265}" type="slidenum">
              <a:rPr lang="en-US" smtClean="0"/>
              <a:t>‹#›</a:t>
            </a:fld>
            <a:endParaRPr lang="en-US"/>
          </a:p>
        </p:txBody>
      </p:sp>
    </p:spTree>
    <p:extLst>
      <p:ext uri="{BB962C8B-B14F-4D97-AF65-F5344CB8AC3E}">
        <p14:creationId xmlns:p14="http://schemas.microsoft.com/office/powerpoint/2010/main" val="268122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4EB0B4-7063-C446-B413-60D213CBB8AB}" type="slidenum">
              <a:rPr lang="en-US" smtClean="0"/>
              <a:t>5</a:t>
            </a:fld>
            <a:endParaRPr lang="en-US"/>
          </a:p>
        </p:txBody>
      </p:sp>
    </p:spTree>
    <p:extLst>
      <p:ext uri="{BB962C8B-B14F-4D97-AF65-F5344CB8AC3E}">
        <p14:creationId xmlns:p14="http://schemas.microsoft.com/office/powerpoint/2010/main" val="2413418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p:bg>
      <p:bgPr>
        <a:solidFill>
          <a:srgbClr val="5926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0418" y="2048450"/>
            <a:ext cx="9144000" cy="1076495"/>
          </a:xfrm>
        </p:spPr>
        <p:txBody>
          <a:bodyPr/>
          <a:lstStyle>
            <a:lvl1pPr marL="0" indent="0" algn="l">
              <a:buNone/>
              <a:defRPr sz="24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3"/>
          <p:cNvSpPr>
            <a:spLocks noGrp="1"/>
          </p:cNvSpPr>
          <p:nvPr>
            <p:ph type="title"/>
          </p:nvPr>
        </p:nvSpPr>
        <p:spPr>
          <a:xfrm>
            <a:off x="844113" y="675860"/>
            <a:ext cx="10515600" cy="1325563"/>
          </a:xfrm>
          <a:prstGeom prst="rect">
            <a:avLst/>
          </a:prstGeom>
        </p:spPr>
        <p:txBody>
          <a:bodyPr anchor="b" anchorCtr="0">
            <a:normAutofit/>
          </a:bodyPr>
          <a:lstStyle>
            <a:lvl1pPr>
              <a:defRPr sz="36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pic>
        <p:nvPicPr>
          <p:cNvPr id="9" name="Picture 8" descr="A picture containing building, tower&#10;&#10;Description automatically generated">
            <a:extLst>
              <a:ext uri="{FF2B5EF4-FFF2-40B4-BE49-F238E27FC236}">
                <a16:creationId xmlns:a16="http://schemas.microsoft.com/office/drawing/2014/main" id="{71711436-7C57-2C43-80BF-0057F985BC63}"/>
              </a:ext>
            </a:extLst>
          </p:cNvPr>
          <p:cNvPicPr>
            <a:picLocks noChangeAspect="1"/>
          </p:cNvPicPr>
          <p:nvPr/>
        </p:nvPicPr>
        <p:blipFill rotWithShape="1">
          <a:blip r:embed="rId2">
            <a:alphaModFix amt="20000"/>
          </a:blip>
          <a:srcRect r="20889" b="20129"/>
          <a:stretch/>
        </p:blipFill>
        <p:spPr>
          <a:xfrm>
            <a:off x="6909514" y="2830548"/>
            <a:ext cx="5282485" cy="4027452"/>
          </a:xfrm>
          <a:prstGeom prst="rect">
            <a:avLst/>
          </a:prstGeom>
        </p:spPr>
      </p:pic>
      <p:pic>
        <p:nvPicPr>
          <p:cNvPr id="12" name="Picture 11" descr="A picture containing building, tower&#10;&#10;Description automatically generated">
            <a:extLst>
              <a:ext uri="{FF2B5EF4-FFF2-40B4-BE49-F238E27FC236}">
                <a16:creationId xmlns:a16="http://schemas.microsoft.com/office/drawing/2014/main" id="{2BDB93BC-61E7-DD40-8183-870D3AC1A4FB}"/>
              </a:ext>
            </a:extLst>
          </p:cNvPr>
          <p:cNvPicPr>
            <a:picLocks noChangeAspect="1"/>
          </p:cNvPicPr>
          <p:nvPr/>
        </p:nvPicPr>
        <p:blipFill>
          <a:blip r:embed="rId2"/>
          <a:stretch>
            <a:fillRect/>
          </a:stretch>
        </p:blipFill>
        <p:spPr>
          <a:xfrm>
            <a:off x="9913377" y="5248140"/>
            <a:ext cx="1839402" cy="1389041"/>
          </a:xfrm>
          <a:prstGeom prst="rect">
            <a:avLst/>
          </a:prstGeom>
        </p:spPr>
      </p:pic>
    </p:spTree>
    <p:extLst>
      <p:ext uri="{BB962C8B-B14F-4D97-AF65-F5344CB8AC3E}">
        <p14:creationId xmlns:p14="http://schemas.microsoft.com/office/powerpoint/2010/main" val="983640455"/>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5613562" y="1143000"/>
            <a:ext cx="6159338" cy="250545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13" name="Picture Placeholder 2"/>
          <p:cNvSpPr>
            <a:spLocks noGrp="1"/>
          </p:cNvSpPr>
          <p:nvPr>
            <p:ph type="pic" idx="14"/>
          </p:nvPr>
        </p:nvSpPr>
        <p:spPr>
          <a:xfrm>
            <a:off x="5613562" y="3648456"/>
            <a:ext cx="3081528" cy="250545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14" name="Picture Placeholder 2"/>
          <p:cNvSpPr>
            <a:spLocks noGrp="1"/>
          </p:cNvSpPr>
          <p:nvPr>
            <p:ph type="pic" idx="15"/>
          </p:nvPr>
        </p:nvSpPr>
        <p:spPr>
          <a:xfrm>
            <a:off x="8693231" y="3648456"/>
            <a:ext cx="3081528" cy="250545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7" name="Content Placeholder 2"/>
          <p:cNvSpPr>
            <a:spLocks noGrp="1"/>
          </p:cNvSpPr>
          <p:nvPr>
            <p:ph sz="half" idx="1"/>
          </p:nvPr>
        </p:nvSpPr>
        <p:spPr>
          <a:xfrm>
            <a:off x="847003" y="1143000"/>
            <a:ext cx="4227991" cy="50292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11" name="Date Placeholder 3"/>
          <p:cNvSpPr>
            <a:spLocks noGrp="1"/>
          </p:cNvSpPr>
          <p:nvPr>
            <p:ph type="dt" sz="half" idx="2"/>
          </p:nvPr>
        </p:nvSpPr>
        <p:spPr>
          <a:xfrm>
            <a:off x="393192" y="6356351"/>
            <a:ext cx="932688" cy="365125"/>
          </a:xfrm>
          <a:prstGeom prst="rect">
            <a:avLst/>
          </a:prstGeom>
        </p:spPr>
        <p:txBody>
          <a:bodyPr vert="horz" lIns="91440" tIns="45720" rIns="91440" bIns="45720" rtlCol="0" anchor="ctr"/>
          <a:lstStyle>
            <a:lvl1pPr algn="l">
              <a:defRPr sz="10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BE4AAFF8-49BF-40A9-8193-6B22A0F8BDE3}" type="datetime1">
              <a:rPr lang="en-US" smtClean="0"/>
              <a:t>6/5/2026</a:t>
            </a:fld>
            <a:endParaRPr lang="en-US"/>
          </a:p>
        </p:txBody>
      </p:sp>
      <p:sp>
        <p:nvSpPr>
          <p:cNvPr id="15" name="Footer Placeholder 4"/>
          <p:cNvSpPr>
            <a:spLocks noGrp="1"/>
          </p:cNvSpPr>
          <p:nvPr>
            <p:ph type="ftr" sz="quarter" idx="3"/>
          </p:nvPr>
        </p:nvSpPr>
        <p:spPr>
          <a:xfrm>
            <a:off x="3556162" y="6355080"/>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1805444186"/>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7119501" y="182086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6" name="Chart Placeholder 5"/>
          <p:cNvSpPr>
            <a:spLocks noGrp="1"/>
          </p:cNvSpPr>
          <p:nvPr>
            <p:ph type="chart" sz="quarter" idx="13"/>
          </p:nvPr>
        </p:nvSpPr>
        <p:spPr>
          <a:xfrm>
            <a:off x="386493" y="1820862"/>
            <a:ext cx="6305354" cy="4351338"/>
          </a:xfrm>
          <a:solidFill>
            <a:schemeClr val="bg1">
              <a:lumMod val="75000"/>
            </a:schemeClr>
          </a:solidFill>
        </p:spPr>
        <p:txBody>
          <a:bodyPr/>
          <a:lstStyle>
            <a:lvl1pPr marL="0" indent="0">
              <a:buNone/>
              <a:defRPr/>
            </a:lvl1pPr>
          </a:lstStyle>
          <a:p>
            <a:r>
              <a:rPr lang="en-US"/>
              <a:t>Click icon to add chart</a:t>
            </a:r>
          </a:p>
        </p:txBody>
      </p:sp>
      <p:sp>
        <p:nvSpPr>
          <p:cNvPr id="15" name="Title 1"/>
          <p:cNvSpPr>
            <a:spLocks noGrp="1"/>
          </p:cNvSpPr>
          <p:nvPr>
            <p:ph type="title"/>
          </p:nvPr>
        </p:nvSpPr>
        <p:spPr>
          <a:xfrm>
            <a:off x="841248" y="365760"/>
            <a:ext cx="10515600" cy="731520"/>
          </a:xfrm>
          <a:prstGeom prst="rect">
            <a:avLst/>
          </a:prstGeom>
        </p:spPr>
        <p:txBody>
          <a:bodyPr/>
          <a:lstStyle>
            <a:lvl1pPr>
              <a:defRPr lang="en-US" sz="3200" b="1" kern="1200" dirty="0">
                <a:solidFill>
                  <a:srgbClr val="142D43"/>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
        <p:nvSpPr>
          <p:cNvPr id="16" name="Date Placeholder 3"/>
          <p:cNvSpPr>
            <a:spLocks noGrp="1"/>
          </p:cNvSpPr>
          <p:nvPr>
            <p:ph type="dt" sz="half" idx="2"/>
          </p:nvPr>
        </p:nvSpPr>
        <p:spPr>
          <a:xfrm>
            <a:off x="393192" y="6356352"/>
            <a:ext cx="932688" cy="365125"/>
          </a:xfrm>
          <a:prstGeom prst="rect">
            <a:avLst/>
          </a:prstGeom>
        </p:spPr>
        <p:txBody>
          <a:bodyPr vert="horz" lIns="91440" tIns="45720" rIns="91440" bIns="45720" rtlCol="0" anchor="ctr"/>
          <a:lstStyle>
            <a:lvl1pPr algn="l">
              <a:defRPr sz="10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FC469A8A-E5B2-43C8-A10A-1AD87909AA66}" type="datetime1">
              <a:rPr lang="en-US" smtClean="0"/>
              <a:t>6/5/2026</a:t>
            </a:fld>
            <a:endParaRPr lang="en-US"/>
          </a:p>
        </p:txBody>
      </p:sp>
      <p:sp>
        <p:nvSpPr>
          <p:cNvPr id="17" name="Footer Placeholder 4"/>
          <p:cNvSpPr>
            <a:spLocks noGrp="1"/>
          </p:cNvSpPr>
          <p:nvPr>
            <p:ph type="ftr" sz="quarter" idx="3"/>
          </p:nvPr>
        </p:nvSpPr>
        <p:spPr>
          <a:xfrm>
            <a:off x="3410146" y="6355079"/>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3107537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841248" y="182086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6" name="Chart Placeholder 5"/>
          <p:cNvSpPr>
            <a:spLocks noGrp="1"/>
          </p:cNvSpPr>
          <p:nvPr>
            <p:ph type="chart" sz="quarter" idx="13"/>
          </p:nvPr>
        </p:nvSpPr>
        <p:spPr>
          <a:xfrm>
            <a:off x="5467546" y="1820862"/>
            <a:ext cx="6305354" cy="4351338"/>
          </a:xfrm>
          <a:solidFill>
            <a:schemeClr val="bg1">
              <a:lumMod val="75000"/>
            </a:schemeClr>
          </a:solidFill>
        </p:spPr>
        <p:txBody>
          <a:bodyPr/>
          <a:lstStyle>
            <a:lvl1pPr marL="0" indent="0">
              <a:buNone/>
              <a:defRPr/>
            </a:lvl1pPr>
          </a:lstStyle>
          <a:p>
            <a:r>
              <a:rPr lang="en-US"/>
              <a:t>Click icon to add chart</a:t>
            </a:r>
          </a:p>
        </p:txBody>
      </p:sp>
      <p:sp>
        <p:nvSpPr>
          <p:cNvPr id="15" name="Title 1"/>
          <p:cNvSpPr>
            <a:spLocks noGrp="1"/>
          </p:cNvSpPr>
          <p:nvPr>
            <p:ph type="title"/>
          </p:nvPr>
        </p:nvSpPr>
        <p:spPr>
          <a:xfrm>
            <a:off x="841248" y="365760"/>
            <a:ext cx="10515600" cy="731520"/>
          </a:xfrm>
          <a:prstGeom prst="rect">
            <a:avLst/>
          </a:prstGeom>
        </p:spPr>
        <p:txBody>
          <a:bodyPr/>
          <a:lstStyle>
            <a:lvl1pPr>
              <a:defRPr lang="en-US" sz="3200" b="1" kern="1200" dirty="0">
                <a:solidFill>
                  <a:srgbClr val="142D43"/>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
        <p:nvSpPr>
          <p:cNvPr id="16" name="Date Placeholder 3"/>
          <p:cNvSpPr>
            <a:spLocks noGrp="1"/>
          </p:cNvSpPr>
          <p:nvPr>
            <p:ph type="dt" sz="half" idx="2"/>
          </p:nvPr>
        </p:nvSpPr>
        <p:spPr>
          <a:xfrm>
            <a:off x="393192" y="6356352"/>
            <a:ext cx="932688" cy="365125"/>
          </a:xfrm>
          <a:prstGeom prst="rect">
            <a:avLst/>
          </a:prstGeom>
        </p:spPr>
        <p:txBody>
          <a:bodyPr vert="horz" lIns="91440" tIns="45720" rIns="91440" bIns="45720" rtlCol="0" anchor="ctr"/>
          <a:lstStyle>
            <a:lvl1pPr algn="l">
              <a:defRPr sz="10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DC383A07-CC80-418C-9530-FDBAD4B87253}" type="datetime1">
              <a:rPr lang="en-US" smtClean="0"/>
              <a:t>6/5/2026</a:t>
            </a:fld>
            <a:endParaRPr lang="en-US"/>
          </a:p>
        </p:txBody>
      </p:sp>
      <p:sp>
        <p:nvSpPr>
          <p:cNvPr id="17" name="Footer Placeholder 4"/>
          <p:cNvSpPr>
            <a:spLocks noGrp="1"/>
          </p:cNvSpPr>
          <p:nvPr>
            <p:ph type="ftr" sz="quarter" idx="3"/>
          </p:nvPr>
        </p:nvSpPr>
        <p:spPr>
          <a:xfrm>
            <a:off x="3410146" y="6355079"/>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636436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portant Emphasis 2">
    <p:bg>
      <p:bgPr>
        <a:solidFill>
          <a:srgbClr val="E974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10B3-9757-44BF-B1CE-A2704A6D5B6F}"/>
              </a:ext>
            </a:extLst>
          </p:cNvPr>
          <p:cNvSpPr>
            <a:spLocks noGrp="1"/>
          </p:cNvSpPr>
          <p:nvPr>
            <p:ph type="title" hasCustomPrompt="1"/>
          </p:nvPr>
        </p:nvSpPr>
        <p:spPr>
          <a:xfrm>
            <a:off x="838200" y="2528222"/>
            <a:ext cx="10515600" cy="1325563"/>
          </a:xfrm>
          <a:prstGeom prst="rect">
            <a:avLst/>
          </a:prstGeom>
        </p:spPr>
        <p:txBody>
          <a:bodyPr>
            <a:noAutofit/>
          </a:bodyPr>
          <a:lstStyle>
            <a:lvl1pPr algn="ctr">
              <a:defRPr sz="5400">
                <a:solidFill>
                  <a:schemeClr val="bg1"/>
                </a:solidFill>
              </a:defRPr>
            </a:lvl1pPr>
          </a:lstStyle>
          <a:p>
            <a:r>
              <a:rPr lang="en-US"/>
              <a:t>Insert an impactful statement here.</a:t>
            </a:r>
          </a:p>
        </p:txBody>
      </p:sp>
      <p:sp>
        <p:nvSpPr>
          <p:cNvPr id="5" name="Slide Number Placeholder 4">
            <a:extLst>
              <a:ext uri="{FF2B5EF4-FFF2-40B4-BE49-F238E27FC236}">
                <a16:creationId xmlns:a16="http://schemas.microsoft.com/office/drawing/2014/main" id="{5CD5C6FC-71AA-4254-BCB6-4AC57B297449}"/>
              </a:ext>
            </a:extLst>
          </p:cNvPr>
          <p:cNvSpPr>
            <a:spLocks noGrp="1"/>
          </p:cNvSpPr>
          <p:nvPr>
            <p:ph type="sldNum" sz="quarter" idx="12"/>
          </p:nvPr>
        </p:nvSpPr>
        <p:spPr>
          <a:xfrm>
            <a:off x="11082528" y="6355080"/>
            <a:ext cx="685800" cy="365125"/>
          </a:xfrm>
        </p:spPr>
        <p:txBody>
          <a:bodyPr/>
          <a:lstStyle>
            <a:lvl1pPr>
              <a:defRPr>
                <a:solidFill>
                  <a:schemeClr val="bg1"/>
                </a:solidFill>
              </a:defRPr>
            </a:lvl1pPr>
          </a:lstStyle>
          <a:p>
            <a:fld id="{7D19FC8C-636F-4B61-98CC-E41B290838A8}" type="slidenum">
              <a:rPr lang="en-US" smtClean="0"/>
              <a:t>‹#›</a:t>
            </a:fld>
            <a:endParaRPr lang="en-US"/>
          </a:p>
        </p:txBody>
      </p:sp>
      <p:sp>
        <p:nvSpPr>
          <p:cNvPr id="4" name="Content Placeholder 2">
            <a:extLst>
              <a:ext uri="{FF2B5EF4-FFF2-40B4-BE49-F238E27FC236}">
                <a16:creationId xmlns:a16="http://schemas.microsoft.com/office/drawing/2014/main" id="{F4EA3EC5-D2FC-443A-B2F8-6EF710A08C51}"/>
              </a:ext>
            </a:extLst>
          </p:cNvPr>
          <p:cNvSpPr>
            <a:spLocks noGrp="1"/>
          </p:cNvSpPr>
          <p:nvPr>
            <p:ph idx="1" hasCustomPrompt="1"/>
          </p:nvPr>
        </p:nvSpPr>
        <p:spPr>
          <a:xfrm>
            <a:off x="1458410" y="4225458"/>
            <a:ext cx="9275180" cy="825532"/>
          </a:xfrm>
        </p:spPr>
        <p:txBody>
          <a:bodyPr>
            <a:normAutofit lnSpcReduction="10000"/>
          </a:bodyPr>
          <a:lstStyle>
            <a:lvl1pPr algn="ctr">
              <a:defRPr>
                <a:solidFill>
                  <a:schemeClr val="bg1"/>
                </a:solidFill>
              </a:defRPr>
            </a:lvl1pPr>
          </a:lstStyle>
          <a:p>
            <a:pPr marL="0" indent="0" algn="ctr">
              <a:buNone/>
            </a:pPr>
            <a:r>
              <a:rPr lang="en-US"/>
              <a:t>Insert a follow up thought here.</a:t>
            </a:r>
          </a:p>
        </p:txBody>
      </p:sp>
      <p:sp>
        <p:nvSpPr>
          <p:cNvPr id="3" name="Date Placeholder 3">
            <a:extLst>
              <a:ext uri="{FF2B5EF4-FFF2-40B4-BE49-F238E27FC236}">
                <a16:creationId xmlns:a16="http://schemas.microsoft.com/office/drawing/2014/main" id="{309C56E6-ACC7-DC13-2C4C-AD3AE0213B43}"/>
              </a:ext>
            </a:extLst>
          </p:cNvPr>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152CCB78-5F0C-4DF2-8E15-26ADA99E2382}" type="datetime1">
              <a:rPr lang="en-US" smtClean="0"/>
              <a:t>6/5/2026</a:t>
            </a:fld>
            <a:endParaRPr lang="en-US">
              <a:solidFill>
                <a:schemeClr val="bg1"/>
              </a:solidFill>
            </a:endParaRPr>
          </a:p>
        </p:txBody>
      </p:sp>
    </p:spTree>
    <p:extLst>
      <p:ext uri="{BB962C8B-B14F-4D97-AF65-F5344CB8AC3E}">
        <p14:creationId xmlns:p14="http://schemas.microsoft.com/office/powerpoint/2010/main" val="2214332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Important Emphasis 2">
    <p:bg>
      <p:bgPr>
        <a:solidFill>
          <a:srgbClr val="5EAFC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10B3-9757-44BF-B1CE-A2704A6D5B6F}"/>
              </a:ext>
            </a:extLst>
          </p:cNvPr>
          <p:cNvSpPr>
            <a:spLocks noGrp="1"/>
          </p:cNvSpPr>
          <p:nvPr>
            <p:ph type="title" hasCustomPrompt="1"/>
          </p:nvPr>
        </p:nvSpPr>
        <p:spPr>
          <a:xfrm>
            <a:off x="838200" y="2528222"/>
            <a:ext cx="10515600" cy="1325563"/>
          </a:xfrm>
          <a:prstGeom prst="rect">
            <a:avLst/>
          </a:prstGeom>
        </p:spPr>
        <p:txBody>
          <a:bodyPr>
            <a:noAutofit/>
          </a:bodyPr>
          <a:lstStyle>
            <a:lvl1pPr algn="ctr">
              <a:defRPr sz="5400">
                <a:solidFill>
                  <a:schemeClr val="bg1"/>
                </a:solidFill>
              </a:defRPr>
            </a:lvl1pPr>
          </a:lstStyle>
          <a:p>
            <a:r>
              <a:rPr lang="en-US"/>
              <a:t>Insert an impactful statement here.</a:t>
            </a:r>
          </a:p>
        </p:txBody>
      </p:sp>
      <p:sp>
        <p:nvSpPr>
          <p:cNvPr id="5" name="Slide Number Placeholder 4">
            <a:extLst>
              <a:ext uri="{FF2B5EF4-FFF2-40B4-BE49-F238E27FC236}">
                <a16:creationId xmlns:a16="http://schemas.microsoft.com/office/drawing/2014/main" id="{5CD5C6FC-71AA-4254-BCB6-4AC57B297449}"/>
              </a:ext>
            </a:extLst>
          </p:cNvPr>
          <p:cNvSpPr>
            <a:spLocks noGrp="1"/>
          </p:cNvSpPr>
          <p:nvPr>
            <p:ph type="sldNum" sz="quarter" idx="12"/>
          </p:nvPr>
        </p:nvSpPr>
        <p:spPr>
          <a:xfrm>
            <a:off x="11082528" y="6355080"/>
            <a:ext cx="685800" cy="365125"/>
          </a:xfrm>
        </p:spPr>
        <p:txBody>
          <a:bodyPr/>
          <a:lstStyle>
            <a:lvl1pPr>
              <a:defRPr>
                <a:solidFill>
                  <a:schemeClr val="bg1"/>
                </a:solidFill>
              </a:defRPr>
            </a:lvl1pPr>
          </a:lstStyle>
          <a:p>
            <a:fld id="{7D19FC8C-636F-4B61-98CC-E41B290838A8}" type="slidenum">
              <a:rPr lang="en-US" smtClean="0"/>
              <a:t>‹#›</a:t>
            </a:fld>
            <a:endParaRPr lang="en-US"/>
          </a:p>
        </p:txBody>
      </p:sp>
      <p:sp>
        <p:nvSpPr>
          <p:cNvPr id="4" name="Content Placeholder 2">
            <a:extLst>
              <a:ext uri="{FF2B5EF4-FFF2-40B4-BE49-F238E27FC236}">
                <a16:creationId xmlns:a16="http://schemas.microsoft.com/office/drawing/2014/main" id="{F4EA3EC5-D2FC-443A-B2F8-6EF710A08C51}"/>
              </a:ext>
            </a:extLst>
          </p:cNvPr>
          <p:cNvSpPr>
            <a:spLocks noGrp="1"/>
          </p:cNvSpPr>
          <p:nvPr>
            <p:ph idx="1" hasCustomPrompt="1"/>
          </p:nvPr>
        </p:nvSpPr>
        <p:spPr>
          <a:xfrm>
            <a:off x="1458410" y="4225458"/>
            <a:ext cx="9275180" cy="825532"/>
          </a:xfrm>
        </p:spPr>
        <p:txBody>
          <a:bodyPr>
            <a:normAutofit lnSpcReduction="10000"/>
          </a:bodyPr>
          <a:lstStyle>
            <a:lvl1pPr algn="ctr">
              <a:defRPr>
                <a:solidFill>
                  <a:schemeClr val="bg1"/>
                </a:solidFill>
              </a:defRPr>
            </a:lvl1pPr>
          </a:lstStyle>
          <a:p>
            <a:pPr marL="0" indent="0" algn="ctr">
              <a:buNone/>
            </a:pPr>
            <a:r>
              <a:rPr lang="en-US"/>
              <a:t>Insert a follow up thought here.</a:t>
            </a:r>
          </a:p>
        </p:txBody>
      </p:sp>
      <p:sp>
        <p:nvSpPr>
          <p:cNvPr id="3" name="Date Placeholder 3">
            <a:extLst>
              <a:ext uri="{FF2B5EF4-FFF2-40B4-BE49-F238E27FC236}">
                <a16:creationId xmlns:a16="http://schemas.microsoft.com/office/drawing/2014/main" id="{309C56E6-ACC7-DC13-2C4C-AD3AE0213B43}"/>
              </a:ext>
            </a:extLst>
          </p:cNvPr>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57B7EE7C-3FC4-4356-8210-CD623DD93323}" type="datetime1">
              <a:rPr lang="en-US" smtClean="0"/>
              <a:t>6/5/2026</a:t>
            </a:fld>
            <a:endParaRPr lang="en-US"/>
          </a:p>
        </p:txBody>
      </p:sp>
    </p:spTree>
    <p:extLst>
      <p:ext uri="{BB962C8B-B14F-4D97-AF65-F5344CB8AC3E}">
        <p14:creationId xmlns:p14="http://schemas.microsoft.com/office/powerpoint/2010/main" val="1089823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Important Emphasis 2">
    <p:bg>
      <p:bgPr>
        <a:solidFill>
          <a:srgbClr val="123C5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10B3-9757-44BF-B1CE-A2704A6D5B6F}"/>
              </a:ext>
            </a:extLst>
          </p:cNvPr>
          <p:cNvSpPr>
            <a:spLocks noGrp="1"/>
          </p:cNvSpPr>
          <p:nvPr>
            <p:ph type="title" hasCustomPrompt="1"/>
          </p:nvPr>
        </p:nvSpPr>
        <p:spPr>
          <a:xfrm>
            <a:off x="838200" y="2528222"/>
            <a:ext cx="10515600" cy="1325563"/>
          </a:xfrm>
          <a:prstGeom prst="rect">
            <a:avLst/>
          </a:prstGeom>
        </p:spPr>
        <p:txBody>
          <a:bodyPr>
            <a:noAutofit/>
          </a:bodyPr>
          <a:lstStyle>
            <a:lvl1pPr algn="ctr">
              <a:defRPr sz="5400">
                <a:solidFill>
                  <a:schemeClr val="bg1"/>
                </a:solidFill>
              </a:defRPr>
            </a:lvl1pPr>
          </a:lstStyle>
          <a:p>
            <a:r>
              <a:rPr lang="en-US"/>
              <a:t>Insert an impactful statement here.</a:t>
            </a:r>
          </a:p>
        </p:txBody>
      </p:sp>
      <p:sp>
        <p:nvSpPr>
          <p:cNvPr id="5" name="Slide Number Placeholder 4">
            <a:extLst>
              <a:ext uri="{FF2B5EF4-FFF2-40B4-BE49-F238E27FC236}">
                <a16:creationId xmlns:a16="http://schemas.microsoft.com/office/drawing/2014/main" id="{5CD5C6FC-71AA-4254-BCB6-4AC57B297449}"/>
              </a:ext>
            </a:extLst>
          </p:cNvPr>
          <p:cNvSpPr>
            <a:spLocks noGrp="1"/>
          </p:cNvSpPr>
          <p:nvPr>
            <p:ph type="sldNum" sz="quarter" idx="12"/>
          </p:nvPr>
        </p:nvSpPr>
        <p:spPr>
          <a:xfrm>
            <a:off x="11082528" y="6355080"/>
            <a:ext cx="685800" cy="365125"/>
          </a:xfrm>
        </p:spPr>
        <p:txBody>
          <a:bodyPr/>
          <a:lstStyle>
            <a:lvl1pPr>
              <a:defRPr>
                <a:solidFill>
                  <a:schemeClr val="bg1"/>
                </a:solidFill>
              </a:defRPr>
            </a:lvl1pPr>
          </a:lstStyle>
          <a:p>
            <a:fld id="{7D19FC8C-636F-4B61-98CC-E41B290838A8}" type="slidenum">
              <a:rPr lang="en-US" smtClean="0"/>
              <a:t>‹#›</a:t>
            </a:fld>
            <a:endParaRPr lang="en-US"/>
          </a:p>
        </p:txBody>
      </p:sp>
      <p:sp>
        <p:nvSpPr>
          <p:cNvPr id="4" name="Content Placeholder 2">
            <a:extLst>
              <a:ext uri="{FF2B5EF4-FFF2-40B4-BE49-F238E27FC236}">
                <a16:creationId xmlns:a16="http://schemas.microsoft.com/office/drawing/2014/main" id="{F4EA3EC5-D2FC-443A-B2F8-6EF710A08C51}"/>
              </a:ext>
            </a:extLst>
          </p:cNvPr>
          <p:cNvSpPr>
            <a:spLocks noGrp="1"/>
          </p:cNvSpPr>
          <p:nvPr>
            <p:ph idx="1" hasCustomPrompt="1"/>
          </p:nvPr>
        </p:nvSpPr>
        <p:spPr>
          <a:xfrm>
            <a:off x="1458410" y="4225458"/>
            <a:ext cx="9275180" cy="825532"/>
          </a:xfrm>
        </p:spPr>
        <p:txBody>
          <a:bodyPr>
            <a:normAutofit lnSpcReduction="10000"/>
          </a:bodyPr>
          <a:lstStyle>
            <a:lvl1pPr algn="ctr">
              <a:defRPr>
                <a:solidFill>
                  <a:schemeClr val="bg1"/>
                </a:solidFill>
              </a:defRPr>
            </a:lvl1pPr>
          </a:lstStyle>
          <a:p>
            <a:pPr marL="0" indent="0" algn="ctr">
              <a:buNone/>
            </a:pPr>
            <a:r>
              <a:rPr lang="en-US"/>
              <a:t>Insert a follow up thought here.</a:t>
            </a:r>
          </a:p>
        </p:txBody>
      </p:sp>
      <p:sp>
        <p:nvSpPr>
          <p:cNvPr id="3" name="Date Placeholder 3">
            <a:extLst>
              <a:ext uri="{FF2B5EF4-FFF2-40B4-BE49-F238E27FC236}">
                <a16:creationId xmlns:a16="http://schemas.microsoft.com/office/drawing/2014/main" id="{309C56E6-ACC7-DC13-2C4C-AD3AE0213B43}"/>
              </a:ext>
            </a:extLst>
          </p:cNvPr>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402F8EF6-B3CA-470F-ABE1-265825A3B14C}" type="datetime1">
              <a:rPr lang="en-US" smtClean="0"/>
              <a:t>6/5/2026</a:t>
            </a:fld>
            <a:endParaRPr lang="en-US"/>
          </a:p>
        </p:txBody>
      </p:sp>
    </p:spTree>
    <p:extLst>
      <p:ext uri="{BB962C8B-B14F-4D97-AF65-F5344CB8AC3E}">
        <p14:creationId xmlns:p14="http://schemas.microsoft.com/office/powerpoint/2010/main" val="4139061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6BEE4-8CAC-4BC0-988C-AA6CF0B38F43}"/>
              </a:ext>
            </a:extLst>
          </p:cNvPr>
          <p:cNvSpPr>
            <a:spLocks noGrp="1"/>
          </p:cNvSpPr>
          <p:nvPr>
            <p:ph type="dt" sz="half" idx="10"/>
          </p:nvPr>
        </p:nvSpPr>
        <p:spPr/>
        <p:txBody>
          <a:bodyPr/>
          <a:lstStyle/>
          <a:p>
            <a:fld id="{C96534F1-9A99-4696-B141-B94A19AFF515}" type="datetime1">
              <a:rPr lang="en-US" smtClean="0"/>
              <a:t>6/5/2026</a:t>
            </a:fld>
            <a:endParaRPr lang="en-US"/>
          </a:p>
        </p:txBody>
      </p:sp>
      <p:sp>
        <p:nvSpPr>
          <p:cNvPr id="3" name="Footer Placeholder 2">
            <a:extLst>
              <a:ext uri="{FF2B5EF4-FFF2-40B4-BE49-F238E27FC236}">
                <a16:creationId xmlns:a16="http://schemas.microsoft.com/office/drawing/2014/main" id="{B16EF818-D9F8-431B-8513-B88E3B52AC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1382B9-6610-453E-841D-F92037CC5E38}"/>
              </a:ext>
            </a:extLst>
          </p:cNvPr>
          <p:cNvSpPr>
            <a:spLocks noGrp="1"/>
          </p:cNvSpPr>
          <p:nvPr>
            <p:ph type="sldNum" sz="quarter" idx="12"/>
          </p:nvPr>
        </p:nvSpPr>
        <p:spPr/>
        <p:txBody>
          <a:bodyPr/>
          <a:lstStyle/>
          <a:p>
            <a:fld id="{7D19FC8C-636F-4B61-98CC-E41B290838A8}" type="slidenum">
              <a:rPr lang="en-US" smtClean="0"/>
              <a:t>‹#›</a:t>
            </a:fld>
            <a:endParaRPr lang="en-US"/>
          </a:p>
        </p:txBody>
      </p:sp>
    </p:spTree>
    <p:extLst>
      <p:ext uri="{BB962C8B-B14F-4D97-AF65-F5344CB8AC3E}">
        <p14:creationId xmlns:p14="http://schemas.microsoft.com/office/powerpoint/2010/main" val="3620596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106F-A246-2E48-9544-E8146AB80CF1}"/>
              </a:ext>
            </a:extLst>
          </p:cNvPr>
          <p:cNvSpPr>
            <a:spLocks noGrp="1"/>
          </p:cNvSpPr>
          <p:nvPr>
            <p:ph type="ctrTitle"/>
          </p:nvPr>
        </p:nvSpPr>
        <p:spPr>
          <a:xfrm>
            <a:off x="1524000" y="1157875"/>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29C53-2CA9-764A-93AB-ECAD546B01FA}"/>
              </a:ext>
            </a:extLst>
          </p:cNvPr>
          <p:cNvSpPr>
            <a:spLocks noGrp="1"/>
          </p:cNvSpPr>
          <p:nvPr>
            <p:ph type="subTitle" idx="1"/>
          </p:nvPr>
        </p:nvSpPr>
        <p:spPr>
          <a:xfrm>
            <a:off x="1524000" y="363755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6C782C-8745-7347-B6AC-4D8772289B98}"/>
              </a:ext>
            </a:extLst>
          </p:cNvPr>
          <p:cNvSpPr>
            <a:spLocks noGrp="1"/>
          </p:cNvSpPr>
          <p:nvPr>
            <p:ph type="dt" sz="half" idx="10"/>
          </p:nvPr>
        </p:nvSpPr>
        <p:spPr/>
        <p:txBody>
          <a:bodyPr/>
          <a:lstStyle/>
          <a:p>
            <a:fld id="{1950BD77-8DF7-45B1-92D0-25A580B263E1}" type="datetime1">
              <a:rPr lang="en-US" smtClean="0"/>
              <a:t>6/5/2026</a:t>
            </a:fld>
            <a:endParaRPr lang="en-US"/>
          </a:p>
        </p:txBody>
      </p:sp>
      <p:sp>
        <p:nvSpPr>
          <p:cNvPr id="5" name="Footer Placeholder 4">
            <a:extLst>
              <a:ext uri="{FF2B5EF4-FFF2-40B4-BE49-F238E27FC236}">
                <a16:creationId xmlns:a16="http://schemas.microsoft.com/office/drawing/2014/main" id="{0A1CFD0D-118D-4441-A91C-1B836A28A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B8388-0632-6942-96AC-2D619404EDCE}"/>
              </a:ext>
            </a:extLst>
          </p:cNvPr>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Tree>
    <p:extLst>
      <p:ext uri="{BB962C8B-B14F-4D97-AF65-F5344CB8AC3E}">
        <p14:creationId xmlns:p14="http://schemas.microsoft.com/office/powerpoint/2010/main" val="3905172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raphic with title and descri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2D844F-6E66-4B76-A2DF-A2DBBBEC551A}"/>
              </a:ext>
            </a:extLst>
          </p:cNvPr>
          <p:cNvSpPr/>
          <p:nvPr/>
        </p:nvSpPr>
        <p:spPr>
          <a:xfrm>
            <a:off x="0" y="0"/>
            <a:ext cx="4744074" cy="6858000"/>
          </a:xfrm>
          <a:prstGeom prst="rect">
            <a:avLst/>
          </a:prstGeom>
          <a:solidFill>
            <a:srgbClr val="12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EEB9A265-990D-47B5-A18D-9B35B9412805}"/>
              </a:ext>
            </a:extLst>
          </p:cNvPr>
          <p:cNvSpPr>
            <a:spLocks noGrp="1"/>
          </p:cNvSpPr>
          <p:nvPr>
            <p:ph type="title" hasCustomPrompt="1"/>
          </p:nvPr>
        </p:nvSpPr>
        <p:spPr>
          <a:xfrm>
            <a:off x="391947" y="1974689"/>
            <a:ext cx="3843184" cy="1316967"/>
          </a:xfrm>
        </p:spPr>
        <p:txBody>
          <a:bodyPr>
            <a:normAutofit/>
          </a:bodyPr>
          <a:lstStyle>
            <a:lvl1pPr>
              <a:defRPr sz="4000">
                <a:solidFill>
                  <a:schemeClr val="bg1"/>
                </a:solidFill>
              </a:defRPr>
            </a:lvl1pPr>
          </a:lstStyle>
          <a:p>
            <a:r>
              <a:rPr lang="en-US"/>
              <a:t>Click to edit title text</a:t>
            </a:r>
          </a:p>
        </p:txBody>
      </p:sp>
      <p:sp>
        <p:nvSpPr>
          <p:cNvPr id="4" name="Content Placeholder 3">
            <a:extLst>
              <a:ext uri="{FF2B5EF4-FFF2-40B4-BE49-F238E27FC236}">
                <a16:creationId xmlns:a16="http://schemas.microsoft.com/office/drawing/2014/main" id="{68635C71-C912-4053-B3F4-3916EF564208}"/>
              </a:ext>
            </a:extLst>
          </p:cNvPr>
          <p:cNvSpPr>
            <a:spLocks noGrp="1"/>
          </p:cNvSpPr>
          <p:nvPr>
            <p:ph sz="half" idx="2" hasCustomPrompt="1"/>
          </p:nvPr>
        </p:nvSpPr>
        <p:spPr>
          <a:xfrm>
            <a:off x="391947" y="3303639"/>
            <a:ext cx="3843184" cy="1835868"/>
          </a:xfrm>
        </p:spPr>
        <p:txBody>
          <a:bodyPr/>
          <a:lstStyle>
            <a:lvl1pPr marL="0" indent="0">
              <a:buNone/>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add secondary description</a:t>
            </a:r>
          </a:p>
        </p:txBody>
      </p:sp>
      <p:sp>
        <p:nvSpPr>
          <p:cNvPr id="7" name="Date Placeholder 6">
            <a:extLst>
              <a:ext uri="{FF2B5EF4-FFF2-40B4-BE49-F238E27FC236}">
                <a16:creationId xmlns:a16="http://schemas.microsoft.com/office/drawing/2014/main" id="{D2154D51-DFA5-47E9-8A9A-161DEBA45574}"/>
              </a:ext>
            </a:extLst>
          </p:cNvPr>
          <p:cNvSpPr>
            <a:spLocks noGrp="1"/>
          </p:cNvSpPr>
          <p:nvPr>
            <p:ph type="dt" sz="half" idx="10"/>
          </p:nvPr>
        </p:nvSpPr>
        <p:spPr/>
        <p:txBody>
          <a:bodyPr/>
          <a:lstStyle>
            <a:lvl1pPr>
              <a:defRPr>
                <a:solidFill>
                  <a:schemeClr val="bg1"/>
                </a:solidFill>
              </a:defRPr>
            </a:lvl1pPr>
          </a:lstStyle>
          <a:p>
            <a:fld id="{592391A1-D657-4CDA-83EF-2F0BE901E283}" type="datetime1">
              <a:rPr lang="en-US" smtClean="0"/>
              <a:t>6/5/2026</a:t>
            </a:fld>
            <a:endParaRPr lang="en-US"/>
          </a:p>
        </p:txBody>
      </p:sp>
      <p:sp>
        <p:nvSpPr>
          <p:cNvPr id="8" name="Footer Placeholder 7">
            <a:extLst>
              <a:ext uri="{FF2B5EF4-FFF2-40B4-BE49-F238E27FC236}">
                <a16:creationId xmlns:a16="http://schemas.microsoft.com/office/drawing/2014/main" id="{37B49F03-611F-411C-98A0-798490E264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CB22838-CE74-4C77-B1A0-EF028770F665}"/>
              </a:ext>
            </a:extLst>
          </p:cNvPr>
          <p:cNvSpPr>
            <a:spLocks noGrp="1"/>
          </p:cNvSpPr>
          <p:nvPr>
            <p:ph type="sldNum" sz="quarter" idx="12"/>
          </p:nvPr>
        </p:nvSpPr>
        <p:spPr/>
        <p:txBody>
          <a:bodyPr/>
          <a:lstStyle/>
          <a:p>
            <a:fld id="{7D19FC8C-636F-4B61-98CC-E41B290838A8}" type="slidenum">
              <a:rPr lang="en-US" smtClean="0"/>
              <a:t>‹#›</a:t>
            </a:fld>
            <a:endParaRPr lang="en-US"/>
          </a:p>
        </p:txBody>
      </p:sp>
      <p:sp>
        <p:nvSpPr>
          <p:cNvPr id="11" name="Content Placeholder 10">
            <a:extLst>
              <a:ext uri="{FF2B5EF4-FFF2-40B4-BE49-F238E27FC236}">
                <a16:creationId xmlns:a16="http://schemas.microsoft.com/office/drawing/2014/main" id="{A1D32AE5-25D3-4B35-AD19-9DD7D771C259}"/>
              </a:ext>
            </a:extLst>
          </p:cNvPr>
          <p:cNvSpPr>
            <a:spLocks noGrp="1"/>
          </p:cNvSpPr>
          <p:nvPr>
            <p:ph sz="quarter" idx="13" hasCustomPrompt="1"/>
          </p:nvPr>
        </p:nvSpPr>
        <p:spPr>
          <a:xfrm>
            <a:off x="5621960" y="1143000"/>
            <a:ext cx="5731840" cy="5029200"/>
          </a:xfrm>
        </p:spPr>
        <p:txBody>
          <a:bodyPr/>
          <a:lstStyle>
            <a:lvl1pPr>
              <a:defRPr>
                <a:solidFill>
                  <a:srgbClr val="142D43"/>
                </a:solidFill>
              </a:defRPr>
            </a:lvl1pPr>
            <a:lvl2pPr>
              <a:defRPr>
                <a:solidFill>
                  <a:schemeClr val="bg2"/>
                </a:solidFill>
              </a:defRPr>
            </a:lvl2pPr>
            <a:lvl3pPr>
              <a:defRPr>
                <a:solidFill>
                  <a:schemeClr val="bg2"/>
                </a:solidFill>
              </a:defRPr>
            </a:lvl3pPr>
            <a:lvl4pPr>
              <a:defRPr>
                <a:solidFill>
                  <a:srgbClr val="142D43"/>
                </a:solidFill>
              </a:defRPr>
            </a:lvl4pPr>
            <a:lvl5pPr>
              <a:defRPr>
                <a:solidFill>
                  <a:srgbClr val="142D43"/>
                </a:solidFill>
              </a:defRPr>
            </a:lvl5pPr>
          </a:lstStyle>
          <a:p>
            <a:pPr lvl="0"/>
            <a:r>
              <a:rPr lang="en-US"/>
              <a:t>Insert graphic, chart, table, etc.</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3E151B6-E9DD-0E7D-3A7A-854B9DD84EB0}"/>
              </a:ext>
            </a:extLst>
          </p:cNvPr>
          <p:cNvSpPr/>
          <p:nvPr userDrawn="1"/>
        </p:nvSpPr>
        <p:spPr>
          <a:xfrm>
            <a:off x="0" y="0"/>
            <a:ext cx="47440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80055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genda Slide">
    <p:bg>
      <p:bgPr>
        <a:solidFill>
          <a:srgbClr val="E9745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1255" y="1141875"/>
            <a:ext cx="4597881" cy="1325563"/>
          </a:xfrm>
          <a:prstGeom prst="rect">
            <a:avLst/>
          </a:prstGeom>
        </p:spPr>
        <p:txBody>
          <a:bodyPr/>
          <a:lstStyle>
            <a:lvl1pPr>
              <a:defRPr>
                <a:solidFill>
                  <a:srgbClr val="142D43"/>
                </a:solidFill>
              </a:defRPr>
            </a:lvl1pPr>
          </a:lstStyle>
          <a:p>
            <a:r>
              <a:rPr lang="en-US"/>
              <a:t>Agenda Slide Title</a:t>
            </a:r>
          </a:p>
        </p:txBody>
      </p:sp>
      <p:sp>
        <p:nvSpPr>
          <p:cNvPr id="9" name="Rectangle 8"/>
          <p:cNvSpPr/>
          <p:nvPr/>
        </p:nvSpPr>
        <p:spPr>
          <a:xfrm>
            <a:off x="8078993" y="0"/>
            <a:ext cx="4113007" cy="6858000"/>
          </a:xfrm>
          <a:prstGeom prst="rect">
            <a:avLst/>
          </a:prstGeom>
          <a:gradFill flip="none" rotWithShape="1">
            <a:gsLst>
              <a:gs pos="0">
                <a:schemeClr val="bg1">
                  <a:alpha val="39000"/>
                </a:schemeClr>
              </a:gs>
              <a:gs pos="37000">
                <a:schemeClr val="bg1">
                  <a:alpha val="22000"/>
                </a:schemeClr>
              </a:gs>
              <a:gs pos="100000">
                <a:schemeClr val="accent1">
                  <a:lumMod val="30000"/>
                  <a:lumOff val="7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uilding, tower&#10;&#10;Description automatically generated">
            <a:extLst>
              <a:ext uri="{FF2B5EF4-FFF2-40B4-BE49-F238E27FC236}">
                <a16:creationId xmlns:a16="http://schemas.microsoft.com/office/drawing/2014/main" id="{2298002F-6377-484A-B2F6-6D109732CD5D}"/>
              </a:ext>
            </a:extLst>
          </p:cNvPr>
          <p:cNvPicPr>
            <a:picLocks noChangeAspect="1"/>
          </p:cNvPicPr>
          <p:nvPr/>
        </p:nvPicPr>
        <p:blipFill rotWithShape="1">
          <a:blip r:embed="rId2">
            <a:alphaModFix amt="35000"/>
          </a:blip>
          <a:srcRect r="23361"/>
          <a:stretch/>
        </p:blipFill>
        <p:spPr>
          <a:xfrm flipH="1">
            <a:off x="0" y="2478196"/>
            <a:ext cx="4597881" cy="4486915"/>
          </a:xfrm>
          <a:prstGeom prst="rect">
            <a:avLst/>
          </a:prstGeom>
        </p:spPr>
      </p:pic>
      <p:sp>
        <p:nvSpPr>
          <p:cNvPr id="8" name="Text Placeholder 7">
            <a:extLst>
              <a:ext uri="{FF2B5EF4-FFF2-40B4-BE49-F238E27FC236}">
                <a16:creationId xmlns:a16="http://schemas.microsoft.com/office/drawing/2014/main" id="{A7B4C029-2EB1-6843-821F-6CA85021B0C9}"/>
              </a:ext>
            </a:extLst>
          </p:cNvPr>
          <p:cNvSpPr>
            <a:spLocks noGrp="1"/>
          </p:cNvSpPr>
          <p:nvPr>
            <p:ph type="body" sz="quarter" idx="10"/>
          </p:nvPr>
        </p:nvSpPr>
        <p:spPr>
          <a:xfrm>
            <a:off x="5945082" y="1143000"/>
            <a:ext cx="5400675" cy="5028148"/>
          </a:xfrm>
        </p:spPr>
        <p:txBody>
          <a:bodyPr/>
          <a:lstStyle>
            <a:lvl1pPr marL="342900" indent="-342900">
              <a:buClr>
                <a:srgbClr val="142D43"/>
              </a:buClr>
              <a:buSzPct val="110000"/>
              <a:buFont typeface="Arial" panose="020B0604020202020204" pitchFamily="34" charset="0"/>
              <a:buChar char="•"/>
              <a:defRPr>
                <a:solidFill>
                  <a:srgbClr val="142D43"/>
                </a:solidFill>
              </a:defRPr>
            </a:lvl1pPr>
            <a:lvl2pPr marL="800100" indent="-342900">
              <a:buClr>
                <a:srgbClr val="142D43"/>
              </a:buClr>
              <a:buSzPct val="110000"/>
              <a:buFont typeface="Arial" panose="020B0604020202020204" pitchFamily="34" charset="0"/>
              <a:buChar char="•"/>
              <a:defRPr>
                <a:solidFill>
                  <a:srgbClr val="142D43"/>
                </a:solidFill>
              </a:defRPr>
            </a:lvl2pPr>
            <a:lvl3pPr marL="1200150" indent="-285750">
              <a:buClr>
                <a:srgbClr val="142D43"/>
              </a:buClr>
              <a:buSzPct val="110000"/>
              <a:buFont typeface="Arial" panose="020B0604020202020204" pitchFamily="34" charset="0"/>
              <a:buChar char="•"/>
              <a:defRPr>
                <a:solidFill>
                  <a:srgbClr val="142D43"/>
                </a:solidFill>
              </a:defRPr>
            </a:lvl3pPr>
            <a:lvl4pPr marL="1657350" indent="-285750">
              <a:buClr>
                <a:srgbClr val="142D43"/>
              </a:buClr>
              <a:buSzPct val="110000"/>
              <a:buFont typeface="Arial" panose="020B0604020202020204" pitchFamily="34" charset="0"/>
              <a:buChar char="•"/>
              <a:defRPr>
                <a:solidFill>
                  <a:srgbClr val="142D43"/>
                </a:solidFill>
              </a:defRPr>
            </a:lvl4pPr>
            <a:lvl5pPr marL="2114550" indent="-285750">
              <a:buClr>
                <a:srgbClr val="142D43"/>
              </a:buClr>
              <a:buSzPct val="110000"/>
              <a:buFont typeface="Arial" panose="020B0604020202020204" pitchFamily="34" charset="0"/>
              <a:buChar char="•"/>
              <a:defRPr sz="1400">
                <a:solidFill>
                  <a:srgbClr val="142D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1F72D15-49EE-CF08-A6E8-013C99A7F32B}"/>
              </a:ext>
            </a:extLst>
          </p:cNvPr>
          <p:cNvSpPr>
            <a:spLocks noGrp="1"/>
          </p:cNvSpPr>
          <p:nvPr>
            <p:ph type="sldNum" sz="quarter" idx="4"/>
          </p:nvPr>
        </p:nvSpPr>
        <p:spPr>
          <a:xfrm>
            <a:off x="11084140" y="6356351"/>
            <a:ext cx="688760" cy="365125"/>
          </a:xfrm>
          <a:prstGeom prst="rect">
            <a:avLst/>
          </a:prstGeom>
        </p:spPr>
        <p:txBody>
          <a:bodyPr vert="horz" lIns="91440" tIns="45720" rIns="91440" bIns="45720" rtlCol="0" anchor="ctr"/>
          <a:lstStyle>
            <a:lvl1pPr algn="r">
              <a:defRPr sz="1100" b="1">
                <a:solidFill>
                  <a:schemeClr val="bg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fld id="{7D19FC8C-636F-4B61-98CC-E41B290838A8}" type="slidenum">
              <a:rPr lang="en-US" smtClean="0"/>
              <a:t>‹#›</a:t>
            </a:fld>
            <a:endParaRPr lang="en-US"/>
          </a:p>
        </p:txBody>
      </p:sp>
    </p:spTree>
    <p:extLst>
      <p:ext uri="{BB962C8B-B14F-4D97-AF65-F5344CB8AC3E}">
        <p14:creationId xmlns:p14="http://schemas.microsoft.com/office/powerpoint/2010/main" val="89067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rgbClr val="E9745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1248" y="1141875"/>
            <a:ext cx="7027607" cy="1325563"/>
          </a:xfrm>
          <a:prstGeom prst="rect">
            <a:avLst/>
          </a:prstGeom>
        </p:spPr>
        <p:txBody>
          <a:bodyPr/>
          <a:lstStyle>
            <a:lvl1pPr>
              <a:defRPr>
                <a:solidFill>
                  <a:srgbClr val="142D43"/>
                </a:solidFill>
              </a:defRPr>
            </a:lvl1pPr>
          </a:lstStyle>
          <a:p>
            <a:r>
              <a:rPr lang="en-US"/>
              <a:t>Slide Title</a:t>
            </a:r>
          </a:p>
        </p:txBody>
      </p:sp>
      <p:sp>
        <p:nvSpPr>
          <p:cNvPr id="9" name="Rectangle 8"/>
          <p:cNvSpPr/>
          <p:nvPr/>
        </p:nvSpPr>
        <p:spPr>
          <a:xfrm>
            <a:off x="8078993" y="0"/>
            <a:ext cx="4113007" cy="6858000"/>
          </a:xfrm>
          <a:prstGeom prst="rect">
            <a:avLst/>
          </a:prstGeom>
          <a:gradFill flip="none" rotWithShape="1">
            <a:gsLst>
              <a:gs pos="0">
                <a:schemeClr val="bg1">
                  <a:alpha val="39000"/>
                </a:schemeClr>
              </a:gs>
              <a:gs pos="37000">
                <a:schemeClr val="bg1">
                  <a:alpha val="22000"/>
                </a:schemeClr>
              </a:gs>
              <a:gs pos="100000">
                <a:schemeClr val="accent1">
                  <a:lumMod val="30000"/>
                  <a:lumOff val="7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uilding, tower&#10;&#10;Description automatically generated">
            <a:extLst>
              <a:ext uri="{FF2B5EF4-FFF2-40B4-BE49-F238E27FC236}">
                <a16:creationId xmlns:a16="http://schemas.microsoft.com/office/drawing/2014/main" id="{2298002F-6377-484A-B2F6-6D109732CD5D}"/>
              </a:ext>
            </a:extLst>
          </p:cNvPr>
          <p:cNvPicPr>
            <a:picLocks noChangeAspect="1"/>
          </p:cNvPicPr>
          <p:nvPr/>
        </p:nvPicPr>
        <p:blipFill rotWithShape="1">
          <a:blip r:embed="rId2">
            <a:alphaModFix amt="35000"/>
          </a:blip>
          <a:srcRect r="23361"/>
          <a:stretch/>
        </p:blipFill>
        <p:spPr>
          <a:xfrm flipH="1">
            <a:off x="0" y="2478196"/>
            <a:ext cx="4597881" cy="4486915"/>
          </a:xfrm>
          <a:prstGeom prst="rect">
            <a:avLst/>
          </a:prstGeom>
        </p:spPr>
      </p:pic>
      <p:sp>
        <p:nvSpPr>
          <p:cNvPr id="3" name="Slide Number Placeholder 5">
            <a:extLst>
              <a:ext uri="{FF2B5EF4-FFF2-40B4-BE49-F238E27FC236}">
                <a16:creationId xmlns:a16="http://schemas.microsoft.com/office/drawing/2014/main" id="{13DE0A56-05C6-63FB-8FD0-DBF8BD4EA10E}"/>
              </a:ext>
            </a:extLst>
          </p:cNvPr>
          <p:cNvSpPr>
            <a:spLocks noGrp="1"/>
          </p:cNvSpPr>
          <p:nvPr>
            <p:ph type="sldNum" sz="quarter" idx="4"/>
          </p:nvPr>
        </p:nvSpPr>
        <p:spPr>
          <a:xfrm>
            <a:off x="11084140" y="6356351"/>
            <a:ext cx="688760" cy="365125"/>
          </a:xfrm>
          <a:prstGeom prst="rect">
            <a:avLst/>
          </a:prstGeom>
        </p:spPr>
        <p:txBody>
          <a:bodyPr vert="horz" lIns="91440" tIns="45720" rIns="91440" bIns="45720" rtlCol="0" anchor="ctr"/>
          <a:lstStyle>
            <a:lvl1pPr algn="r">
              <a:defRPr sz="1100" b="1">
                <a:solidFill>
                  <a:schemeClr val="bg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fld id="{7D19FC8C-636F-4B61-98CC-E41B290838A8}" type="slidenum">
              <a:rPr lang="en-US" smtClean="0"/>
              <a:t>‹#›</a:t>
            </a:fld>
            <a:endParaRPr lang="en-US"/>
          </a:p>
        </p:txBody>
      </p:sp>
    </p:spTree>
    <p:extLst>
      <p:ext uri="{BB962C8B-B14F-4D97-AF65-F5344CB8AC3E}">
        <p14:creationId xmlns:p14="http://schemas.microsoft.com/office/powerpoint/2010/main" val="179071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
        <p:nvSpPr>
          <p:cNvPr id="3" name="Content Placeholder 2"/>
          <p:cNvSpPr>
            <a:spLocks noGrp="1"/>
          </p:cNvSpPr>
          <p:nvPr>
            <p:ph idx="1"/>
          </p:nvPr>
        </p:nvSpPr>
        <p:spPr>
          <a:xfrm>
            <a:off x="838200" y="1146220"/>
            <a:ext cx="10515600" cy="5030743"/>
          </a:xfrm>
        </p:spPr>
        <p:txBody>
          <a:bodyPr/>
          <a:lstStyle>
            <a:lvl1pPr marL="0" indent="0">
              <a:buNone/>
              <a:defRPr/>
            </a:lvl1pPr>
            <a:lvl2pPr marL="461963" indent="-228600">
              <a:defRPr/>
            </a:lvl2pPr>
            <a:lvl3pPr marL="914400" indent="-228600">
              <a:defRPr/>
            </a:lvl3pPr>
            <a:lvl4pPr marL="1376363" indent="-228600">
              <a:defRPr/>
            </a:lvl4pPr>
            <a:lvl5pPr marL="1828800"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FD2E39-A838-3623-CB98-D54E0253ADFF}"/>
              </a:ext>
            </a:extLst>
          </p:cNvPr>
          <p:cNvSpPr>
            <a:spLocks noGrp="1"/>
          </p:cNvSpPr>
          <p:nvPr>
            <p:ph type="dt" sz="half" idx="10"/>
          </p:nvPr>
        </p:nvSpPr>
        <p:spPr/>
        <p:txBody>
          <a:bodyPr/>
          <a:lstStyle/>
          <a:p>
            <a:fld id="{F8BFC05B-FC8B-42BC-BAD7-15BE9033C4A7}" type="datetime1">
              <a:rPr lang="en-US" smtClean="0"/>
              <a:t>6/5/2026</a:t>
            </a:fld>
            <a:endParaRPr lang="en-US"/>
          </a:p>
        </p:txBody>
      </p:sp>
      <p:sp>
        <p:nvSpPr>
          <p:cNvPr id="8" name="Footer Placeholder 7">
            <a:extLst>
              <a:ext uri="{FF2B5EF4-FFF2-40B4-BE49-F238E27FC236}">
                <a16:creationId xmlns:a16="http://schemas.microsoft.com/office/drawing/2014/main" id="{2069C7AE-9B95-9DAE-A443-A48DC1D1BC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2E0FBB-9329-6501-D598-4889F987109B}"/>
              </a:ext>
            </a:extLst>
          </p:cNvPr>
          <p:cNvSpPr>
            <a:spLocks noGrp="1"/>
          </p:cNvSpPr>
          <p:nvPr>
            <p:ph type="sldNum" sz="quarter" idx="12"/>
          </p:nvPr>
        </p:nvSpPr>
        <p:spPr/>
        <p:txBody>
          <a:bodyPr/>
          <a:lstStyle/>
          <a:p>
            <a:fld id="{7D19FC8C-636F-4B61-98CC-E41B290838A8}" type="slidenum">
              <a:rPr lang="en-US" smtClean="0"/>
              <a:t>‹#›</a:t>
            </a:fld>
            <a:endParaRPr lang="en-US"/>
          </a:p>
        </p:txBody>
      </p:sp>
    </p:spTree>
    <p:extLst>
      <p:ext uri="{BB962C8B-B14F-4D97-AF65-F5344CB8AC3E}">
        <p14:creationId xmlns:p14="http://schemas.microsoft.com/office/powerpoint/2010/main" val="126148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159099"/>
            <a:ext cx="5181600" cy="501786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159099"/>
            <a:ext cx="5181600" cy="501786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9C1E8D-E2FF-4DCC-8D3E-A010DF53AFA7}" type="datetime1">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8" name="Title 1">
            <a:extLst>
              <a:ext uri="{FF2B5EF4-FFF2-40B4-BE49-F238E27FC236}">
                <a16:creationId xmlns:a16="http://schemas.microsoft.com/office/drawing/2014/main" id="{9BF25576-66DD-2E8F-0817-4CB5F4DE3F83}"/>
              </a:ext>
            </a:extLst>
          </p:cNvPr>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Tree>
    <p:extLst>
      <p:ext uri="{BB962C8B-B14F-4D97-AF65-F5344CB8AC3E}">
        <p14:creationId xmlns:p14="http://schemas.microsoft.com/office/powerpoint/2010/main" val="268327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9878" y="6356350"/>
            <a:ext cx="932895" cy="365125"/>
          </a:xfrm>
        </p:spPr>
        <p:txBody>
          <a:bodyPr/>
          <a:lstStyle/>
          <a:p>
            <a:fld id="{63033B61-C78B-4EFB-B6F1-F06032D7DB1F}" type="datetime1">
              <a:rPr lang="en-US" smtClean="0"/>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084140" y="6356350"/>
            <a:ext cx="688760" cy="365125"/>
          </a:xfrm>
          <a:prstGeom prst="rect">
            <a:avLst/>
          </a:prstGeom>
        </p:spPr>
        <p:txBody>
          <a:bodyPr/>
          <a:lstStyle>
            <a:lvl1pPr>
              <a:defRPr sz="1100" b="1">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D19FC8C-636F-4B61-98CC-E41B290838A8}" type="slidenum">
              <a:rPr lang="en-US" smtClean="0"/>
              <a:t>‹#›</a:t>
            </a:fld>
            <a:endParaRPr lang="en-US"/>
          </a:p>
        </p:txBody>
      </p:sp>
      <p:sp>
        <p:nvSpPr>
          <p:cNvPr id="6" name="Title 1">
            <a:extLst>
              <a:ext uri="{FF2B5EF4-FFF2-40B4-BE49-F238E27FC236}">
                <a16:creationId xmlns:a16="http://schemas.microsoft.com/office/drawing/2014/main" id="{EC15FA58-67A2-3739-F415-1475207FA8E0}"/>
              </a:ext>
            </a:extLst>
          </p:cNvPr>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Tree>
    <p:extLst>
      <p:ext uri="{BB962C8B-B14F-4D97-AF65-F5344CB8AC3E}">
        <p14:creationId xmlns:p14="http://schemas.microsoft.com/office/powerpoint/2010/main" val="232565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9878" y="6356350"/>
            <a:ext cx="932895" cy="365125"/>
          </a:xfrm>
        </p:spPr>
        <p:txBody>
          <a:bodyPr/>
          <a:lstStyle/>
          <a:p>
            <a:fld id="{8DF0E8B2-5517-44F4-9763-F92311BE34A7}" type="datetime1">
              <a:rPr lang="en-US" smtClean="0"/>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084140" y="6356350"/>
            <a:ext cx="688760" cy="365125"/>
          </a:xfrm>
          <a:prstGeom prst="rect">
            <a:avLst/>
          </a:prstGeom>
        </p:spPr>
        <p:txBody>
          <a:bodyPr/>
          <a:lstStyle>
            <a:lvl1pPr>
              <a:defRPr sz="1100" b="1">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D19FC8C-636F-4B61-98CC-E41B290838A8}" type="slidenum">
              <a:rPr lang="en-US" smtClean="0"/>
              <a:t>‹#›</a:t>
            </a:fld>
            <a:endParaRPr lang="en-US"/>
          </a:p>
        </p:txBody>
      </p:sp>
      <p:sp>
        <p:nvSpPr>
          <p:cNvPr id="6" name="Title 1">
            <a:extLst>
              <a:ext uri="{FF2B5EF4-FFF2-40B4-BE49-F238E27FC236}">
                <a16:creationId xmlns:a16="http://schemas.microsoft.com/office/drawing/2014/main" id="{EC15FA58-67A2-3739-F415-1475207FA8E0}"/>
              </a:ext>
            </a:extLst>
          </p:cNvPr>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
        <p:nvSpPr>
          <p:cNvPr id="2" name="Picture Placeholder 2">
            <a:extLst>
              <a:ext uri="{FF2B5EF4-FFF2-40B4-BE49-F238E27FC236}">
                <a16:creationId xmlns:a16="http://schemas.microsoft.com/office/drawing/2014/main" id="{223A9F3D-CF95-C883-5B8F-9EB0EFF68271}"/>
              </a:ext>
            </a:extLst>
          </p:cNvPr>
          <p:cNvSpPr>
            <a:spLocks noGrp="1" noChangeAspect="1"/>
          </p:cNvSpPr>
          <p:nvPr>
            <p:ph type="pic" idx="13"/>
          </p:nvPr>
        </p:nvSpPr>
        <p:spPr>
          <a:xfrm>
            <a:off x="381000" y="1143000"/>
            <a:ext cx="11391900" cy="502920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Tree>
    <p:extLst>
      <p:ext uri="{BB962C8B-B14F-4D97-AF65-F5344CB8AC3E}">
        <p14:creationId xmlns:p14="http://schemas.microsoft.com/office/powerpoint/2010/main" val="185768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5E0F419-5DAC-17E4-E72D-19BDE21A7479}"/>
              </a:ext>
            </a:extLst>
          </p:cNvPr>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3" name="Date Placeholder 2"/>
          <p:cNvSpPr>
            <a:spLocks noGrp="1"/>
          </p:cNvSpPr>
          <p:nvPr>
            <p:ph type="dt" sz="half" idx="10"/>
          </p:nvPr>
        </p:nvSpPr>
        <p:spPr>
          <a:xfrm>
            <a:off x="393192" y="6356350"/>
            <a:ext cx="932895" cy="365125"/>
          </a:xfrm>
        </p:spPr>
        <p:txBody>
          <a:bodyPr/>
          <a:lstStyle>
            <a:lvl1pPr>
              <a:defRPr>
                <a:solidFill>
                  <a:schemeClr val="bg1"/>
                </a:solidFill>
              </a:defRPr>
            </a:lvl1pPr>
          </a:lstStyle>
          <a:p>
            <a:fld id="{28A0E8CB-24B8-45DF-8179-E5843C8564FB}" type="datetime1">
              <a:rPr lang="en-US" smtClean="0"/>
              <a:t>6/5/2026</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a:xfrm>
            <a:off x="11084140" y="6356350"/>
            <a:ext cx="688760" cy="365125"/>
          </a:xfrm>
          <a:prstGeom prst="rect">
            <a:avLst/>
          </a:prstGeom>
        </p:spPr>
        <p:txBody>
          <a:bodyPr/>
          <a:lstStyle>
            <a:lvl1pPr>
              <a:defRPr sz="11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D19FC8C-636F-4B61-98CC-E41B290838A8}" type="slidenum">
              <a:rPr lang="en-US" smtClean="0"/>
              <a:t>‹#›</a:t>
            </a:fld>
            <a:endParaRPr lang="en-US"/>
          </a:p>
        </p:txBody>
      </p:sp>
      <p:sp>
        <p:nvSpPr>
          <p:cNvPr id="6" name="Title 1">
            <a:extLst>
              <a:ext uri="{FF2B5EF4-FFF2-40B4-BE49-F238E27FC236}">
                <a16:creationId xmlns:a16="http://schemas.microsoft.com/office/drawing/2014/main" id="{EC15FA58-67A2-3739-F415-1475207FA8E0}"/>
              </a:ext>
            </a:extLst>
          </p:cNvPr>
          <p:cNvSpPr>
            <a:spLocks noGrp="1"/>
          </p:cNvSpPr>
          <p:nvPr>
            <p:ph type="title"/>
          </p:nvPr>
        </p:nvSpPr>
        <p:spPr>
          <a:xfrm>
            <a:off x="838200" y="365127"/>
            <a:ext cx="10515600" cy="729577"/>
          </a:xfrm>
          <a:prstGeom prst="rect">
            <a:avLst/>
          </a:prstGeom>
        </p:spPr>
        <p:txBody>
          <a:bodyPr/>
          <a:lstStyle>
            <a:lvl1pPr>
              <a:defRPr lang="en-US" sz="3200" kern="1200" dirty="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71987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436392" y="1138561"/>
            <a:ext cx="6336508" cy="503364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7" name="Content Placeholder 2"/>
          <p:cNvSpPr>
            <a:spLocks noGrp="1"/>
          </p:cNvSpPr>
          <p:nvPr>
            <p:ph sz="half" idx="1"/>
          </p:nvPr>
        </p:nvSpPr>
        <p:spPr>
          <a:xfrm>
            <a:off x="847447" y="1175618"/>
            <a:ext cx="4227991" cy="499658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4"/>
          </p:nvPr>
        </p:nvSpPr>
        <p:spPr/>
        <p:txBody>
          <a:bodyPr/>
          <a:lstStyle/>
          <a:p>
            <a:fld id="{F8747F08-C895-4FB1-8781-9D94A8277D00}" type="datetime1">
              <a:rPr lang="en-US" smtClean="0"/>
              <a:t>6/5/2026</a:t>
            </a:fld>
            <a:endParaRPr lang="en-US"/>
          </a:p>
        </p:txBody>
      </p:sp>
      <p:sp>
        <p:nvSpPr>
          <p:cNvPr id="3" name="Footer Placeholder 2"/>
          <p:cNvSpPr>
            <a:spLocks noGrp="1"/>
          </p:cNvSpPr>
          <p:nvPr>
            <p:ph type="ftr" sz="quarter" idx="15"/>
          </p:nvPr>
        </p:nvSpPr>
        <p:spPr/>
        <p:txBody>
          <a:bodyPr/>
          <a:lstStyle/>
          <a:p>
            <a:endParaRPr lang="en-US"/>
          </a:p>
        </p:txBody>
      </p:sp>
      <p:sp>
        <p:nvSpPr>
          <p:cNvPr id="4" name="Slide Number Placeholder 3"/>
          <p:cNvSpPr>
            <a:spLocks noGrp="1"/>
          </p:cNvSpPr>
          <p:nvPr>
            <p:ph type="sldNum" sz="quarter" idx="16"/>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8" name="Title 1">
            <a:extLst>
              <a:ext uri="{FF2B5EF4-FFF2-40B4-BE49-F238E27FC236}">
                <a16:creationId xmlns:a16="http://schemas.microsoft.com/office/drawing/2014/main" id="{82D781F0-6EA6-5294-44D0-E2587D3CF1B6}"/>
              </a:ext>
            </a:extLst>
          </p:cNvPr>
          <p:cNvSpPr>
            <a:spLocks noGrp="1"/>
          </p:cNvSpPr>
          <p:nvPr>
            <p:ph type="title"/>
          </p:nvPr>
        </p:nvSpPr>
        <p:spPr>
          <a:xfrm>
            <a:off x="841248" y="365760"/>
            <a:ext cx="10515600" cy="731520"/>
          </a:xfrm>
          <a:prstGeom prst="rect">
            <a:avLst/>
          </a:prstGeom>
        </p:spPr>
        <p:txBody>
          <a:bodyPr/>
          <a:lstStyle>
            <a:lvl1pPr>
              <a:defRPr lang="en-US" sz="3200" b="1" kern="1200" dirty="0">
                <a:solidFill>
                  <a:srgbClr val="142D43"/>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85252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7295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71977"/>
            <a:ext cx="10515600" cy="50049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F7204075-1A87-4186-8AA7-8F732DE72062}" type="datetime1">
              <a:rPr lang="en-US" smtClean="0"/>
              <a:t>6/5/2026</a:t>
            </a:fld>
            <a:endParaRPr lang="en-US"/>
          </a:p>
        </p:txBody>
      </p:sp>
      <p:sp>
        <p:nvSpPr>
          <p:cNvPr id="5" name="Footer Placeholder 4"/>
          <p:cNvSpPr>
            <a:spLocks noGrp="1"/>
          </p:cNvSpPr>
          <p:nvPr>
            <p:ph type="ftr" sz="quarter" idx="3"/>
          </p:nvPr>
        </p:nvSpPr>
        <p:spPr>
          <a:xfrm>
            <a:off x="4038600" y="6357431"/>
            <a:ext cx="4114800" cy="365125"/>
          </a:xfrm>
          <a:prstGeom prst="rect">
            <a:avLst/>
          </a:prstGeom>
        </p:spPr>
        <p:txBody>
          <a:bodyPr vert="horz" lIns="91440" tIns="45720" rIns="91440" bIns="45720" rtlCol="0" anchor="ctr"/>
          <a:lstStyle>
            <a:lvl1pPr algn="l">
              <a:defRPr sz="1000">
                <a:solidFill>
                  <a:schemeClr val="tx1">
                    <a:tint val="75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endParaRPr lang="en-US"/>
          </a:p>
        </p:txBody>
      </p:sp>
      <p:sp>
        <p:nvSpPr>
          <p:cNvPr id="10" name="Slide Number Placeholder 5">
            <a:extLst>
              <a:ext uri="{FF2B5EF4-FFF2-40B4-BE49-F238E27FC236}">
                <a16:creationId xmlns:a16="http://schemas.microsoft.com/office/drawing/2014/main" id="{ACCE4E26-6202-304E-B0BB-E9919FA96672}"/>
              </a:ext>
            </a:extLst>
          </p:cNvPr>
          <p:cNvSpPr>
            <a:spLocks noGrp="1"/>
          </p:cNvSpPr>
          <p:nvPr>
            <p:ph type="sldNum" sz="quarter" idx="4"/>
          </p:nvPr>
        </p:nvSpPr>
        <p:spPr>
          <a:xfrm>
            <a:off x="11084140" y="6356351"/>
            <a:ext cx="688760" cy="365125"/>
          </a:xfrm>
          <a:prstGeom prst="rect">
            <a:avLst/>
          </a:prstGeom>
        </p:spPr>
        <p:txBody>
          <a:bodyPr vert="horz" lIns="91440" tIns="45720" rIns="91440" bIns="45720" rtlCol="0" anchor="ctr"/>
          <a:lstStyle>
            <a:lvl1pPr algn="r">
              <a:defRPr sz="1100" b="1">
                <a:solidFill>
                  <a:schemeClr val="bg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fld id="{7D19FC8C-636F-4B61-98CC-E41B290838A8}" type="slidenum">
              <a:rPr lang="en-US" smtClean="0"/>
              <a:t>‹#›</a:t>
            </a:fld>
            <a:endParaRPr lang="en-US"/>
          </a:p>
        </p:txBody>
      </p:sp>
      <p:pic>
        <p:nvPicPr>
          <p:cNvPr id="8" name="Picture 7" descr="A picture containing building, tower&#10;&#10;Description automatically generated">
            <a:extLst>
              <a:ext uri="{FF2B5EF4-FFF2-40B4-BE49-F238E27FC236}">
                <a16:creationId xmlns:a16="http://schemas.microsoft.com/office/drawing/2014/main" id="{69EE0015-AF11-9205-8285-3AEC529CF441}"/>
              </a:ext>
            </a:extLst>
          </p:cNvPr>
          <p:cNvPicPr>
            <a:picLocks noChangeAspect="1"/>
          </p:cNvPicPr>
          <p:nvPr/>
        </p:nvPicPr>
        <p:blipFill>
          <a:blip r:embed="rId20">
            <a:duotone>
              <a:prstClr val="black"/>
              <a:schemeClr val="accent2">
                <a:tint val="45000"/>
                <a:satMod val="400000"/>
              </a:schemeClr>
            </a:duotone>
          </a:blip>
          <a:stretch>
            <a:fillRect/>
          </a:stretch>
        </p:blipFill>
        <p:spPr>
          <a:xfrm>
            <a:off x="11256938" y="365127"/>
            <a:ext cx="515962" cy="389633"/>
          </a:xfrm>
          <a:prstGeom prst="rect">
            <a:avLst/>
          </a:prstGeom>
        </p:spPr>
      </p:pic>
    </p:spTree>
    <p:extLst>
      <p:ext uri="{BB962C8B-B14F-4D97-AF65-F5344CB8AC3E}">
        <p14:creationId xmlns:p14="http://schemas.microsoft.com/office/powerpoint/2010/main" val="384615005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hf hdr="0" ftr="0"/>
  <p:txStyles>
    <p:titleStyle>
      <a:lvl1pPr algn="l" defTabSz="914400" rtl="0" eaLnBrk="1" latinLnBrk="0" hangingPunct="1">
        <a:lnSpc>
          <a:spcPct val="90000"/>
        </a:lnSpc>
        <a:spcBef>
          <a:spcPct val="0"/>
        </a:spcBef>
        <a:buNone/>
        <a:defRPr sz="3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2" pos="528">
          <p15:clr>
            <a:srgbClr val="F26B43"/>
          </p15:clr>
        </p15:guide>
        <p15:guide id="3" pos="7152">
          <p15:clr>
            <a:srgbClr val="F26B43"/>
          </p15:clr>
        </p15:guide>
        <p15:guide id="4" pos="240">
          <p15:clr>
            <a:srgbClr val="F26B43"/>
          </p15:clr>
        </p15:guide>
        <p15:guide id="5" pos="7416">
          <p15:clr>
            <a:srgbClr val="F26B43"/>
          </p15:clr>
        </p15:guide>
        <p15:guide id="6" orient="horz" pos="7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06DA76D-6BCF-4630-5D68-59821FA8FED6}"/>
              </a:ext>
            </a:extLst>
          </p:cNvPr>
          <p:cNvSpPr>
            <a:spLocks noGrp="1"/>
          </p:cNvSpPr>
          <p:nvPr>
            <p:ph type="subTitle" idx="1"/>
          </p:nvPr>
        </p:nvSpPr>
        <p:spPr>
          <a:xfrm>
            <a:off x="849981" y="1850928"/>
            <a:ext cx="6499949" cy="2431271"/>
          </a:xfrm>
        </p:spPr>
        <p:txBody>
          <a:bodyPr>
            <a:normAutofit/>
          </a:bodyPr>
          <a:lstStyle/>
          <a:p>
            <a:r>
              <a:rPr lang="en-US" sz="2000" dirty="0"/>
              <a:t>Building Type &amp; Use: Education – Classroom/Administrative Building/Science Labs</a:t>
            </a:r>
          </a:p>
          <a:p>
            <a:r>
              <a:rPr lang="en-US" sz="2000" dirty="0"/>
              <a:t>Location: San Francisco, CA</a:t>
            </a:r>
          </a:p>
          <a:p>
            <a:r>
              <a:rPr lang="en-US" sz="2000" dirty="0"/>
              <a:t>Occupancy/Client: Faculty/Students</a:t>
            </a:r>
          </a:p>
          <a:p>
            <a:r>
              <a:rPr lang="en-US" sz="2000" dirty="0"/>
              <a:t>Highlights: Historic building retrofit, programming of spaces, curtain wall retrofit, daylighting </a:t>
            </a:r>
          </a:p>
          <a:p>
            <a:endParaRPr lang="en-US" dirty="0"/>
          </a:p>
        </p:txBody>
      </p:sp>
      <p:sp>
        <p:nvSpPr>
          <p:cNvPr id="3" name="Title 2">
            <a:extLst>
              <a:ext uri="{FF2B5EF4-FFF2-40B4-BE49-F238E27FC236}">
                <a16:creationId xmlns:a16="http://schemas.microsoft.com/office/drawing/2014/main" id="{BE62395A-F240-5B5B-E163-B8369A6476C0}"/>
              </a:ext>
            </a:extLst>
          </p:cNvPr>
          <p:cNvSpPr>
            <a:spLocks noGrp="1"/>
          </p:cNvSpPr>
          <p:nvPr>
            <p:ph type="title"/>
          </p:nvPr>
        </p:nvSpPr>
        <p:spPr>
          <a:xfrm>
            <a:off x="844113" y="1152525"/>
            <a:ext cx="6499949" cy="629823"/>
          </a:xfrm>
        </p:spPr>
        <p:txBody>
          <a:bodyPr>
            <a:normAutofit fontScale="90000"/>
          </a:bodyPr>
          <a:lstStyle/>
          <a:p>
            <a:r>
              <a:rPr lang="en-US" dirty="0"/>
              <a:t>Science Classroom Building</a:t>
            </a:r>
          </a:p>
        </p:txBody>
      </p:sp>
      <p:sp>
        <p:nvSpPr>
          <p:cNvPr id="5" name="TextBox 4">
            <a:extLst>
              <a:ext uri="{FF2B5EF4-FFF2-40B4-BE49-F238E27FC236}">
                <a16:creationId xmlns:a16="http://schemas.microsoft.com/office/drawing/2014/main" id="{C1BF26ED-1FB6-40E6-D586-3269F270F24B}"/>
              </a:ext>
            </a:extLst>
          </p:cNvPr>
          <p:cNvSpPr txBox="1"/>
          <p:nvPr/>
        </p:nvSpPr>
        <p:spPr>
          <a:xfrm>
            <a:off x="840418" y="4783461"/>
            <a:ext cx="6094948" cy="1384995"/>
          </a:xfrm>
          <a:prstGeom prst="rect">
            <a:avLst/>
          </a:prstGeom>
          <a:noFill/>
        </p:spPr>
        <p:txBody>
          <a:bodyPr wrap="square">
            <a:spAutoFit/>
          </a:bodyPr>
          <a:lstStyle/>
          <a:p>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This case study is part of a series illustrating how building energy modeling is applied on real projects — showing the tools, decisions, and outcomes that define high-performance design in practice. </a:t>
            </a:r>
            <a:r>
              <a:rPr lang="en-US" sz="14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CalBEM</a:t>
            </a:r>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 collaborative initiative sponsored by Southern California Edison, brings together California's building energy modeling (BEM) community to advance solutions for high-performance buildings.</a:t>
            </a:r>
          </a:p>
        </p:txBody>
      </p:sp>
      <p:pic>
        <p:nvPicPr>
          <p:cNvPr id="6" name="Picture 5">
            <a:extLst>
              <a:ext uri="{FF2B5EF4-FFF2-40B4-BE49-F238E27FC236}">
                <a16:creationId xmlns:a16="http://schemas.microsoft.com/office/drawing/2014/main" id="{04D6B7FB-0E75-E297-32D3-5824CB30D781}"/>
              </a:ext>
            </a:extLst>
          </p:cNvPr>
          <p:cNvPicPr>
            <a:picLocks noChangeAspect="1"/>
          </p:cNvPicPr>
          <p:nvPr/>
        </p:nvPicPr>
        <p:blipFill>
          <a:blip r:embed="rId2">
            <a:extLst>
              <a:ext uri="{28A0092B-C50C-407E-A947-70E740481C1C}">
                <a14:useLocalDpi xmlns:a14="http://schemas.microsoft.com/office/drawing/2010/main" val="0"/>
              </a:ext>
            </a:extLst>
          </a:blip>
          <a:srcRect t="4647" b="4647"/>
          <a:stretch/>
        </p:blipFill>
        <p:spPr>
          <a:xfrm>
            <a:off x="7349930" y="1150602"/>
            <a:ext cx="4425188" cy="2499477"/>
          </a:xfrm>
          <a:prstGeom prst="roundRect">
            <a:avLst/>
          </a:prstGeom>
          <a:ln>
            <a:solidFill>
              <a:schemeClr val="tx1"/>
            </a:solidFill>
          </a:ln>
        </p:spPr>
      </p:pic>
      <p:sp>
        <p:nvSpPr>
          <p:cNvPr id="4" name="Subtitle 1">
            <a:extLst>
              <a:ext uri="{FF2B5EF4-FFF2-40B4-BE49-F238E27FC236}">
                <a16:creationId xmlns:a16="http://schemas.microsoft.com/office/drawing/2014/main" id="{AF1C97E8-A0BA-78F0-3BFD-57D848DCB033}"/>
              </a:ext>
            </a:extLst>
          </p:cNvPr>
          <p:cNvSpPr txBox="1">
            <a:spLocks/>
          </p:cNvSpPr>
          <p:nvPr/>
        </p:nvSpPr>
        <p:spPr>
          <a:xfrm>
            <a:off x="840418" y="3316228"/>
            <a:ext cx="9144000" cy="10764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45527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D2EF7-9430-CD73-7071-20FC03652E6E}"/>
              </a:ext>
            </a:extLst>
          </p:cNvPr>
          <p:cNvSpPr>
            <a:spLocks noGrp="1"/>
          </p:cNvSpPr>
          <p:nvPr>
            <p:ph sz="half" idx="1"/>
          </p:nvPr>
        </p:nvSpPr>
        <p:spPr>
          <a:xfrm>
            <a:off x="847447" y="1175618"/>
            <a:ext cx="7459974" cy="4996582"/>
          </a:xfrm>
        </p:spPr>
        <p:txBody>
          <a:bodyPr>
            <a:normAutofit/>
          </a:bodyPr>
          <a:lstStyle/>
          <a:p>
            <a:pPr marL="0" indent="0">
              <a:buNone/>
            </a:pPr>
            <a:r>
              <a:rPr lang="en-US" sz="2400"/>
              <a:t>The original walls were made of uninsulated concrete. In order to accommodate the large glazing area, the walls had to be designed with extra insulation. Furring was installed with 2 in. of rigid mineral fiber insulation at the inside of the wall. The average wall insulating value was brought up to R-20 due to this. The new roof for the building achieves an average of R-30 using rigid foam insulation above the exposed roof structure.</a:t>
            </a:r>
          </a:p>
        </p:txBody>
      </p:sp>
      <p:sp>
        <p:nvSpPr>
          <p:cNvPr id="2" name="Title 1">
            <a:extLst>
              <a:ext uri="{FF2B5EF4-FFF2-40B4-BE49-F238E27FC236}">
                <a16:creationId xmlns:a16="http://schemas.microsoft.com/office/drawing/2014/main" id="{61691471-23B7-3B6B-448E-7D09D7415C73}"/>
              </a:ext>
            </a:extLst>
          </p:cNvPr>
          <p:cNvSpPr>
            <a:spLocks noGrp="1"/>
          </p:cNvSpPr>
          <p:nvPr>
            <p:ph type="title"/>
          </p:nvPr>
        </p:nvSpPr>
        <p:spPr/>
        <p:txBody>
          <a:bodyPr/>
          <a:lstStyle/>
          <a:p>
            <a:r>
              <a:rPr lang="en-US"/>
              <a:t>Building Envelope – Opaque Assembly</a:t>
            </a:r>
          </a:p>
        </p:txBody>
      </p:sp>
      <p:pic>
        <p:nvPicPr>
          <p:cNvPr id="5" name="Picture 4">
            <a:extLst>
              <a:ext uri="{FF2B5EF4-FFF2-40B4-BE49-F238E27FC236}">
                <a16:creationId xmlns:a16="http://schemas.microsoft.com/office/drawing/2014/main" id="{A0C39AF9-D223-657C-F3A6-F358E484CB10}"/>
              </a:ext>
            </a:extLst>
          </p:cNvPr>
          <p:cNvPicPr>
            <a:picLocks noChangeAspect="1"/>
          </p:cNvPicPr>
          <p:nvPr/>
        </p:nvPicPr>
        <p:blipFill>
          <a:blip r:embed="rId2"/>
          <a:stretch>
            <a:fillRect/>
          </a:stretch>
        </p:blipFill>
        <p:spPr>
          <a:xfrm>
            <a:off x="8783573" y="1156075"/>
            <a:ext cx="2573079" cy="5029200"/>
          </a:xfrm>
          <a:prstGeom prst="rect">
            <a:avLst/>
          </a:prstGeom>
        </p:spPr>
      </p:pic>
      <p:sp>
        <p:nvSpPr>
          <p:cNvPr id="4" name="Date Placeholder 3">
            <a:extLst>
              <a:ext uri="{FF2B5EF4-FFF2-40B4-BE49-F238E27FC236}">
                <a16:creationId xmlns:a16="http://schemas.microsoft.com/office/drawing/2014/main" id="{E8586DED-942B-EC62-5A40-A0C3A7C55056}"/>
              </a:ext>
            </a:extLst>
          </p:cNvPr>
          <p:cNvSpPr>
            <a:spLocks noGrp="1"/>
          </p:cNvSpPr>
          <p:nvPr>
            <p:ph type="dt" sz="half" idx="14"/>
          </p:nvPr>
        </p:nvSpPr>
        <p:spPr/>
        <p:txBody>
          <a:bodyPr/>
          <a:lstStyle/>
          <a:p>
            <a:fld id="{672C0473-525F-4AF6-BD2A-11E318F195D3}" type="datetime1">
              <a:rPr lang="en-US" smtClean="0"/>
              <a:t>6/5/2026</a:t>
            </a:fld>
            <a:endParaRPr lang="en-US"/>
          </a:p>
        </p:txBody>
      </p:sp>
      <p:sp>
        <p:nvSpPr>
          <p:cNvPr id="6" name="Slide Number Placeholder 5">
            <a:extLst>
              <a:ext uri="{FF2B5EF4-FFF2-40B4-BE49-F238E27FC236}">
                <a16:creationId xmlns:a16="http://schemas.microsoft.com/office/drawing/2014/main" id="{4354E988-B9D6-9E7E-A5FF-AB0A4A337FD4}"/>
              </a:ext>
            </a:extLst>
          </p:cNvPr>
          <p:cNvSpPr>
            <a:spLocks noGrp="1"/>
          </p:cNvSpPr>
          <p:nvPr>
            <p:ph type="sldNum" sz="quarter" idx="16"/>
          </p:nvPr>
        </p:nvSpPr>
        <p:spPr/>
        <p:txBody>
          <a:bodyPr/>
          <a:lstStyle/>
          <a:p>
            <a:fld id="{7D19FC8C-636F-4B61-98CC-E41B290838A8}" type="slidenum">
              <a:rPr lang="en-US" smtClean="0"/>
              <a:t>10</a:t>
            </a:fld>
            <a:endParaRPr lang="en-US"/>
          </a:p>
        </p:txBody>
      </p:sp>
    </p:spTree>
    <p:extLst>
      <p:ext uri="{BB962C8B-B14F-4D97-AF65-F5344CB8AC3E}">
        <p14:creationId xmlns:p14="http://schemas.microsoft.com/office/powerpoint/2010/main" val="269670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7900F7B-33C5-3FE5-0FB5-BD8896DC9A88}"/>
              </a:ext>
            </a:extLst>
          </p:cNvPr>
          <p:cNvSpPr>
            <a:spLocks noGrp="1"/>
          </p:cNvSpPr>
          <p:nvPr>
            <p:ph type="dt" sz="half" idx="10"/>
          </p:nvPr>
        </p:nvSpPr>
        <p:spPr/>
        <p:txBody>
          <a:bodyPr/>
          <a:lstStyle/>
          <a:p>
            <a:fld id="{667A7B06-9119-4833-86AB-C60325AEAE09}" type="datetime1">
              <a:rPr lang="en-US" smtClean="0"/>
              <a:t>6/5/2026</a:t>
            </a:fld>
            <a:endParaRPr lang="en-US"/>
          </a:p>
        </p:txBody>
      </p:sp>
      <p:sp>
        <p:nvSpPr>
          <p:cNvPr id="7" name="Slide Number Placeholder 6">
            <a:extLst>
              <a:ext uri="{FF2B5EF4-FFF2-40B4-BE49-F238E27FC236}">
                <a16:creationId xmlns:a16="http://schemas.microsoft.com/office/drawing/2014/main" id="{69F32BD6-DFF0-B9B4-0321-9130663B56EB}"/>
              </a:ext>
            </a:extLst>
          </p:cNvPr>
          <p:cNvSpPr>
            <a:spLocks noGrp="1"/>
          </p:cNvSpPr>
          <p:nvPr>
            <p:ph type="sldNum" sz="quarter" idx="12"/>
          </p:nvPr>
        </p:nvSpPr>
        <p:spPr/>
        <p:txBody>
          <a:bodyPr/>
          <a:lstStyle/>
          <a:p>
            <a:fld id="{7D19FC8C-636F-4B61-98CC-E41B290838A8}" type="slidenum">
              <a:rPr lang="en-US" smtClean="0"/>
              <a:pPr/>
              <a:t>11</a:t>
            </a:fld>
            <a:endParaRPr lang="en-US"/>
          </a:p>
        </p:txBody>
      </p:sp>
      <p:sp>
        <p:nvSpPr>
          <p:cNvPr id="2" name="Title 1">
            <a:extLst>
              <a:ext uri="{FF2B5EF4-FFF2-40B4-BE49-F238E27FC236}">
                <a16:creationId xmlns:a16="http://schemas.microsoft.com/office/drawing/2014/main" id="{FAB8B0D3-4B3A-6E7A-2182-37EBA8D215DF}"/>
              </a:ext>
            </a:extLst>
          </p:cNvPr>
          <p:cNvSpPr>
            <a:spLocks noGrp="1"/>
          </p:cNvSpPr>
          <p:nvPr>
            <p:ph type="title"/>
          </p:nvPr>
        </p:nvSpPr>
        <p:spPr/>
        <p:txBody>
          <a:bodyPr/>
          <a:lstStyle/>
          <a:p>
            <a:r>
              <a:rPr lang="en-US"/>
              <a:t>HVAC System</a:t>
            </a:r>
          </a:p>
        </p:txBody>
      </p:sp>
      <p:sp>
        <p:nvSpPr>
          <p:cNvPr id="11" name="Rectangle: Rounded Corners 10">
            <a:extLst>
              <a:ext uri="{FF2B5EF4-FFF2-40B4-BE49-F238E27FC236}">
                <a16:creationId xmlns:a16="http://schemas.microsoft.com/office/drawing/2014/main" id="{7043298A-17B6-5E7B-8283-FD92E31DC9D1}"/>
              </a:ext>
            </a:extLst>
          </p:cNvPr>
          <p:cNvSpPr/>
          <p:nvPr/>
        </p:nvSpPr>
        <p:spPr>
          <a:xfrm>
            <a:off x="847361" y="1151965"/>
            <a:ext cx="10515600" cy="164030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9ACAE60-62D2-2628-0D1C-27240FA7833E}"/>
              </a:ext>
            </a:extLst>
          </p:cNvPr>
          <p:cNvSpPr txBox="1"/>
          <p:nvPr/>
        </p:nvSpPr>
        <p:spPr>
          <a:xfrm>
            <a:off x="847361" y="1191836"/>
            <a:ext cx="10515600" cy="1600438"/>
          </a:xfrm>
          <a:prstGeom prst="rect">
            <a:avLst/>
          </a:prstGeom>
          <a:noFill/>
        </p:spPr>
        <p:txBody>
          <a:bodyPr wrap="square" rtlCol="0">
            <a:spAutoFit/>
          </a:bodyPr>
          <a:lstStyle/>
          <a:p>
            <a:pPr algn="ctr"/>
            <a:r>
              <a:rPr lang="en-US" sz="140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The all-electric building is run by a dedicated outdoor air system which uses a heat pump system for heating and cooling and has its own separate outdoor air ventilation handing system. It also utilized a heat recovery ventilator which provides indirect heat transfer to the oncoming ventilation from the exhaust air. The heat pump system, consisting of eight heat pumps for the entire building, utilizes a refrigerant as a heat transfer medium for either heating or cooling. In a process known as Variable Refrigerant Flow (VRF), the refrigerant is piped to the individual fan coil units in each zone at the rate needed, providing a high efficiency of heat transfer. The VRF system allows for zone control, efficient heat transfer, and relative ease of installation with corresponding lower first costs.</a:t>
            </a:r>
          </a:p>
        </p:txBody>
      </p:sp>
      <p:pic>
        <p:nvPicPr>
          <p:cNvPr id="5" name="Picture 4">
            <a:extLst>
              <a:ext uri="{FF2B5EF4-FFF2-40B4-BE49-F238E27FC236}">
                <a16:creationId xmlns:a16="http://schemas.microsoft.com/office/drawing/2014/main" id="{26E8CD64-3F75-8557-E99D-AE32B57A372F}"/>
              </a:ext>
            </a:extLst>
          </p:cNvPr>
          <p:cNvPicPr>
            <a:picLocks noChangeAspect="1"/>
          </p:cNvPicPr>
          <p:nvPr/>
        </p:nvPicPr>
        <p:blipFill>
          <a:blip r:embed="rId2"/>
          <a:stretch>
            <a:fillRect/>
          </a:stretch>
        </p:blipFill>
        <p:spPr>
          <a:xfrm>
            <a:off x="2556457" y="2849535"/>
            <a:ext cx="7079086" cy="3744416"/>
          </a:xfrm>
          <a:prstGeom prst="rect">
            <a:avLst/>
          </a:prstGeom>
        </p:spPr>
      </p:pic>
    </p:spTree>
    <p:extLst>
      <p:ext uri="{BB962C8B-B14F-4D97-AF65-F5344CB8AC3E}">
        <p14:creationId xmlns:p14="http://schemas.microsoft.com/office/powerpoint/2010/main" val="22791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C9EA-0482-5526-A224-0A1CF1DDA217}"/>
              </a:ext>
            </a:extLst>
          </p:cNvPr>
          <p:cNvSpPr>
            <a:spLocks noGrp="1"/>
          </p:cNvSpPr>
          <p:nvPr>
            <p:ph type="title"/>
          </p:nvPr>
        </p:nvSpPr>
        <p:spPr/>
        <p:txBody>
          <a:bodyPr>
            <a:normAutofit/>
          </a:bodyPr>
          <a:lstStyle/>
          <a:p>
            <a:r>
              <a:rPr lang="en-US"/>
              <a:t>Daylighting &amp; Lighting Systems</a:t>
            </a:r>
          </a:p>
        </p:txBody>
      </p:sp>
      <p:sp>
        <p:nvSpPr>
          <p:cNvPr id="3" name="Content Placeholder 2">
            <a:extLst>
              <a:ext uri="{FF2B5EF4-FFF2-40B4-BE49-F238E27FC236}">
                <a16:creationId xmlns:a16="http://schemas.microsoft.com/office/drawing/2014/main" id="{A9CD8CB1-0D3D-7CB7-48E4-99CAD66C1AD8}"/>
              </a:ext>
            </a:extLst>
          </p:cNvPr>
          <p:cNvSpPr>
            <a:spLocks noGrp="1"/>
          </p:cNvSpPr>
          <p:nvPr>
            <p:ph idx="1"/>
          </p:nvPr>
        </p:nvSpPr>
        <p:spPr>
          <a:xfrm>
            <a:off x="848462" y="1156562"/>
            <a:ext cx="10515600" cy="1871453"/>
          </a:xfrm>
        </p:spPr>
        <p:txBody>
          <a:bodyPr>
            <a:normAutofit/>
          </a:bodyPr>
          <a:lstStyle/>
          <a:p>
            <a:r>
              <a:rPr lang="en-US" sz="2000"/>
              <a:t>The large curtainwall façade provide an ample amount of daylighting. In addition, the inclusion of the breakout areas allows daylight penetration to the circulation spaces and re-duction of enclosed corridor space. Glass panes are installed above interior doors to allow this daylight to contribute to the enclosed room spaces, providing daylight from both sides. Efficient light fixtures and light sources were used, controlled by occupancy sensors and daylight sensors within spaces. </a:t>
            </a:r>
          </a:p>
        </p:txBody>
      </p:sp>
      <p:sp>
        <p:nvSpPr>
          <p:cNvPr id="5" name="Slide Number Placeholder 4">
            <a:extLst>
              <a:ext uri="{FF2B5EF4-FFF2-40B4-BE49-F238E27FC236}">
                <a16:creationId xmlns:a16="http://schemas.microsoft.com/office/drawing/2014/main" id="{922FF058-900F-EBFE-A97E-15B5FCD0FBB0}"/>
              </a:ext>
            </a:extLst>
          </p:cNvPr>
          <p:cNvSpPr>
            <a:spLocks noGrp="1"/>
          </p:cNvSpPr>
          <p:nvPr>
            <p:ph type="sldNum" sz="quarter" idx="12"/>
          </p:nvPr>
        </p:nvSpPr>
        <p:spPr/>
        <p:txBody>
          <a:bodyPr/>
          <a:lstStyle/>
          <a:p>
            <a:fld id="{7D19FC8C-636F-4B61-98CC-E41B290838A8}" type="slidenum">
              <a:rPr lang="en-US" smtClean="0"/>
              <a:pPr/>
              <a:t>12</a:t>
            </a:fld>
            <a:endParaRPr lang="en-US"/>
          </a:p>
        </p:txBody>
      </p:sp>
      <p:pic>
        <p:nvPicPr>
          <p:cNvPr id="6" name="Picture 5">
            <a:extLst>
              <a:ext uri="{FF2B5EF4-FFF2-40B4-BE49-F238E27FC236}">
                <a16:creationId xmlns:a16="http://schemas.microsoft.com/office/drawing/2014/main" id="{7D1DBF31-2087-4E3C-1988-0C111A215A8F}"/>
              </a:ext>
            </a:extLst>
          </p:cNvPr>
          <p:cNvPicPr>
            <a:picLocks noChangeAspect="1"/>
          </p:cNvPicPr>
          <p:nvPr/>
        </p:nvPicPr>
        <p:blipFill>
          <a:blip r:embed="rId2"/>
          <a:stretch>
            <a:fillRect/>
          </a:stretch>
        </p:blipFill>
        <p:spPr>
          <a:xfrm>
            <a:off x="1390947" y="3089873"/>
            <a:ext cx="4038600" cy="2931412"/>
          </a:xfrm>
          <a:prstGeom prst="roundRect">
            <a:avLst/>
          </a:prstGeom>
          <a:ln>
            <a:solidFill>
              <a:schemeClr val="tx1"/>
            </a:solidFill>
          </a:ln>
        </p:spPr>
      </p:pic>
      <p:pic>
        <p:nvPicPr>
          <p:cNvPr id="8" name="Picture 7">
            <a:extLst>
              <a:ext uri="{FF2B5EF4-FFF2-40B4-BE49-F238E27FC236}">
                <a16:creationId xmlns:a16="http://schemas.microsoft.com/office/drawing/2014/main" id="{A98C5ED8-9B2F-37D7-6ADA-021372B56C8A}"/>
              </a:ext>
            </a:extLst>
          </p:cNvPr>
          <p:cNvPicPr>
            <a:picLocks noChangeAspect="1"/>
          </p:cNvPicPr>
          <p:nvPr/>
        </p:nvPicPr>
        <p:blipFill>
          <a:blip r:embed="rId3"/>
          <a:stretch>
            <a:fillRect/>
          </a:stretch>
        </p:blipFill>
        <p:spPr>
          <a:xfrm>
            <a:off x="6216230" y="3090672"/>
            <a:ext cx="4584823" cy="2931412"/>
          </a:xfrm>
          <a:prstGeom prst="roundRect">
            <a:avLst/>
          </a:prstGeom>
          <a:ln>
            <a:solidFill>
              <a:schemeClr val="tx1"/>
            </a:solidFill>
          </a:ln>
        </p:spPr>
      </p:pic>
      <p:sp>
        <p:nvSpPr>
          <p:cNvPr id="4" name="Date Placeholder 3">
            <a:extLst>
              <a:ext uri="{FF2B5EF4-FFF2-40B4-BE49-F238E27FC236}">
                <a16:creationId xmlns:a16="http://schemas.microsoft.com/office/drawing/2014/main" id="{8D5839A6-7BA9-C06E-F341-2248C43C851B}"/>
              </a:ext>
            </a:extLst>
          </p:cNvPr>
          <p:cNvSpPr>
            <a:spLocks noGrp="1"/>
          </p:cNvSpPr>
          <p:nvPr>
            <p:ph type="dt" sz="half" idx="10"/>
          </p:nvPr>
        </p:nvSpPr>
        <p:spPr/>
        <p:txBody>
          <a:bodyPr/>
          <a:lstStyle/>
          <a:p>
            <a:fld id="{2C194998-3ECC-4E80-898F-247A71374EF9}" type="datetime1">
              <a:rPr lang="en-US" smtClean="0"/>
              <a:t>6/5/2026</a:t>
            </a:fld>
            <a:endParaRPr lang="en-US"/>
          </a:p>
        </p:txBody>
      </p:sp>
    </p:spTree>
    <p:extLst>
      <p:ext uri="{BB962C8B-B14F-4D97-AF65-F5344CB8AC3E}">
        <p14:creationId xmlns:p14="http://schemas.microsoft.com/office/powerpoint/2010/main" val="27966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7E06-922E-B129-FC29-22973C31723A}"/>
              </a:ext>
            </a:extLst>
          </p:cNvPr>
          <p:cNvSpPr>
            <a:spLocks noGrp="1"/>
          </p:cNvSpPr>
          <p:nvPr>
            <p:ph type="title"/>
          </p:nvPr>
        </p:nvSpPr>
        <p:spPr/>
        <p:txBody>
          <a:bodyPr/>
          <a:lstStyle/>
          <a:p>
            <a:r>
              <a:rPr lang="en-US"/>
              <a:t>Renewable Energy Supply</a:t>
            </a:r>
          </a:p>
        </p:txBody>
      </p:sp>
      <p:sp>
        <p:nvSpPr>
          <p:cNvPr id="3" name="Content Placeholder 2">
            <a:extLst>
              <a:ext uri="{FF2B5EF4-FFF2-40B4-BE49-F238E27FC236}">
                <a16:creationId xmlns:a16="http://schemas.microsoft.com/office/drawing/2014/main" id="{3BA73C73-8175-4D2A-AAF0-705CF83ED77A}"/>
              </a:ext>
            </a:extLst>
          </p:cNvPr>
          <p:cNvSpPr>
            <a:spLocks noGrp="1"/>
          </p:cNvSpPr>
          <p:nvPr>
            <p:ph idx="1"/>
          </p:nvPr>
        </p:nvSpPr>
        <p:spPr>
          <a:xfrm>
            <a:off x="849302" y="1880828"/>
            <a:ext cx="4231105" cy="3096343"/>
          </a:xfrm>
        </p:spPr>
        <p:txBody>
          <a:bodyPr>
            <a:normAutofit/>
          </a:bodyPr>
          <a:lstStyle/>
          <a:p>
            <a:r>
              <a:rPr lang="en-US"/>
              <a:t>With the building being a net zero energy building, it required a large PV system. Based on the energy model calculations and the weather data, the design required 468 </a:t>
            </a:r>
            <a:r>
              <a:rPr lang="en-US" err="1"/>
              <a:t>Sunpower</a:t>
            </a:r>
            <a:r>
              <a:rPr lang="en-US"/>
              <a:t> panels for a total rating at full power of 168.5 kW. </a:t>
            </a:r>
          </a:p>
        </p:txBody>
      </p:sp>
      <p:sp>
        <p:nvSpPr>
          <p:cNvPr id="4" name="Date Placeholder 3">
            <a:extLst>
              <a:ext uri="{FF2B5EF4-FFF2-40B4-BE49-F238E27FC236}">
                <a16:creationId xmlns:a16="http://schemas.microsoft.com/office/drawing/2014/main" id="{375DFB95-9790-4DAB-B557-6629AC4B7FB2}"/>
              </a:ext>
            </a:extLst>
          </p:cNvPr>
          <p:cNvSpPr>
            <a:spLocks noGrp="1"/>
          </p:cNvSpPr>
          <p:nvPr>
            <p:ph type="dt" sz="half" idx="10"/>
          </p:nvPr>
        </p:nvSpPr>
        <p:spPr/>
        <p:txBody>
          <a:bodyPr/>
          <a:lstStyle/>
          <a:p>
            <a:fld id="{0C65DAE1-873A-411F-AE0A-35AD60A6AF93}" type="datetime1">
              <a:rPr lang="en-US" smtClean="0"/>
              <a:t>6/5/2026</a:t>
            </a:fld>
            <a:endParaRPr lang="en-US"/>
          </a:p>
        </p:txBody>
      </p:sp>
      <p:sp>
        <p:nvSpPr>
          <p:cNvPr id="5" name="Slide Number Placeholder 4">
            <a:extLst>
              <a:ext uri="{FF2B5EF4-FFF2-40B4-BE49-F238E27FC236}">
                <a16:creationId xmlns:a16="http://schemas.microsoft.com/office/drawing/2014/main" id="{1AC5AA29-075F-914C-1578-B3CA4B21A549}"/>
              </a:ext>
            </a:extLst>
          </p:cNvPr>
          <p:cNvSpPr>
            <a:spLocks noGrp="1"/>
          </p:cNvSpPr>
          <p:nvPr>
            <p:ph type="sldNum" sz="quarter" idx="12"/>
          </p:nvPr>
        </p:nvSpPr>
        <p:spPr/>
        <p:txBody>
          <a:bodyPr/>
          <a:lstStyle/>
          <a:p>
            <a:fld id="{7D19FC8C-636F-4B61-98CC-E41B290838A8}" type="slidenum">
              <a:rPr lang="en-US" smtClean="0"/>
              <a:pPr/>
              <a:t>13</a:t>
            </a:fld>
            <a:endParaRPr lang="en-US"/>
          </a:p>
        </p:txBody>
      </p:sp>
      <p:pic>
        <p:nvPicPr>
          <p:cNvPr id="8" name="Picture 7">
            <a:extLst>
              <a:ext uri="{FF2B5EF4-FFF2-40B4-BE49-F238E27FC236}">
                <a16:creationId xmlns:a16="http://schemas.microsoft.com/office/drawing/2014/main" id="{A203C49D-8940-7009-67E0-B363C1C44ADC}"/>
              </a:ext>
            </a:extLst>
          </p:cNvPr>
          <p:cNvPicPr>
            <a:picLocks noChangeAspect="1"/>
          </p:cNvPicPr>
          <p:nvPr/>
        </p:nvPicPr>
        <p:blipFill>
          <a:blip r:embed="rId2"/>
          <a:stretch>
            <a:fillRect/>
          </a:stretch>
        </p:blipFill>
        <p:spPr>
          <a:xfrm>
            <a:off x="5116267" y="1880828"/>
            <a:ext cx="6656633" cy="3096343"/>
          </a:xfrm>
          <a:prstGeom prst="roundRect">
            <a:avLst/>
          </a:prstGeom>
          <a:ln>
            <a:solidFill>
              <a:schemeClr val="tx1"/>
            </a:solidFill>
          </a:ln>
        </p:spPr>
      </p:pic>
    </p:spTree>
    <p:extLst>
      <p:ext uri="{BB962C8B-B14F-4D97-AF65-F5344CB8AC3E}">
        <p14:creationId xmlns:p14="http://schemas.microsoft.com/office/powerpoint/2010/main" val="3648194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C9C0-CE1A-6218-4A6E-A3447EA65ACD}"/>
              </a:ext>
            </a:extLst>
          </p:cNvPr>
          <p:cNvSpPr>
            <a:spLocks noGrp="1"/>
          </p:cNvSpPr>
          <p:nvPr>
            <p:ph type="title"/>
          </p:nvPr>
        </p:nvSpPr>
        <p:spPr/>
        <p:txBody>
          <a:bodyPr/>
          <a:lstStyle/>
          <a:p>
            <a:r>
              <a:rPr lang="en-US" dirty="0"/>
              <a:t>Modelled Monthly Energy Use</a:t>
            </a:r>
          </a:p>
        </p:txBody>
      </p:sp>
      <p:sp>
        <p:nvSpPr>
          <p:cNvPr id="3" name="Date Placeholder 2">
            <a:extLst>
              <a:ext uri="{FF2B5EF4-FFF2-40B4-BE49-F238E27FC236}">
                <a16:creationId xmlns:a16="http://schemas.microsoft.com/office/drawing/2014/main" id="{E30D1DF6-DB2A-B42E-B54E-D6EDB15C9686}"/>
              </a:ext>
            </a:extLst>
          </p:cNvPr>
          <p:cNvSpPr>
            <a:spLocks noGrp="1"/>
          </p:cNvSpPr>
          <p:nvPr>
            <p:ph type="dt" sz="half" idx="10"/>
          </p:nvPr>
        </p:nvSpPr>
        <p:spPr/>
        <p:txBody>
          <a:bodyPr/>
          <a:lstStyle/>
          <a:p>
            <a:fld id="{A52BD4F4-1BFC-47C7-9087-A81CB8B1D12A}" type="datetime1">
              <a:rPr lang="en-US" smtClean="0"/>
              <a:t>6/5/2026</a:t>
            </a:fld>
            <a:endParaRPr lang="en-US"/>
          </a:p>
        </p:txBody>
      </p:sp>
      <p:sp>
        <p:nvSpPr>
          <p:cNvPr id="4" name="Slide Number Placeholder 3">
            <a:extLst>
              <a:ext uri="{FF2B5EF4-FFF2-40B4-BE49-F238E27FC236}">
                <a16:creationId xmlns:a16="http://schemas.microsoft.com/office/drawing/2014/main" id="{F7E8A7A1-2D4E-3ED9-27B5-842A93DECFCB}"/>
              </a:ext>
            </a:extLst>
          </p:cNvPr>
          <p:cNvSpPr>
            <a:spLocks noGrp="1"/>
          </p:cNvSpPr>
          <p:nvPr>
            <p:ph type="sldNum" sz="quarter" idx="12"/>
          </p:nvPr>
        </p:nvSpPr>
        <p:spPr/>
        <p:txBody>
          <a:bodyPr/>
          <a:lstStyle/>
          <a:p>
            <a:fld id="{5E94BA17-8AE8-4651-9FD9-8589E5D42325}" type="slidenum">
              <a:rPr lang="en-US" smtClean="0"/>
              <a:pPr/>
              <a:t>14</a:t>
            </a:fld>
            <a:endParaRPr lang="en-US"/>
          </a:p>
        </p:txBody>
      </p:sp>
      <p:pic>
        <p:nvPicPr>
          <p:cNvPr id="7" name="Picture 6">
            <a:extLst>
              <a:ext uri="{FF2B5EF4-FFF2-40B4-BE49-F238E27FC236}">
                <a16:creationId xmlns:a16="http://schemas.microsoft.com/office/drawing/2014/main" id="{DFD4D453-65F3-17E1-DE4E-8891857D63E9}"/>
              </a:ext>
            </a:extLst>
          </p:cNvPr>
          <p:cNvPicPr>
            <a:picLocks noChangeAspect="1"/>
          </p:cNvPicPr>
          <p:nvPr/>
        </p:nvPicPr>
        <p:blipFill>
          <a:blip r:embed="rId2"/>
          <a:stretch>
            <a:fillRect/>
          </a:stretch>
        </p:blipFill>
        <p:spPr>
          <a:xfrm>
            <a:off x="2292158" y="1143000"/>
            <a:ext cx="7607683" cy="5029200"/>
          </a:xfrm>
          <a:prstGeom prst="rect">
            <a:avLst/>
          </a:prstGeom>
        </p:spPr>
      </p:pic>
    </p:spTree>
    <p:extLst>
      <p:ext uri="{BB962C8B-B14F-4D97-AF65-F5344CB8AC3E}">
        <p14:creationId xmlns:p14="http://schemas.microsoft.com/office/powerpoint/2010/main" val="417881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94871-9330-B027-BB2A-3648CFB0F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66C0C-168D-C00F-8038-4E52F1EDC42C}"/>
              </a:ext>
            </a:extLst>
          </p:cNvPr>
          <p:cNvSpPr>
            <a:spLocks noGrp="1"/>
          </p:cNvSpPr>
          <p:nvPr>
            <p:ph type="title"/>
          </p:nvPr>
        </p:nvSpPr>
        <p:spPr/>
        <p:txBody>
          <a:bodyPr/>
          <a:lstStyle/>
          <a:p>
            <a:r>
              <a:rPr lang="en-US"/>
              <a:t>Measured Monthly Energy Use</a:t>
            </a:r>
          </a:p>
        </p:txBody>
      </p:sp>
      <p:sp>
        <p:nvSpPr>
          <p:cNvPr id="3" name="Date Placeholder 2">
            <a:extLst>
              <a:ext uri="{FF2B5EF4-FFF2-40B4-BE49-F238E27FC236}">
                <a16:creationId xmlns:a16="http://schemas.microsoft.com/office/drawing/2014/main" id="{514BEBBA-F1F5-0EB9-8887-C0E801248313}"/>
              </a:ext>
            </a:extLst>
          </p:cNvPr>
          <p:cNvSpPr>
            <a:spLocks noGrp="1"/>
          </p:cNvSpPr>
          <p:nvPr>
            <p:ph type="dt" sz="half" idx="10"/>
          </p:nvPr>
        </p:nvSpPr>
        <p:spPr/>
        <p:txBody>
          <a:bodyPr/>
          <a:lstStyle/>
          <a:p>
            <a:fld id="{1C042FFB-571E-493D-A3A8-8BCAA0CD70CF}" type="datetime1">
              <a:rPr lang="en-US" smtClean="0"/>
              <a:t>6/5/2026</a:t>
            </a:fld>
            <a:endParaRPr lang="en-US"/>
          </a:p>
        </p:txBody>
      </p:sp>
      <p:sp>
        <p:nvSpPr>
          <p:cNvPr id="4" name="Slide Number Placeholder 3">
            <a:extLst>
              <a:ext uri="{FF2B5EF4-FFF2-40B4-BE49-F238E27FC236}">
                <a16:creationId xmlns:a16="http://schemas.microsoft.com/office/drawing/2014/main" id="{2F1280DA-69ED-07A0-BBC8-A41EB8A07815}"/>
              </a:ext>
            </a:extLst>
          </p:cNvPr>
          <p:cNvSpPr>
            <a:spLocks noGrp="1"/>
          </p:cNvSpPr>
          <p:nvPr>
            <p:ph type="sldNum" sz="quarter" idx="12"/>
          </p:nvPr>
        </p:nvSpPr>
        <p:spPr/>
        <p:txBody>
          <a:bodyPr/>
          <a:lstStyle/>
          <a:p>
            <a:fld id="{5E94BA17-8AE8-4651-9FD9-8589E5D42325}" type="slidenum">
              <a:rPr lang="en-US" smtClean="0"/>
              <a:pPr/>
              <a:t>15</a:t>
            </a:fld>
            <a:endParaRPr lang="en-US"/>
          </a:p>
        </p:txBody>
      </p:sp>
      <p:pic>
        <p:nvPicPr>
          <p:cNvPr id="6" name="Picture 5">
            <a:extLst>
              <a:ext uri="{FF2B5EF4-FFF2-40B4-BE49-F238E27FC236}">
                <a16:creationId xmlns:a16="http://schemas.microsoft.com/office/drawing/2014/main" id="{16F622DD-B2A6-0F69-4E74-F8FAEEDC4403}"/>
              </a:ext>
            </a:extLst>
          </p:cNvPr>
          <p:cNvPicPr>
            <a:picLocks noChangeAspect="1"/>
          </p:cNvPicPr>
          <p:nvPr/>
        </p:nvPicPr>
        <p:blipFill>
          <a:blip r:embed="rId2"/>
          <a:stretch>
            <a:fillRect/>
          </a:stretch>
        </p:blipFill>
        <p:spPr>
          <a:xfrm>
            <a:off x="2279663" y="1141839"/>
            <a:ext cx="7632673" cy="5029200"/>
          </a:xfrm>
          <a:prstGeom prst="rect">
            <a:avLst/>
          </a:prstGeom>
        </p:spPr>
      </p:pic>
    </p:spTree>
    <p:extLst>
      <p:ext uri="{BB962C8B-B14F-4D97-AF65-F5344CB8AC3E}">
        <p14:creationId xmlns:p14="http://schemas.microsoft.com/office/powerpoint/2010/main" val="328845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0B9B1-E9D9-4F54-5C24-8CC358A8BF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0ABC2-3B05-E7DF-BBB9-93356CEAC803}"/>
              </a:ext>
            </a:extLst>
          </p:cNvPr>
          <p:cNvSpPr>
            <a:spLocks noGrp="1"/>
          </p:cNvSpPr>
          <p:nvPr>
            <p:ph type="title"/>
          </p:nvPr>
        </p:nvSpPr>
        <p:spPr/>
        <p:txBody>
          <a:bodyPr/>
          <a:lstStyle/>
          <a:p>
            <a:r>
              <a:rPr lang="en-US"/>
              <a:t>Photovoltaic System Performance</a:t>
            </a:r>
          </a:p>
        </p:txBody>
      </p:sp>
      <p:sp>
        <p:nvSpPr>
          <p:cNvPr id="3" name="Date Placeholder 2">
            <a:extLst>
              <a:ext uri="{FF2B5EF4-FFF2-40B4-BE49-F238E27FC236}">
                <a16:creationId xmlns:a16="http://schemas.microsoft.com/office/drawing/2014/main" id="{FD954B27-A0B0-8C97-1E8E-CD1E103E3C92}"/>
              </a:ext>
            </a:extLst>
          </p:cNvPr>
          <p:cNvSpPr>
            <a:spLocks noGrp="1"/>
          </p:cNvSpPr>
          <p:nvPr>
            <p:ph type="dt" sz="half" idx="10"/>
          </p:nvPr>
        </p:nvSpPr>
        <p:spPr/>
        <p:txBody>
          <a:bodyPr/>
          <a:lstStyle/>
          <a:p>
            <a:fld id="{36C41941-22E3-48C4-ABEC-9DAC82DA05CA}" type="datetime1">
              <a:rPr lang="en-US" smtClean="0"/>
              <a:t>6/5/2026</a:t>
            </a:fld>
            <a:endParaRPr lang="en-US"/>
          </a:p>
        </p:txBody>
      </p:sp>
      <p:sp>
        <p:nvSpPr>
          <p:cNvPr id="4" name="Slide Number Placeholder 3">
            <a:extLst>
              <a:ext uri="{FF2B5EF4-FFF2-40B4-BE49-F238E27FC236}">
                <a16:creationId xmlns:a16="http://schemas.microsoft.com/office/drawing/2014/main" id="{5512071F-66E0-7A77-6383-58A09D2ACDFA}"/>
              </a:ext>
            </a:extLst>
          </p:cNvPr>
          <p:cNvSpPr>
            <a:spLocks noGrp="1"/>
          </p:cNvSpPr>
          <p:nvPr>
            <p:ph type="sldNum" sz="quarter" idx="12"/>
          </p:nvPr>
        </p:nvSpPr>
        <p:spPr/>
        <p:txBody>
          <a:bodyPr/>
          <a:lstStyle/>
          <a:p>
            <a:fld id="{5E94BA17-8AE8-4651-9FD9-8589E5D42325}" type="slidenum">
              <a:rPr lang="en-US" smtClean="0"/>
              <a:pPr/>
              <a:t>16</a:t>
            </a:fld>
            <a:endParaRPr lang="en-US"/>
          </a:p>
        </p:txBody>
      </p:sp>
      <p:pic>
        <p:nvPicPr>
          <p:cNvPr id="6" name="Picture 5">
            <a:extLst>
              <a:ext uri="{FF2B5EF4-FFF2-40B4-BE49-F238E27FC236}">
                <a16:creationId xmlns:a16="http://schemas.microsoft.com/office/drawing/2014/main" id="{BAA07B63-2F6C-5B87-15D1-1A7A24697FFD}"/>
              </a:ext>
            </a:extLst>
          </p:cNvPr>
          <p:cNvPicPr>
            <a:picLocks noChangeAspect="1"/>
          </p:cNvPicPr>
          <p:nvPr/>
        </p:nvPicPr>
        <p:blipFill>
          <a:blip r:embed="rId2"/>
          <a:stretch>
            <a:fillRect/>
          </a:stretch>
        </p:blipFill>
        <p:spPr>
          <a:xfrm>
            <a:off x="2318486" y="1154169"/>
            <a:ext cx="7555027" cy="5029200"/>
          </a:xfrm>
          <a:prstGeom prst="rect">
            <a:avLst/>
          </a:prstGeom>
        </p:spPr>
      </p:pic>
    </p:spTree>
    <p:extLst>
      <p:ext uri="{BB962C8B-B14F-4D97-AF65-F5344CB8AC3E}">
        <p14:creationId xmlns:p14="http://schemas.microsoft.com/office/powerpoint/2010/main" val="237114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AB1DC2-0773-E64C-7437-036F31801EE5}"/>
              </a:ext>
            </a:extLst>
          </p:cNvPr>
          <p:cNvSpPr>
            <a:spLocks noGrp="1"/>
          </p:cNvSpPr>
          <p:nvPr>
            <p:ph type="dt" sz="half" idx="10"/>
          </p:nvPr>
        </p:nvSpPr>
        <p:spPr/>
        <p:txBody>
          <a:bodyPr/>
          <a:lstStyle/>
          <a:p>
            <a:fld id="{5AC52C6A-4676-44BD-8232-2C586425BFFD}" type="datetime1">
              <a:rPr lang="en-US" smtClean="0"/>
              <a:t>6/5/2026</a:t>
            </a:fld>
            <a:endParaRPr lang="en-US"/>
          </a:p>
        </p:txBody>
      </p:sp>
      <p:sp>
        <p:nvSpPr>
          <p:cNvPr id="12" name="Slide Number Placeholder 11">
            <a:extLst>
              <a:ext uri="{FF2B5EF4-FFF2-40B4-BE49-F238E27FC236}">
                <a16:creationId xmlns:a16="http://schemas.microsoft.com/office/drawing/2014/main" id="{EEF4D2F7-BF78-92B0-6DD5-217CEB271ED5}"/>
              </a:ext>
            </a:extLst>
          </p:cNvPr>
          <p:cNvSpPr>
            <a:spLocks noGrp="1"/>
          </p:cNvSpPr>
          <p:nvPr>
            <p:ph type="sldNum" sz="quarter" idx="12"/>
          </p:nvPr>
        </p:nvSpPr>
        <p:spPr/>
        <p:txBody>
          <a:bodyPr/>
          <a:lstStyle/>
          <a:p>
            <a:fld id="{7D19FC8C-636F-4B61-98CC-E41B290838A8}" type="slidenum">
              <a:rPr lang="en-US" smtClean="0"/>
              <a:pPr/>
              <a:t>2</a:t>
            </a:fld>
            <a:endParaRPr lang="en-US"/>
          </a:p>
        </p:txBody>
      </p:sp>
      <p:sp>
        <p:nvSpPr>
          <p:cNvPr id="2" name="Title 1">
            <a:extLst>
              <a:ext uri="{FF2B5EF4-FFF2-40B4-BE49-F238E27FC236}">
                <a16:creationId xmlns:a16="http://schemas.microsoft.com/office/drawing/2014/main" id="{9DEA27F7-B8F3-B39D-6686-5728B33AF597}"/>
              </a:ext>
            </a:extLst>
          </p:cNvPr>
          <p:cNvSpPr>
            <a:spLocks noGrp="1"/>
          </p:cNvSpPr>
          <p:nvPr>
            <p:ph type="title"/>
          </p:nvPr>
        </p:nvSpPr>
        <p:spPr/>
        <p:txBody>
          <a:bodyPr/>
          <a:lstStyle/>
          <a:p>
            <a:r>
              <a:rPr lang="en-US" dirty="0"/>
              <a:t>Science Classroom Building, San Francisco</a:t>
            </a:r>
          </a:p>
        </p:txBody>
      </p:sp>
      <p:pic>
        <p:nvPicPr>
          <p:cNvPr id="4" name="Picture 3">
            <a:extLst>
              <a:ext uri="{FF2B5EF4-FFF2-40B4-BE49-F238E27FC236}">
                <a16:creationId xmlns:a16="http://schemas.microsoft.com/office/drawing/2014/main" id="{EB13AC12-76CA-39B3-96B1-24888D9A7235}"/>
              </a:ext>
            </a:extLst>
          </p:cNvPr>
          <p:cNvPicPr>
            <a:picLocks noChangeAspect="1"/>
          </p:cNvPicPr>
          <p:nvPr/>
        </p:nvPicPr>
        <p:blipFill>
          <a:blip r:embed="rId2">
            <a:extLst>
              <a:ext uri="{28A0092B-C50C-407E-A947-70E740481C1C}">
                <a14:useLocalDpi xmlns:a14="http://schemas.microsoft.com/office/drawing/2010/main" val="0"/>
              </a:ext>
            </a:extLst>
          </a:blip>
          <a:srcRect t="4647" b="4647"/>
          <a:stretch/>
        </p:blipFill>
        <p:spPr>
          <a:xfrm>
            <a:off x="1359427" y="1251634"/>
            <a:ext cx="4425188" cy="2499477"/>
          </a:xfrm>
          <a:prstGeom prst="roundRect">
            <a:avLst/>
          </a:prstGeom>
          <a:ln>
            <a:solidFill>
              <a:schemeClr val="tx1"/>
            </a:solidFill>
          </a:ln>
        </p:spPr>
      </p:pic>
      <p:cxnSp>
        <p:nvCxnSpPr>
          <p:cNvPr id="5" name="Straight Connector 4">
            <a:extLst>
              <a:ext uri="{FF2B5EF4-FFF2-40B4-BE49-F238E27FC236}">
                <a16:creationId xmlns:a16="http://schemas.microsoft.com/office/drawing/2014/main" id="{0F3FC111-16D5-052C-C513-09EDA469483F}"/>
              </a:ext>
            </a:extLst>
          </p:cNvPr>
          <p:cNvCxnSpPr>
            <a:cxnSpLocks/>
            <a:stCxn id="4" idx="1"/>
          </p:cNvCxnSpPr>
          <p:nvPr/>
        </p:nvCxnSpPr>
        <p:spPr>
          <a:xfrm flipH="1">
            <a:off x="2" y="2501373"/>
            <a:ext cx="13594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6788CB9-64A0-E7DE-8C75-23CB0002EB9C}"/>
              </a:ext>
            </a:extLst>
          </p:cNvPr>
          <p:cNvPicPr>
            <a:picLocks noChangeAspect="1"/>
          </p:cNvPicPr>
          <p:nvPr/>
        </p:nvPicPr>
        <p:blipFill>
          <a:blip r:embed="rId3">
            <a:extLst>
              <a:ext uri="{28A0092B-C50C-407E-A947-70E740481C1C}">
                <a14:useLocalDpi xmlns:a14="http://schemas.microsoft.com/office/drawing/2010/main" val="0"/>
              </a:ext>
            </a:extLst>
          </a:blip>
          <a:srcRect l="975" r="975"/>
          <a:stretch/>
        </p:blipFill>
        <p:spPr>
          <a:xfrm>
            <a:off x="1359426" y="3922254"/>
            <a:ext cx="4468563" cy="2153615"/>
          </a:xfrm>
          <a:prstGeom prst="roundRect">
            <a:avLst/>
          </a:prstGeom>
          <a:ln>
            <a:solidFill>
              <a:schemeClr val="tx1"/>
            </a:solidFill>
          </a:ln>
        </p:spPr>
      </p:pic>
      <p:pic>
        <p:nvPicPr>
          <p:cNvPr id="8" name="Picture 7">
            <a:extLst>
              <a:ext uri="{FF2B5EF4-FFF2-40B4-BE49-F238E27FC236}">
                <a16:creationId xmlns:a16="http://schemas.microsoft.com/office/drawing/2014/main" id="{8552C131-D733-0EDD-196F-EAA018FD57B6}"/>
              </a:ext>
            </a:extLst>
          </p:cNvPr>
          <p:cNvPicPr>
            <a:picLocks noChangeAspect="1"/>
          </p:cNvPicPr>
          <p:nvPr/>
        </p:nvPicPr>
        <p:blipFill>
          <a:blip r:embed="rId4">
            <a:extLst>
              <a:ext uri="{28A0092B-C50C-407E-A947-70E740481C1C}">
                <a14:useLocalDpi xmlns:a14="http://schemas.microsoft.com/office/drawing/2010/main" val="0"/>
              </a:ext>
            </a:extLst>
          </a:blip>
          <a:srcRect t="1228" b="1228"/>
          <a:stretch/>
        </p:blipFill>
        <p:spPr>
          <a:xfrm>
            <a:off x="6740575" y="1251634"/>
            <a:ext cx="4092002" cy="2499477"/>
          </a:xfrm>
          <a:prstGeom prst="roundRect">
            <a:avLst/>
          </a:prstGeom>
          <a:ln>
            <a:solidFill>
              <a:schemeClr val="tx1"/>
            </a:solidFill>
          </a:ln>
        </p:spPr>
      </p:pic>
      <p:pic>
        <p:nvPicPr>
          <p:cNvPr id="9" name="Picture 8">
            <a:extLst>
              <a:ext uri="{FF2B5EF4-FFF2-40B4-BE49-F238E27FC236}">
                <a16:creationId xmlns:a16="http://schemas.microsoft.com/office/drawing/2014/main" id="{96603A4B-2A18-874D-B93B-B278DFC3B886}"/>
              </a:ext>
            </a:extLst>
          </p:cNvPr>
          <p:cNvPicPr>
            <a:picLocks noChangeAspect="1"/>
          </p:cNvPicPr>
          <p:nvPr/>
        </p:nvPicPr>
        <p:blipFill>
          <a:blip r:embed="rId5">
            <a:extLst>
              <a:ext uri="{28A0092B-C50C-407E-A947-70E740481C1C}">
                <a14:useLocalDpi xmlns:a14="http://schemas.microsoft.com/office/drawing/2010/main" val="0"/>
              </a:ext>
            </a:extLst>
          </a:blip>
          <a:srcRect l="8621" r="8621"/>
          <a:stretch/>
        </p:blipFill>
        <p:spPr>
          <a:xfrm>
            <a:off x="6740575" y="3922254"/>
            <a:ext cx="4092002" cy="2153614"/>
          </a:xfrm>
          <a:prstGeom prst="roundRect">
            <a:avLst/>
          </a:prstGeom>
          <a:ln>
            <a:solidFill>
              <a:schemeClr val="tx1"/>
            </a:solidFill>
          </a:ln>
        </p:spPr>
      </p:pic>
      <p:cxnSp>
        <p:nvCxnSpPr>
          <p:cNvPr id="11" name="Straight Connector 10">
            <a:extLst>
              <a:ext uri="{FF2B5EF4-FFF2-40B4-BE49-F238E27FC236}">
                <a16:creationId xmlns:a16="http://schemas.microsoft.com/office/drawing/2014/main" id="{AA50BAA9-C814-AB86-E5C3-A5341900994A}"/>
              </a:ext>
            </a:extLst>
          </p:cNvPr>
          <p:cNvCxnSpPr>
            <a:cxnSpLocks/>
          </p:cNvCxnSpPr>
          <p:nvPr/>
        </p:nvCxnSpPr>
        <p:spPr>
          <a:xfrm flipH="1">
            <a:off x="10832577" y="5029200"/>
            <a:ext cx="13594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D1B533-6960-793C-4F5A-B14E46778FCA}"/>
              </a:ext>
            </a:extLst>
          </p:cNvPr>
          <p:cNvCxnSpPr>
            <a:cxnSpLocks/>
          </p:cNvCxnSpPr>
          <p:nvPr/>
        </p:nvCxnSpPr>
        <p:spPr>
          <a:xfrm flipH="1">
            <a:off x="1" y="5029200"/>
            <a:ext cx="13594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4C9322-8932-DF9E-2170-DB2B1915A42B}"/>
              </a:ext>
            </a:extLst>
          </p:cNvPr>
          <p:cNvCxnSpPr>
            <a:cxnSpLocks/>
          </p:cNvCxnSpPr>
          <p:nvPr/>
        </p:nvCxnSpPr>
        <p:spPr>
          <a:xfrm flipH="1">
            <a:off x="10832575" y="2505456"/>
            <a:ext cx="13594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17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AFCD-E335-5626-5EE7-EE5499396DB5}"/>
              </a:ext>
            </a:extLst>
          </p:cNvPr>
          <p:cNvSpPr>
            <a:spLocks noGrp="1"/>
          </p:cNvSpPr>
          <p:nvPr>
            <p:ph type="title"/>
          </p:nvPr>
        </p:nvSpPr>
        <p:spPr/>
        <p:txBody>
          <a:bodyPr/>
          <a:lstStyle/>
          <a:p>
            <a:r>
              <a:rPr lang="en-US"/>
              <a:t>Project Overview</a:t>
            </a:r>
          </a:p>
        </p:txBody>
      </p:sp>
      <p:sp>
        <p:nvSpPr>
          <p:cNvPr id="4" name="Content Placeholder 2">
            <a:extLst>
              <a:ext uri="{FF2B5EF4-FFF2-40B4-BE49-F238E27FC236}">
                <a16:creationId xmlns:a16="http://schemas.microsoft.com/office/drawing/2014/main" id="{E98BE65B-E38F-1EE8-64E8-A2A1E4AB1F96}"/>
              </a:ext>
            </a:extLst>
          </p:cNvPr>
          <p:cNvSpPr txBox="1">
            <a:spLocks/>
          </p:cNvSpPr>
          <p:nvPr/>
        </p:nvSpPr>
        <p:spPr>
          <a:xfrm>
            <a:off x="6096000" y="1157459"/>
            <a:ext cx="5257800" cy="502818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2"/>
              </a:buClr>
              <a:buSzPct val="115000"/>
              <a:buFont typeface="Segoe UI" panose="020B0502040204020203" pitchFamily="34" charset="0"/>
              <a:buNone/>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Segoe UI" panose="020B0502040204020203"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Open Sans Light" panose="020B0306030504020204" pitchFamily="34" charset="0"/>
                <a:ea typeface="Open Sans Light" panose="020B0306030504020204" pitchFamily="34" charset="0"/>
                <a:cs typeface="Open Sans Light" panose="020B0306030504020204" pitchFamily="34" charset="0"/>
              </a:rPr>
              <a:t>In 2016, the architecture team was selected to develop a detailed program and project approach. The team responded with a design process that fully engaged student and faculty participation and that promoted the concept of an all-electric, ZNE design for the facility. All this had to be done with a building that was now a designated historic structure by the State of California.</a:t>
            </a:r>
          </a:p>
        </p:txBody>
      </p:sp>
      <p:sp>
        <p:nvSpPr>
          <p:cNvPr id="5" name="Rectangle: Rounded Corners 4">
            <a:extLst>
              <a:ext uri="{FF2B5EF4-FFF2-40B4-BE49-F238E27FC236}">
                <a16:creationId xmlns:a16="http://schemas.microsoft.com/office/drawing/2014/main" id="{05E700F9-1BE4-E9F7-0753-9253CE4E074F}"/>
              </a:ext>
            </a:extLst>
          </p:cNvPr>
          <p:cNvSpPr/>
          <p:nvPr/>
        </p:nvSpPr>
        <p:spPr>
          <a:xfrm>
            <a:off x="966536" y="1182259"/>
            <a:ext cx="4487779" cy="41130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2899D2-09B9-D7C9-E26D-FF5AB8BAFDDD}"/>
              </a:ext>
            </a:extLst>
          </p:cNvPr>
          <p:cNvSpPr txBox="1"/>
          <p:nvPr/>
        </p:nvSpPr>
        <p:spPr>
          <a:xfrm>
            <a:off x="966536" y="2084622"/>
            <a:ext cx="4487778" cy="2308324"/>
          </a:xfrm>
          <a:prstGeom prst="rect">
            <a:avLst/>
          </a:prstGeom>
          <a:noFill/>
        </p:spPr>
        <p:txBody>
          <a:bodyPr wrap="square" rtlCol="0">
            <a:spAutoFit/>
          </a:bodyPr>
          <a:lstStyle/>
          <a:p>
            <a:pPr algn="ctr"/>
            <a:r>
              <a:rPr lang="en-US" sz="2400" b="1"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Building Overview</a:t>
            </a:r>
          </a:p>
          <a:p>
            <a:pPr algn="ctr"/>
            <a:endParaRPr lang="en-US" sz="2400"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400"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Building Type: Private School</a:t>
            </a:r>
          </a:p>
          <a:p>
            <a:pPr algn="ctr"/>
            <a:r>
              <a:rPr lang="en-US" sz="2400"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Location:  San Francisco, CA</a:t>
            </a:r>
          </a:p>
          <a:p>
            <a:pPr algn="ctr"/>
            <a:r>
              <a:rPr lang="en-US" sz="2400"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Floor Area: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50,488 sq. ft</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a:t>
            </a:r>
            <a:endParaRPr lang="en-US" sz="2400"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400"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Occupancy Date: 2019</a:t>
            </a:r>
            <a:endParaRPr lang="en-US" dirty="0"/>
          </a:p>
        </p:txBody>
      </p:sp>
      <p:cxnSp>
        <p:nvCxnSpPr>
          <p:cNvPr id="10" name="Straight Connector 9">
            <a:extLst>
              <a:ext uri="{FF2B5EF4-FFF2-40B4-BE49-F238E27FC236}">
                <a16:creationId xmlns:a16="http://schemas.microsoft.com/office/drawing/2014/main" id="{EDADB326-CA08-5CBA-B369-68384C1B578C}"/>
              </a:ext>
            </a:extLst>
          </p:cNvPr>
          <p:cNvCxnSpPr>
            <a:cxnSpLocks/>
          </p:cNvCxnSpPr>
          <p:nvPr/>
        </p:nvCxnSpPr>
        <p:spPr>
          <a:xfrm>
            <a:off x="3210424" y="5295309"/>
            <a:ext cx="1" cy="1554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0F5A1509-2FE5-201E-97BD-CC125849B267}"/>
              </a:ext>
            </a:extLst>
          </p:cNvPr>
          <p:cNvSpPr>
            <a:spLocks noGrp="1"/>
          </p:cNvSpPr>
          <p:nvPr>
            <p:ph type="dt" sz="half" idx="10"/>
          </p:nvPr>
        </p:nvSpPr>
        <p:spPr/>
        <p:txBody>
          <a:bodyPr/>
          <a:lstStyle/>
          <a:p>
            <a:fld id="{8A956ED7-21EF-4817-9BB0-C56514DA787A}" type="datetime1">
              <a:rPr lang="en-US" smtClean="0"/>
              <a:t>6/5/2026</a:t>
            </a:fld>
            <a:endParaRPr lang="en-US"/>
          </a:p>
        </p:txBody>
      </p:sp>
      <p:sp>
        <p:nvSpPr>
          <p:cNvPr id="7" name="Slide Number Placeholder 6">
            <a:extLst>
              <a:ext uri="{FF2B5EF4-FFF2-40B4-BE49-F238E27FC236}">
                <a16:creationId xmlns:a16="http://schemas.microsoft.com/office/drawing/2014/main" id="{436A8527-52DC-098E-2F96-DD91589794A8}"/>
              </a:ext>
            </a:extLst>
          </p:cNvPr>
          <p:cNvSpPr>
            <a:spLocks noGrp="1"/>
          </p:cNvSpPr>
          <p:nvPr>
            <p:ph type="sldNum" sz="quarter" idx="12"/>
          </p:nvPr>
        </p:nvSpPr>
        <p:spPr/>
        <p:txBody>
          <a:bodyPr/>
          <a:lstStyle/>
          <a:p>
            <a:fld id="{7D19FC8C-636F-4B61-98CC-E41B290838A8}" type="slidenum">
              <a:rPr lang="en-US" smtClean="0"/>
              <a:t>3</a:t>
            </a:fld>
            <a:endParaRPr lang="en-US"/>
          </a:p>
        </p:txBody>
      </p:sp>
    </p:spTree>
    <p:extLst>
      <p:ext uri="{BB962C8B-B14F-4D97-AF65-F5344CB8AC3E}">
        <p14:creationId xmlns:p14="http://schemas.microsoft.com/office/powerpoint/2010/main" val="117266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F746CAF-04FA-071A-EA70-EC422787FF42}"/>
              </a:ext>
            </a:extLst>
          </p:cNvPr>
          <p:cNvSpPr>
            <a:spLocks noGrp="1"/>
          </p:cNvSpPr>
          <p:nvPr>
            <p:ph type="dt" sz="half" idx="10"/>
          </p:nvPr>
        </p:nvSpPr>
        <p:spPr/>
        <p:txBody>
          <a:bodyPr/>
          <a:lstStyle/>
          <a:p>
            <a:fld id="{526BC5FB-298A-4EB9-B610-1A31C992C05C}" type="datetime1">
              <a:rPr lang="en-US" smtClean="0"/>
              <a:t>6/5/2026</a:t>
            </a:fld>
            <a:endParaRPr lang="en-US"/>
          </a:p>
        </p:txBody>
      </p:sp>
      <p:sp>
        <p:nvSpPr>
          <p:cNvPr id="7" name="Slide Number Placeholder 6">
            <a:extLst>
              <a:ext uri="{FF2B5EF4-FFF2-40B4-BE49-F238E27FC236}">
                <a16:creationId xmlns:a16="http://schemas.microsoft.com/office/drawing/2014/main" id="{03D1E552-A1AB-7076-96A2-7A488512A448}"/>
              </a:ext>
            </a:extLst>
          </p:cNvPr>
          <p:cNvSpPr>
            <a:spLocks noGrp="1"/>
          </p:cNvSpPr>
          <p:nvPr>
            <p:ph type="sldNum" sz="quarter" idx="12"/>
          </p:nvPr>
        </p:nvSpPr>
        <p:spPr/>
        <p:txBody>
          <a:bodyPr/>
          <a:lstStyle/>
          <a:p>
            <a:fld id="{7D19FC8C-636F-4B61-98CC-E41B290838A8}" type="slidenum">
              <a:rPr lang="en-US" smtClean="0"/>
              <a:pPr/>
              <a:t>4</a:t>
            </a:fld>
            <a:endParaRPr lang="en-US"/>
          </a:p>
        </p:txBody>
      </p:sp>
      <p:sp>
        <p:nvSpPr>
          <p:cNvPr id="2" name="Title 1">
            <a:extLst>
              <a:ext uri="{FF2B5EF4-FFF2-40B4-BE49-F238E27FC236}">
                <a16:creationId xmlns:a16="http://schemas.microsoft.com/office/drawing/2014/main" id="{203FEC03-5E71-A72D-87B9-C7C5B873DC05}"/>
              </a:ext>
            </a:extLst>
          </p:cNvPr>
          <p:cNvSpPr>
            <a:spLocks noGrp="1"/>
          </p:cNvSpPr>
          <p:nvPr>
            <p:ph type="title"/>
          </p:nvPr>
        </p:nvSpPr>
        <p:spPr/>
        <p:txBody>
          <a:bodyPr/>
          <a:lstStyle/>
          <a:p>
            <a:r>
              <a:rPr lang="en-US"/>
              <a:t>Project Plan</a:t>
            </a:r>
          </a:p>
        </p:txBody>
      </p:sp>
      <p:pic>
        <p:nvPicPr>
          <p:cNvPr id="5" name="Picture 4">
            <a:extLst>
              <a:ext uri="{FF2B5EF4-FFF2-40B4-BE49-F238E27FC236}">
                <a16:creationId xmlns:a16="http://schemas.microsoft.com/office/drawing/2014/main" id="{2C3B4F97-B281-ECB3-AC9E-1846C341D2C2}"/>
              </a:ext>
            </a:extLst>
          </p:cNvPr>
          <p:cNvPicPr>
            <a:picLocks noChangeAspect="1"/>
          </p:cNvPicPr>
          <p:nvPr/>
        </p:nvPicPr>
        <p:blipFill>
          <a:blip r:embed="rId2"/>
          <a:stretch>
            <a:fillRect/>
          </a:stretch>
        </p:blipFill>
        <p:spPr>
          <a:xfrm>
            <a:off x="389878" y="1165730"/>
            <a:ext cx="5152857" cy="5006470"/>
          </a:xfrm>
          <a:prstGeom prst="roundRect">
            <a:avLst/>
          </a:prstGeom>
          <a:ln>
            <a:solidFill>
              <a:schemeClr val="tx1"/>
            </a:solidFill>
          </a:ln>
        </p:spPr>
      </p:pic>
      <p:pic>
        <p:nvPicPr>
          <p:cNvPr id="8" name="Picture 7">
            <a:extLst>
              <a:ext uri="{FF2B5EF4-FFF2-40B4-BE49-F238E27FC236}">
                <a16:creationId xmlns:a16="http://schemas.microsoft.com/office/drawing/2014/main" id="{9DC69216-5854-7627-F552-638F5696BFA9}"/>
              </a:ext>
            </a:extLst>
          </p:cNvPr>
          <p:cNvPicPr>
            <a:picLocks noChangeAspect="1"/>
          </p:cNvPicPr>
          <p:nvPr/>
        </p:nvPicPr>
        <p:blipFill>
          <a:blip r:embed="rId3"/>
          <a:stretch>
            <a:fillRect/>
          </a:stretch>
        </p:blipFill>
        <p:spPr>
          <a:xfrm>
            <a:off x="6348642" y="1155379"/>
            <a:ext cx="5422141" cy="5010912"/>
          </a:xfrm>
          <a:prstGeom prst="roundRect">
            <a:avLst/>
          </a:prstGeom>
          <a:ln>
            <a:solidFill>
              <a:schemeClr val="tx1"/>
            </a:solidFill>
          </a:ln>
        </p:spPr>
      </p:pic>
    </p:spTree>
    <p:extLst>
      <p:ext uri="{BB962C8B-B14F-4D97-AF65-F5344CB8AC3E}">
        <p14:creationId xmlns:p14="http://schemas.microsoft.com/office/powerpoint/2010/main" val="201546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343306-DD23-0A06-D529-5AFB5CBC1A52}"/>
              </a:ext>
            </a:extLst>
          </p:cNvPr>
          <p:cNvSpPr>
            <a:spLocks noGrp="1"/>
          </p:cNvSpPr>
          <p:nvPr>
            <p:ph type="dt" sz="half" idx="10"/>
          </p:nvPr>
        </p:nvSpPr>
        <p:spPr/>
        <p:txBody>
          <a:bodyPr/>
          <a:lstStyle/>
          <a:p>
            <a:fld id="{C9B0EA74-584D-4083-84CB-FCA64F1994D8}" type="datetime1">
              <a:rPr lang="en-US" smtClean="0"/>
              <a:t>6/5/2026</a:t>
            </a:fld>
            <a:endParaRPr lang="en-US"/>
          </a:p>
        </p:txBody>
      </p:sp>
      <p:sp>
        <p:nvSpPr>
          <p:cNvPr id="13" name="Slide Number Placeholder 12">
            <a:extLst>
              <a:ext uri="{FF2B5EF4-FFF2-40B4-BE49-F238E27FC236}">
                <a16:creationId xmlns:a16="http://schemas.microsoft.com/office/drawing/2014/main" id="{2A81D58C-C067-20D7-CBEB-7C084E3DB42F}"/>
              </a:ext>
            </a:extLst>
          </p:cNvPr>
          <p:cNvSpPr>
            <a:spLocks noGrp="1"/>
          </p:cNvSpPr>
          <p:nvPr>
            <p:ph type="sldNum" sz="quarter" idx="12"/>
          </p:nvPr>
        </p:nvSpPr>
        <p:spPr/>
        <p:txBody>
          <a:bodyPr/>
          <a:lstStyle/>
          <a:p>
            <a:fld id="{7D19FC8C-636F-4B61-98CC-E41B290838A8}" type="slidenum">
              <a:rPr lang="en-US" smtClean="0"/>
              <a:pPr/>
              <a:t>5</a:t>
            </a:fld>
            <a:endParaRPr lang="en-US"/>
          </a:p>
        </p:txBody>
      </p:sp>
      <p:sp>
        <p:nvSpPr>
          <p:cNvPr id="2" name="Title 1">
            <a:extLst>
              <a:ext uri="{FF2B5EF4-FFF2-40B4-BE49-F238E27FC236}">
                <a16:creationId xmlns:a16="http://schemas.microsoft.com/office/drawing/2014/main" id="{DA7A7A92-D470-3098-CEB7-1D989558F325}"/>
              </a:ext>
            </a:extLst>
          </p:cNvPr>
          <p:cNvSpPr>
            <a:spLocks noGrp="1"/>
          </p:cNvSpPr>
          <p:nvPr>
            <p:ph type="title"/>
          </p:nvPr>
        </p:nvSpPr>
        <p:spPr/>
        <p:txBody>
          <a:bodyPr>
            <a:normAutofit/>
          </a:bodyPr>
          <a:lstStyle/>
          <a:p>
            <a:r>
              <a:rPr lang="en-US"/>
              <a:t>The Design Process &amp; Low Energy, Zero Carbon Design</a:t>
            </a:r>
          </a:p>
        </p:txBody>
      </p:sp>
      <p:sp>
        <p:nvSpPr>
          <p:cNvPr id="4" name="Rectangle: Rounded Corners 3">
            <a:extLst>
              <a:ext uri="{FF2B5EF4-FFF2-40B4-BE49-F238E27FC236}">
                <a16:creationId xmlns:a16="http://schemas.microsoft.com/office/drawing/2014/main" id="{6FBA18D9-A984-B991-F087-D936E99106F8}"/>
              </a:ext>
            </a:extLst>
          </p:cNvPr>
          <p:cNvSpPr/>
          <p:nvPr/>
        </p:nvSpPr>
        <p:spPr>
          <a:xfrm>
            <a:off x="838200" y="1544759"/>
            <a:ext cx="8974667" cy="128016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7354AD3-CDAF-65F6-2CBF-32F8E8FAF508}"/>
              </a:ext>
            </a:extLst>
          </p:cNvPr>
          <p:cNvCxnSpPr>
            <a:cxnSpLocks/>
          </p:cNvCxnSpPr>
          <p:nvPr/>
        </p:nvCxnSpPr>
        <p:spPr>
          <a:xfrm>
            <a:off x="9816133" y="2183399"/>
            <a:ext cx="2377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5137D75-3A53-C52C-9A95-4E4E4CB5A7C7}"/>
              </a:ext>
            </a:extLst>
          </p:cNvPr>
          <p:cNvSpPr txBox="1"/>
          <p:nvPr/>
        </p:nvSpPr>
        <p:spPr>
          <a:xfrm>
            <a:off x="838200" y="1732384"/>
            <a:ext cx="8974667" cy="923330"/>
          </a:xfrm>
          <a:prstGeom prst="rect">
            <a:avLst/>
          </a:prstGeom>
          <a:noFill/>
        </p:spPr>
        <p:txBody>
          <a:bodyPr wrap="square" rtlCol="0">
            <a:spAutoFit/>
          </a:bodyPr>
          <a:lstStyle/>
          <a:p>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Scope 1:  </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The rebuilding for the historic 1956 two-story building, preserving only the modernist façade and accommodating the new academic program in flexible, adaptable space.</a:t>
            </a:r>
          </a:p>
        </p:txBody>
      </p:sp>
      <p:sp>
        <p:nvSpPr>
          <p:cNvPr id="7" name="Rectangle: Rounded Corners 6">
            <a:extLst>
              <a:ext uri="{FF2B5EF4-FFF2-40B4-BE49-F238E27FC236}">
                <a16:creationId xmlns:a16="http://schemas.microsoft.com/office/drawing/2014/main" id="{BFBEF528-113D-8D1A-41B9-133AE0EF334F}"/>
              </a:ext>
            </a:extLst>
          </p:cNvPr>
          <p:cNvSpPr/>
          <p:nvPr/>
        </p:nvSpPr>
        <p:spPr>
          <a:xfrm>
            <a:off x="2379833" y="3402949"/>
            <a:ext cx="8974667"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90F031C-4EC2-9755-46CF-0238A9A3FEBA}"/>
              </a:ext>
            </a:extLst>
          </p:cNvPr>
          <p:cNvCxnSpPr>
            <a:cxnSpLocks/>
          </p:cNvCxnSpPr>
          <p:nvPr/>
        </p:nvCxnSpPr>
        <p:spPr>
          <a:xfrm>
            <a:off x="2352" y="3862306"/>
            <a:ext cx="2377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79C470F-DE77-191B-103C-1E232BCB2DE6}"/>
              </a:ext>
            </a:extLst>
          </p:cNvPr>
          <p:cNvSpPr txBox="1"/>
          <p:nvPr/>
        </p:nvSpPr>
        <p:spPr>
          <a:xfrm>
            <a:off x="2379833" y="3549943"/>
            <a:ext cx="8974667" cy="646331"/>
          </a:xfrm>
          <a:prstGeom prst="rect">
            <a:avLst/>
          </a:prstGeom>
          <a:noFill/>
        </p:spPr>
        <p:txBody>
          <a:bodyPr wrap="square" rtlCol="0">
            <a:spAutoFit/>
          </a:bodyPr>
          <a:lstStyle/>
          <a:p>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Scope 2: </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The addition of new space in the form of an architecturally distinct third floor of the rebuilt structure</a:t>
            </a:r>
          </a:p>
        </p:txBody>
      </p:sp>
      <p:sp>
        <p:nvSpPr>
          <p:cNvPr id="10" name="Rectangle: Rounded Corners 9">
            <a:extLst>
              <a:ext uri="{FF2B5EF4-FFF2-40B4-BE49-F238E27FC236}">
                <a16:creationId xmlns:a16="http://schemas.microsoft.com/office/drawing/2014/main" id="{D7629A16-F747-44F8-F26F-A3A01A4C1591}"/>
              </a:ext>
            </a:extLst>
          </p:cNvPr>
          <p:cNvSpPr/>
          <p:nvPr/>
        </p:nvSpPr>
        <p:spPr>
          <a:xfrm>
            <a:off x="849714" y="4871875"/>
            <a:ext cx="8979408" cy="914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0C8E3AD-94EF-6243-EB10-DCEF78D42F7A}"/>
              </a:ext>
            </a:extLst>
          </p:cNvPr>
          <p:cNvCxnSpPr>
            <a:cxnSpLocks/>
          </p:cNvCxnSpPr>
          <p:nvPr/>
        </p:nvCxnSpPr>
        <p:spPr>
          <a:xfrm>
            <a:off x="9823382" y="5324978"/>
            <a:ext cx="2377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FB943B6-F3CD-F8A6-0E4C-564E578283E5}"/>
              </a:ext>
            </a:extLst>
          </p:cNvPr>
          <p:cNvSpPr txBox="1"/>
          <p:nvPr/>
        </p:nvSpPr>
        <p:spPr>
          <a:xfrm>
            <a:off x="849715" y="4983045"/>
            <a:ext cx="8974668" cy="646331"/>
          </a:xfrm>
          <a:prstGeom prst="rect">
            <a:avLst/>
          </a:prstGeom>
          <a:noFill/>
        </p:spPr>
        <p:txBody>
          <a:bodyPr wrap="square" rtlCol="0">
            <a:spAutoFit/>
          </a:bodyPr>
          <a:lstStyle/>
          <a:p>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Scope 3: </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The separate remodeling of four classrooms in an adjacent two-story building.</a:t>
            </a:r>
          </a:p>
        </p:txBody>
      </p:sp>
    </p:spTree>
    <p:extLst>
      <p:ext uri="{BB962C8B-B14F-4D97-AF65-F5344CB8AC3E}">
        <p14:creationId xmlns:p14="http://schemas.microsoft.com/office/powerpoint/2010/main" val="375172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F86A-D2E0-FB56-B103-9FBE77ADB91C}"/>
              </a:ext>
            </a:extLst>
          </p:cNvPr>
          <p:cNvSpPr>
            <a:spLocks noGrp="1"/>
          </p:cNvSpPr>
          <p:nvPr>
            <p:ph type="title"/>
          </p:nvPr>
        </p:nvSpPr>
        <p:spPr/>
        <p:txBody>
          <a:bodyPr/>
          <a:lstStyle/>
          <a:p>
            <a:r>
              <a:rPr lang="en-US"/>
              <a:t>Rebuilding Historic 1956 Building</a:t>
            </a:r>
          </a:p>
        </p:txBody>
      </p:sp>
      <p:pic>
        <p:nvPicPr>
          <p:cNvPr id="5" name="Picture 4">
            <a:extLst>
              <a:ext uri="{FF2B5EF4-FFF2-40B4-BE49-F238E27FC236}">
                <a16:creationId xmlns:a16="http://schemas.microsoft.com/office/drawing/2014/main" id="{B7BBD34A-D7FC-B721-9542-83D6FE3BDC32}"/>
              </a:ext>
            </a:extLst>
          </p:cNvPr>
          <p:cNvPicPr>
            <a:picLocks noChangeAspect="1"/>
          </p:cNvPicPr>
          <p:nvPr/>
        </p:nvPicPr>
        <p:blipFill>
          <a:blip r:embed="rId2"/>
          <a:stretch>
            <a:fillRect/>
          </a:stretch>
        </p:blipFill>
        <p:spPr>
          <a:xfrm>
            <a:off x="1602697" y="1143000"/>
            <a:ext cx="8986605" cy="5029200"/>
          </a:xfrm>
          <a:prstGeom prst="roundRect">
            <a:avLst/>
          </a:prstGeom>
          <a:ln>
            <a:solidFill>
              <a:schemeClr val="tx1"/>
            </a:solidFill>
          </a:ln>
        </p:spPr>
      </p:pic>
      <p:sp>
        <p:nvSpPr>
          <p:cNvPr id="3" name="Date Placeholder 2">
            <a:extLst>
              <a:ext uri="{FF2B5EF4-FFF2-40B4-BE49-F238E27FC236}">
                <a16:creationId xmlns:a16="http://schemas.microsoft.com/office/drawing/2014/main" id="{C0BBCD14-CBF8-DEB4-4C64-2ECBE1D96CDD}"/>
              </a:ext>
            </a:extLst>
          </p:cNvPr>
          <p:cNvSpPr>
            <a:spLocks noGrp="1"/>
          </p:cNvSpPr>
          <p:nvPr>
            <p:ph type="dt" sz="half" idx="10"/>
          </p:nvPr>
        </p:nvSpPr>
        <p:spPr/>
        <p:txBody>
          <a:bodyPr/>
          <a:lstStyle/>
          <a:p>
            <a:fld id="{B670D631-E5B9-403A-B64D-958C8BEE1E84}" type="datetime1">
              <a:rPr lang="en-US" smtClean="0"/>
              <a:t>6/5/2026</a:t>
            </a:fld>
            <a:endParaRPr lang="en-US"/>
          </a:p>
        </p:txBody>
      </p:sp>
      <p:sp>
        <p:nvSpPr>
          <p:cNvPr id="4" name="Slide Number Placeholder 3">
            <a:extLst>
              <a:ext uri="{FF2B5EF4-FFF2-40B4-BE49-F238E27FC236}">
                <a16:creationId xmlns:a16="http://schemas.microsoft.com/office/drawing/2014/main" id="{008651DC-79F2-4B12-4F2C-C7EB37770775}"/>
              </a:ext>
            </a:extLst>
          </p:cNvPr>
          <p:cNvSpPr>
            <a:spLocks noGrp="1"/>
          </p:cNvSpPr>
          <p:nvPr>
            <p:ph type="sldNum" sz="quarter" idx="12"/>
          </p:nvPr>
        </p:nvSpPr>
        <p:spPr/>
        <p:txBody>
          <a:bodyPr/>
          <a:lstStyle/>
          <a:p>
            <a:fld id="{7D19FC8C-636F-4B61-98CC-E41B290838A8}" type="slidenum">
              <a:rPr lang="en-US" smtClean="0"/>
              <a:t>6</a:t>
            </a:fld>
            <a:endParaRPr lang="en-US"/>
          </a:p>
        </p:txBody>
      </p:sp>
    </p:spTree>
    <p:extLst>
      <p:ext uri="{BB962C8B-B14F-4D97-AF65-F5344CB8AC3E}">
        <p14:creationId xmlns:p14="http://schemas.microsoft.com/office/powerpoint/2010/main" val="2983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121B1-7278-2BF7-0428-45B52402F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F45B6-EBDB-FB9D-FF1A-A6A842F8217E}"/>
              </a:ext>
            </a:extLst>
          </p:cNvPr>
          <p:cNvSpPr>
            <a:spLocks noGrp="1"/>
          </p:cNvSpPr>
          <p:nvPr>
            <p:ph type="title"/>
          </p:nvPr>
        </p:nvSpPr>
        <p:spPr/>
        <p:txBody>
          <a:bodyPr/>
          <a:lstStyle/>
          <a:p>
            <a:r>
              <a:rPr lang="en-US"/>
              <a:t>Addition of New Spaces &amp; Remodeling</a:t>
            </a:r>
          </a:p>
        </p:txBody>
      </p:sp>
      <p:pic>
        <p:nvPicPr>
          <p:cNvPr id="9" name="Picture 8">
            <a:extLst>
              <a:ext uri="{FF2B5EF4-FFF2-40B4-BE49-F238E27FC236}">
                <a16:creationId xmlns:a16="http://schemas.microsoft.com/office/drawing/2014/main" id="{9FC2C476-9F46-090C-FC3E-82E5236BF467}"/>
              </a:ext>
            </a:extLst>
          </p:cNvPr>
          <p:cNvPicPr>
            <a:picLocks noChangeAspect="1"/>
          </p:cNvPicPr>
          <p:nvPr/>
        </p:nvPicPr>
        <p:blipFill>
          <a:blip r:embed="rId2"/>
          <a:stretch>
            <a:fillRect/>
          </a:stretch>
        </p:blipFill>
        <p:spPr>
          <a:xfrm>
            <a:off x="390427" y="1152427"/>
            <a:ext cx="5669528" cy="2251632"/>
          </a:xfrm>
          <a:prstGeom prst="rect">
            <a:avLst/>
          </a:prstGeom>
        </p:spPr>
      </p:pic>
      <p:pic>
        <p:nvPicPr>
          <p:cNvPr id="11" name="Picture 10">
            <a:extLst>
              <a:ext uri="{FF2B5EF4-FFF2-40B4-BE49-F238E27FC236}">
                <a16:creationId xmlns:a16="http://schemas.microsoft.com/office/drawing/2014/main" id="{EA7F569D-D7D3-E643-5B7D-34DB1CC8B51A}"/>
              </a:ext>
            </a:extLst>
          </p:cNvPr>
          <p:cNvPicPr>
            <a:picLocks noChangeAspect="1"/>
          </p:cNvPicPr>
          <p:nvPr/>
        </p:nvPicPr>
        <p:blipFill>
          <a:blip r:embed="rId3"/>
          <a:stretch>
            <a:fillRect/>
          </a:stretch>
        </p:blipFill>
        <p:spPr>
          <a:xfrm>
            <a:off x="3056478" y="3605162"/>
            <a:ext cx="6079043" cy="2567038"/>
          </a:xfrm>
          <a:prstGeom prst="rect">
            <a:avLst/>
          </a:prstGeom>
        </p:spPr>
      </p:pic>
      <p:pic>
        <p:nvPicPr>
          <p:cNvPr id="13" name="Picture 12">
            <a:extLst>
              <a:ext uri="{FF2B5EF4-FFF2-40B4-BE49-F238E27FC236}">
                <a16:creationId xmlns:a16="http://schemas.microsoft.com/office/drawing/2014/main" id="{A1A7D513-E643-B630-FC13-9FF712BAEEEB}"/>
              </a:ext>
            </a:extLst>
          </p:cNvPr>
          <p:cNvPicPr>
            <a:picLocks noChangeAspect="1"/>
          </p:cNvPicPr>
          <p:nvPr/>
        </p:nvPicPr>
        <p:blipFill>
          <a:blip r:embed="rId4"/>
          <a:stretch>
            <a:fillRect/>
          </a:stretch>
        </p:blipFill>
        <p:spPr>
          <a:xfrm>
            <a:off x="6246719" y="1159438"/>
            <a:ext cx="5527959" cy="2251632"/>
          </a:xfrm>
          <a:prstGeom prst="rect">
            <a:avLst/>
          </a:prstGeom>
        </p:spPr>
      </p:pic>
      <p:sp>
        <p:nvSpPr>
          <p:cNvPr id="3" name="Date Placeholder 2">
            <a:extLst>
              <a:ext uri="{FF2B5EF4-FFF2-40B4-BE49-F238E27FC236}">
                <a16:creationId xmlns:a16="http://schemas.microsoft.com/office/drawing/2014/main" id="{721DC56A-70C5-59C6-0EB6-9E1479D0CA64}"/>
              </a:ext>
            </a:extLst>
          </p:cNvPr>
          <p:cNvSpPr>
            <a:spLocks noGrp="1"/>
          </p:cNvSpPr>
          <p:nvPr>
            <p:ph type="dt" sz="half" idx="10"/>
          </p:nvPr>
        </p:nvSpPr>
        <p:spPr/>
        <p:txBody>
          <a:bodyPr/>
          <a:lstStyle/>
          <a:p>
            <a:fld id="{C9B9611B-3970-4486-8B8C-D3E5E37FCB2B}" type="datetime1">
              <a:rPr lang="en-US" smtClean="0"/>
              <a:t>6/5/2026</a:t>
            </a:fld>
            <a:endParaRPr lang="en-US"/>
          </a:p>
        </p:txBody>
      </p:sp>
      <p:sp>
        <p:nvSpPr>
          <p:cNvPr id="4" name="Slide Number Placeholder 3">
            <a:extLst>
              <a:ext uri="{FF2B5EF4-FFF2-40B4-BE49-F238E27FC236}">
                <a16:creationId xmlns:a16="http://schemas.microsoft.com/office/drawing/2014/main" id="{A69235AC-8D7A-C867-F5A8-73B90292FEC1}"/>
              </a:ext>
            </a:extLst>
          </p:cNvPr>
          <p:cNvSpPr>
            <a:spLocks noGrp="1"/>
          </p:cNvSpPr>
          <p:nvPr>
            <p:ph type="sldNum" sz="quarter" idx="12"/>
          </p:nvPr>
        </p:nvSpPr>
        <p:spPr/>
        <p:txBody>
          <a:bodyPr/>
          <a:lstStyle/>
          <a:p>
            <a:fld id="{7D19FC8C-636F-4B61-98CC-E41B290838A8}" type="slidenum">
              <a:rPr lang="en-US" smtClean="0"/>
              <a:t>7</a:t>
            </a:fld>
            <a:endParaRPr lang="en-US"/>
          </a:p>
        </p:txBody>
      </p:sp>
    </p:spTree>
    <p:extLst>
      <p:ext uri="{BB962C8B-B14F-4D97-AF65-F5344CB8AC3E}">
        <p14:creationId xmlns:p14="http://schemas.microsoft.com/office/powerpoint/2010/main" val="3859735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2F437C3-B183-5453-8A67-FFAB15F7DA52}"/>
              </a:ext>
            </a:extLst>
          </p:cNvPr>
          <p:cNvPicPr>
            <a:picLocks noChangeAspect="1"/>
          </p:cNvPicPr>
          <p:nvPr/>
        </p:nvPicPr>
        <p:blipFill>
          <a:blip r:embed="rId2"/>
          <a:stretch>
            <a:fillRect/>
          </a:stretch>
        </p:blipFill>
        <p:spPr>
          <a:xfrm>
            <a:off x="7858975" y="1278892"/>
            <a:ext cx="3912169" cy="4742476"/>
          </a:xfrm>
          <a:prstGeom prst="rect">
            <a:avLst/>
          </a:prstGeom>
        </p:spPr>
      </p:pic>
      <p:sp>
        <p:nvSpPr>
          <p:cNvPr id="4" name="Date Placeholder 3">
            <a:extLst>
              <a:ext uri="{FF2B5EF4-FFF2-40B4-BE49-F238E27FC236}">
                <a16:creationId xmlns:a16="http://schemas.microsoft.com/office/drawing/2014/main" id="{EA174CD2-0B3B-DDF3-B17F-428A5DB92DA8}"/>
              </a:ext>
            </a:extLst>
          </p:cNvPr>
          <p:cNvSpPr>
            <a:spLocks noGrp="1"/>
          </p:cNvSpPr>
          <p:nvPr>
            <p:ph type="dt" sz="half" idx="10"/>
          </p:nvPr>
        </p:nvSpPr>
        <p:spPr/>
        <p:txBody>
          <a:bodyPr/>
          <a:lstStyle/>
          <a:p>
            <a:fld id="{794E0505-0675-46CE-827D-87CE60A150D5}" type="datetime1">
              <a:rPr lang="en-US" smtClean="0"/>
              <a:t>6/5/2026</a:t>
            </a:fld>
            <a:endParaRPr lang="en-US"/>
          </a:p>
        </p:txBody>
      </p:sp>
      <p:sp>
        <p:nvSpPr>
          <p:cNvPr id="5" name="Slide Number Placeholder 4">
            <a:extLst>
              <a:ext uri="{FF2B5EF4-FFF2-40B4-BE49-F238E27FC236}">
                <a16:creationId xmlns:a16="http://schemas.microsoft.com/office/drawing/2014/main" id="{139C8939-76E2-1D33-AA0D-22A393BF6BCD}"/>
              </a:ext>
            </a:extLst>
          </p:cNvPr>
          <p:cNvSpPr>
            <a:spLocks noGrp="1"/>
          </p:cNvSpPr>
          <p:nvPr>
            <p:ph type="sldNum" sz="quarter" idx="12"/>
          </p:nvPr>
        </p:nvSpPr>
        <p:spPr/>
        <p:txBody>
          <a:bodyPr/>
          <a:lstStyle/>
          <a:p>
            <a:fld id="{7D19FC8C-636F-4B61-98CC-E41B290838A8}" type="slidenum">
              <a:rPr lang="en-US" smtClean="0"/>
              <a:pPr/>
              <a:t>8</a:t>
            </a:fld>
            <a:endParaRPr lang="en-US"/>
          </a:p>
        </p:txBody>
      </p:sp>
      <p:sp>
        <p:nvSpPr>
          <p:cNvPr id="2" name="Title 1">
            <a:extLst>
              <a:ext uri="{FF2B5EF4-FFF2-40B4-BE49-F238E27FC236}">
                <a16:creationId xmlns:a16="http://schemas.microsoft.com/office/drawing/2014/main" id="{A426C213-454C-F36A-6C66-503367D466E6}"/>
              </a:ext>
            </a:extLst>
          </p:cNvPr>
          <p:cNvSpPr>
            <a:spLocks noGrp="1"/>
          </p:cNvSpPr>
          <p:nvPr>
            <p:ph type="title"/>
          </p:nvPr>
        </p:nvSpPr>
        <p:spPr/>
        <p:txBody>
          <a:bodyPr/>
          <a:lstStyle/>
          <a:p>
            <a:r>
              <a:rPr lang="en-US"/>
              <a:t>Building Envelope – Windows</a:t>
            </a:r>
          </a:p>
        </p:txBody>
      </p:sp>
      <p:sp>
        <p:nvSpPr>
          <p:cNvPr id="6" name="Rectangle: Rounded Corners 5">
            <a:extLst>
              <a:ext uri="{FF2B5EF4-FFF2-40B4-BE49-F238E27FC236}">
                <a16:creationId xmlns:a16="http://schemas.microsoft.com/office/drawing/2014/main" id="{F4FDA508-97C9-F62E-514F-5F2CF3E02552}"/>
              </a:ext>
            </a:extLst>
          </p:cNvPr>
          <p:cNvSpPr>
            <a:spLocks/>
          </p:cNvSpPr>
          <p:nvPr/>
        </p:nvSpPr>
        <p:spPr>
          <a:xfrm>
            <a:off x="847627" y="2881299"/>
            <a:ext cx="3426489" cy="329184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7E56216-5869-555E-C876-DA6BDC9DE6D0}"/>
              </a:ext>
            </a:extLst>
          </p:cNvPr>
          <p:cNvCxnSpPr>
            <a:cxnSpLocks/>
          </p:cNvCxnSpPr>
          <p:nvPr/>
        </p:nvCxnSpPr>
        <p:spPr>
          <a:xfrm>
            <a:off x="2542261" y="61722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319547-1855-7F4C-AE69-EA6D1B3A9871}"/>
              </a:ext>
            </a:extLst>
          </p:cNvPr>
          <p:cNvSpPr txBox="1">
            <a:spLocks noChangeAspect="1"/>
          </p:cNvSpPr>
          <p:nvPr/>
        </p:nvSpPr>
        <p:spPr>
          <a:xfrm>
            <a:off x="847620" y="2970124"/>
            <a:ext cx="3426495" cy="3139321"/>
          </a:xfrm>
          <a:prstGeom prst="rect">
            <a:avLst/>
          </a:prstGeom>
          <a:noFill/>
        </p:spPr>
        <p:txBody>
          <a:bodyPr wrap="square" rtlCol="0">
            <a:spAutoFit/>
          </a:bodyPr>
          <a:lstStyle/>
          <a:p>
            <a:pPr algn="ct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The look of the original extensive curtain wall which was innovative at the time was to be preserved. The original windows were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single</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glazed</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To meet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modern</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energy</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code</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the architects developed a solution which added an acrylic pane to the inside of the windows creating an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insulated</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glazing</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system</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a:t>
            </a:r>
            <a:r>
              <a:rPr lang="en-US">
                <a:solidFill>
                  <a:srgbClr val="142D43"/>
                </a:solidFill>
              </a:rPr>
              <a:t>  </a:t>
            </a:r>
            <a:endParaRPr lang="en-US"/>
          </a:p>
        </p:txBody>
      </p:sp>
      <p:sp>
        <p:nvSpPr>
          <p:cNvPr id="9" name="Date Placeholder 2">
            <a:extLst>
              <a:ext uri="{FF2B5EF4-FFF2-40B4-BE49-F238E27FC236}">
                <a16:creationId xmlns:a16="http://schemas.microsoft.com/office/drawing/2014/main" id="{4104A015-70C6-B1E8-7BBC-85E619E55CD3}"/>
              </a:ext>
            </a:extLst>
          </p:cNvPr>
          <p:cNvSpPr txBox="1">
            <a:spLocks/>
          </p:cNvSpPr>
          <p:nvPr/>
        </p:nvSpPr>
        <p:spPr>
          <a:xfrm>
            <a:off x="300794" y="65087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40A23E-6B9A-40F1-8E3F-C585D6231A8D}" type="datetime1">
              <a:rPr lang="en-US" smtClean="0"/>
              <a:pPr/>
              <a:t>6/5/2026</a:t>
            </a:fld>
            <a:endParaRPr lang="en-US"/>
          </a:p>
        </p:txBody>
      </p:sp>
      <p:sp>
        <p:nvSpPr>
          <p:cNvPr id="11" name="Rectangle: Rounded Corners 10">
            <a:extLst>
              <a:ext uri="{FF2B5EF4-FFF2-40B4-BE49-F238E27FC236}">
                <a16:creationId xmlns:a16="http://schemas.microsoft.com/office/drawing/2014/main" id="{5035D906-8BE2-6511-2670-F99734D4F722}"/>
              </a:ext>
            </a:extLst>
          </p:cNvPr>
          <p:cNvSpPr>
            <a:spLocks noChangeAspect="1"/>
          </p:cNvSpPr>
          <p:nvPr/>
        </p:nvSpPr>
        <p:spPr>
          <a:xfrm>
            <a:off x="4377958" y="1147991"/>
            <a:ext cx="3627050" cy="3657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C394BF0-556F-9932-85F1-97A86BCD645B}"/>
              </a:ext>
            </a:extLst>
          </p:cNvPr>
          <p:cNvCxnSpPr>
            <a:cxnSpLocks/>
          </p:cNvCxnSpPr>
          <p:nvPr/>
        </p:nvCxnSpPr>
        <p:spPr>
          <a:xfrm>
            <a:off x="6096000" y="4801235"/>
            <a:ext cx="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2D80F36-1358-0732-5EC8-19CA43EFAEA9}"/>
              </a:ext>
            </a:extLst>
          </p:cNvPr>
          <p:cNvSpPr txBox="1">
            <a:spLocks noChangeAspect="1"/>
          </p:cNvSpPr>
          <p:nvPr/>
        </p:nvSpPr>
        <p:spPr>
          <a:xfrm>
            <a:off x="4377957" y="1272050"/>
            <a:ext cx="3627045" cy="3416320"/>
          </a:xfrm>
          <a:prstGeom prst="rect">
            <a:avLst/>
          </a:prstGeom>
          <a:noFill/>
        </p:spPr>
        <p:txBody>
          <a:bodyPr wrap="square" rtlCol="0">
            <a:spAutoFit/>
          </a:bodyPr>
          <a:lstStyle/>
          <a:p>
            <a:pPr algn="ct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A similar high-performance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insulated</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glazing</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b="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system </a:t>
            </a: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was also added to the third floor with the following characteristics:</a:t>
            </a:r>
          </a:p>
          <a:p>
            <a:pPr algn="ctr"/>
            <a:endPar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ctr">
              <a:buFont typeface="Arial" panose="020B0604020202020204" pitchFamily="34" charset="0"/>
              <a:buChar char="•"/>
            </a:pP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Specified as low-e glass</a:t>
            </a:r>
          </a:p>
          <a:p>
            <a:pPr marL="285750" indent="-285750" algn="ctr">
              <a:buFont typeface="Arial" panose="020B0604020202020204" pitchFamily="34" charset="0"/>
              <a:buChar char="•"/>
            </a:pP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Ceramic fritting on east and west windows providing a reduction in solar gain</a:t>
            </a:r>
          </a:p>
          <a:p>
            <a:pPr marL="285750" indent="-285750" algn="ctr">
              <a:buFont typeface="Arial" panose="020B0604020202020204" pitchFamily="34" charset="0"/>
              <a:buChar char="•"/>
            </a:pPr>
            <a:r>
              <a:rPr lang="en-US">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Laminated glass to reduce freeway noise reducing sound transmission by 50%</a:t>
            </a: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51808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2CF0F-6E39-144F-5FB1-1A2153B0456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F72306-6D90-ECA6-0097-A7F6B417CD4B}"/>
              </a:ext>
            </a:extLst>
          </p:cNvPr>
          <p:cNvSpPr>
            <a:spLocks noGrp="1"/>
          </p:cNvSpPr>
          <p:nvPr>
            <p:ph type="sldNum" sz="quarter" idx="12"/>
          </p:nvPr>
        </p:nvSpPr>
        <p:spPr/>
        <p:txBody>
          <a:bodyPr/>
          <a:lstStyle/>
          <a:p>
            <a:fld id="{7D19FC8C-636F-4B61-98CC-E41B290838A8}" type="slidenum">
              <a:rPr lang="en-US" smtClean="0"/>
              <a:pPr/>
              <a:t>9</a:t>
            </a:fld>
            <a:endParaRPr lang="en-US"/>
          </a:p>
        </p:txBody>
      </p:sp>
      <p:sp>
        <p:nvSpPr>
          <p:cNvPr id="2" name="Title 1">
            <a:extLst>
              <a:ext uri="{FF2B5EF4-FFF2-40B4-BE49-F238E27FC236}">
                <a16:creationId xmlns:a16="http://schemas.microsoft.com/office/drawing/2014/main" id="{E82B7FDB-7790-EC23-235E-B626B331CA79}"/>
              </a:ext>
            </a:extLst>
          </p:cNvPr>
          <p:cNvSpPr>
            <a:spLocks noGrp="1"/>
          </p:cNvSpPr>
          <p:nvPr>
            <p:ph type="title"/>
          </p:nvPr>
        </p:nvSpPr>
        <p:spPr/>
        <p:txBody>
          <a:bodyPr/>
          <a:lstStyle/>
          <a:p>
            <a:r>
              <a:rPr lang="en-US"/>
              <a:t>Building Envelope – Curtain Wall Retrofit </a:t>
            </a:r>
          </a:p>
        </p:txBody>
      </p:sp>
      <p:pic>
        <p:nvPicPr>
          <p:cNvPr id="4" name="Picture 3">
            <a:extLst>
              <a:ext uri="{FF2B5EF4-FFF2-40B4-BE49-F238E27FC236}">
                <a16:creationId xmlns:a16="http://schemas.microsoft.com/office/drawing/2014/main" id="{E266BC2B-FC82-4C1B-00B5-4290D4EE6FC4}"/>
              </a:ext>
            </a:extLst>
          </p:cNvPr>
          <p:cNvPicPr>
            <a:picLocks noChangeAspect="1"/>
          </p:cNvPicPr>
          <p:nvPr/>
        </p:nvPicPr>
        <p:blipFill>
          <a:blip r:embed="rId2"/>
          <a:stretch>
            <a:fillRect/>
          </a:stretch>
        </p:blipFill>
        <p:spPr>
          <a:xfrm>
            <a:off x="1607547" y="1190135"/>
            <a:ext cx="8976906" cy="4935578"/>
          </a:xfrm>
          <a:prstGeom prst="roundRect">
            <a:avLst/>
          </a:prstGeom>
          <a:ln>
            <a:solidFill>
              <a:schemeClr val="tx1"/>
            </a:solidFill>
          </a:ln>
        </p:spPr>
      </p:pic>
      <p:sp>
        <p:nvSpPr>
          <p:cNvPr id="3" name="Date Placeholder 2">
            <a:extLst>
              <a:ext uri="{FF2B5EF4-FFF2-40B4-BE49-F238E27FC236}">
                <a16:creationId xmlns:a16="http://schemas.microsoft.com/office/drawing/2014/main" id="{CF54D686-CCDA-42D8-1760-4E678D49627D}"/>
              </a:ext>
            </a:extLst>
          </p:cNvPr>
          <p:cNvSpPr>
            <a:spLocks noGrp="1"/>
          </p:cNvSpPr>
          <p:nvPr>
            <p:ph type="dt" sz="half" idx="10"/>
          </p:nvPr>
        </p:nvSpPr>
        <p:spPr/>
        <p:txBody>
          <a:bodyPr/>
          <a:lstStyle/>
          <a:p>
            <a:fld id="{9FE93FD6-6624-41E6-B9D5-CEF02B57B4C2}" type="datetime1">
              <a:rPr lang="en-US" smtClean="0"/>
              <a:t>6/5/2026</a:t>
            </a:fld>
            <a:endParaRPr lang="en-US"/>
          </a:p>
        </p:txBody>
      </p:sp>
    </p:spTree>
    <p:extLst>
      <p:ext uri="{BB962C8B-B14F-4D97-AF65-F5344CB8AC3E}">
        <p14:creationId xmlns:p14="http://schemas.microsoft.com/office/powerpoint/2010/main" val="1344556027"/>
      </p:ext>
    </p:extLst>
  </p:cSld>
  <p:clrMapOvr>
    <a:masterClrMapping/>
  </p:clrMapOvr>
</p:sld>
</file>

<file path=ppt/theme/theme1.xml><?xml version="1.0" encoding="utf-8"?>
<a:theme xmlns:a="http://schemas.openxmlformats.org/drawingml/2006/main" name="1_SCE 16x9 White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66889C-D109-419E-BE24-8D218A5C6D7E}" vid="{15181C94-D1FA-4876-B6A1-D66074978D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DF5EBB28E9AF458860AD508F799B77" ma:contentTypeVersion="19" ma:contentTypeDescription="Create a new document." ma:contentTypeScope="" ma:versionID="ed06f1db373b653e0244d203b6631eaa">
  <xsd:schema xmlns:xsd="http://www.w3.org/2001/XMLSchema" xmlns:xs="http://www.w3.org/2001/XMLSchema" xmlns:p="http://schemas.microsoft.com/office/2006/metadata/properties" xmlns:ns2="d2824cd7-2a3f-438f-abd5-34fea22f395b" xmlns:ns3="99f03392-5117-4f00-b8c7-c28d7de3d2f9" xmlns:ns4="d5d122ac-9198-417a-96dd-3fd9d8a02c5d" xmlns:ns5="b3aa00f3-ad7c-4c7c-b1bc-f653daa267e5" targetNamespace="http://schemas.microsoft.com/office/2006/metadata/properties" ma:root="true" ma:fieldsID="40e97fca66e85d42615d1a61bcd3f0d1" ns2:_="" ns3:_="" ns4:_="" ns5:_="">
    <xsd:import namespace="d2824cd7-2a3f-438f-abd5-34fea22f395b"/>
    <xsd:import namespace="99f03392-5117-4f00-b8c7-c28d7de3d2f9"/>
    <xsd:import namespace="d5d122ac-9198-417a-96dd-3fd9d8a02c5d"/>
    <xsd:import namespace="b3aa00f3-ad7c-4c7c-b1bc-f653daa267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4:SharedWithDetails" minOccurs="0"/>
                <xsd:element ref="ns5:lcf76f155ced4ddcb4097134ff3c332f" minOccurs="0"/>
                <xsd:element ref="ns3:TaxCatchAll" minOccurs="0"/>
                <xsd:element ref="ns2:MediaLengthInSeconds"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BillingMetadata" minOccurs="0"/>
                <xsd:element ref="ns2:Data_x0020_Center_x0020_Modeling_x0020_Enhance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824cd7-2a3f-438f-abd5-34fea22f39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Data_x0020_Center_x0020_Modeling_x0020_Enhancements" ma:index="26" nillable="true" ma:displayName="Data Center Modeling Enhancements" ma:format="Dropdown" ma:internalName="Data_x0020_Center_x0020_Modeling_x0020_Enhancements">
      <xsd:simpleType>
        <xsd:restriction base="dms:Choice">
          <xsd:enumeration value="High"/>
          <xsd:enumeration value="Choice 2"/>
          <xsd:enumeration value="Low"/>
        </xsd:restriction>
      </xsd:simpleType>
    </xsd:element>
  </xsd:schema>
  <xsd:schema xmlns:xsd="http://www.w3.org/2001/XMLSchema" xmlns:xs="http://www.w3.org/2001/XMLSchema" xmlns:dms="http://schemas.microsoft.com/office/2006/documentManagement/types" xmlns:pc="http://schemas.microsoft.com/office/infopath/2007/PartnerControls" targetNamespace="99f03392-5117-4f00-b8c7-c28d7de3d2f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7" nillable="true" ma:displayName="Taxonomy Catch All Column" ma:hidden="true" ma:list="{59c0f24b-8c7c-425b-a0b3-06561a6eab69}" ma:internalName="TaxCatchAll" ma:showField="CatchAllData" ma:web="99f03392-5117-4f00-b8c7-c28d7de3d2f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d122ac-9198-417a-96dd-3fd9d8a02c5d"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aa00f3-ad7c-4c7c-b1bc-f653daa267e5" elementFormDefault="qualified">
    <xsd:import namespace="http://schemas.microsoft.com/office/2006/documentManagement/types"/>
    <xsd:import namespace="http://schemas.microsoft.com/office/infopath/2007/PartnerControls"/>
    <xsd:element name="lcf76f155ced4ddcb4097134ff3c332f" ma:index="16" nillable="true" ma:taxonomy="true" ma:internalName="lcf76f155ced4ddcb4097134ff3c332f" ma:taxonomyFieldName="MediaServiceImageTags" ma:displayName="Image Tags" ma:default="" ma:fieldId="{5cf76f15-5ced-4ddc-b409-7134ff3c332f}" ma:taxonomyMulti="true" ma:sspId="d9fbabe8-1c89-47f3-93c4-f60b3feb87f1" ma:termSetId="00000000-0000-0000-0000-0000000000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aa00f3-ad7c-4c7c-b1bc-f653daa267e5">
      <Terms xmlns="http://schemas.microsoft.com/office/infopath/2007/PartnerControls"/>
    </lcf76f155ced4ddcb4097134ff3c332f>
    <TaxCatchAll xmlns="99f03392-5117-4f00-b8c7-c28d7de3d2f9" xsi:nil="true"/>
    <SharedWithUsers xmlns="99f03392-5117-4f00-b8c7-c28d7de3d2f9">
      <UserInfo>
        <DisplayName/>
        <AccountId xsi:nil="true"/>
        <AccountType/>
      </UserInfo>
    </SharedWithUsers>
    <Data_x0020_Center_x0020_Modeling_x0020_Enhancements xmlns="d2824cd7-2a3f-438f-abd5-34fea22f395b" xsi:nil="true"/>
  </documentManagement>
</p:properties>
</file>

<file path=customXml/itemProps1.xml><?xml version="1.0" encoding="utf-8"?>
<ds:datastoreItem xmlns:ds="http://schemas.openxmlformats.org/officeDocument/2006/customXml" ds:itemID="{F6844E0D-0B27-4E82-A588-05B6DBECB0A3}"/>
</file>

<file path=customXml/itemProps2.xml><?xml version="1.0" encoding="utf-8"?>
<ds:datastoreItem xmlns:ds="http://schemas.openxmlformats.org/officeDocument/2006/customXml" ds:itemID="{45E2661E-C2FD-4573-996E-FF41CAD14A28}">
  <ds:schemaRefs>
    <ds:schemaRef ds:uri="http://schemas.microsoft.com/sharepoint/v3/contenttype/forms"/>
  </ds:schemaRefs>
</ds:datastoreItem>
</file>

<file path=customXml/itemProps3.xml><?xml version="1.0" encoding="utf-8"?>
<ds:datastoreItem xmlns:ds="http://schemas.openxmlformats.org/officeDocument/2006/customXml" ds:itemID="{A10EDF58-4B72-43C0-BB8D-BDC4A26476FA}">
  <ds:schemaRefs>
    <ds:schemaRef ds:uri="6ee95dc4-288c-4586-81f5-cac091520622"/>
    <ds:schemaRef ds:uri="http://schemas.microsoft.com/office/2006/metadata/propertie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418430f-41b1-42c2-84e1-5b7366187ed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SCE PPT Template</Template>
  <TotalTime>28</TotalTime>
  <Words>810</Words>
  <Application>Microsoft Office PowerPoint</Application>
  <PresentationFormat>Widescreen</PresentationFormat>
  <Paragraphs>73</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Open Sans</vt:lpstr>
      <vt:lpstr>Open Sans ExtraBold</vt:lpstr>
      <vt:lpstr>Open Sans Light</vt:lpstr>
      <vt:lpstr>Segoe UI Semibold</vt:lpstr>
      <vt:lpstr>1_SCE 16x9 White Template</vt:lpstr>
      <vt:lpstr>Science Classroom Building</vt:lpstr>
      <vt:lpstr>Science Classroom Building, San Francisco</vt:lpstr>
      <vt:lpstr>Project Overview</vt:lpstr>
      <vt:lpstr>Project Plan</vt:lpstr>
      <vt:lpstr>The Design Process &amp; Low Energy, Zero Carbon Design</vt:lpstr>
      <vt:lpstr>Rebuilding Historic 1956 Building</vt:lpstr>
      <vt:lpstr>Addition of New Spaces &amp; Remodeling</vt:lpstr>
      <vt:lpstr>Building Envelope – Windows</vt:lpstr>
      <vt:lpstr>Building Envelope – Curtain Wall Retrofit </vt:lpstr>
      <vt:lpstr>Building Envelope – Opaque Assembly</vt:lpstr>
      <vt:lpstr>HVAC System</vt:lpstr>
      <vt:lpstr>Daylighting &amp; Lighting Systems</vt:lpstr>
      <vt:lpstr>Renewable Energy Supply</vt:lpstr>
      <vt:lpstr>Modelled Monthly Energy Use</vt:lpstr>
      <vt:lpstr>Measured Monthly Energy Use</vt:lpstr>
      <vt:lpstr>Photovoltaic System Performance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Neil Bulger</dc:creator>
  <cp:lastModifiedBy>Michelle Reyes</cp:lastModifiedBy>
  <cp:revision>1</cp:revision>
  <dcterms:created xsi:type="dcterms:W3CDTF">2025-12-15T20:45:12Z</dcterms:created>
  <dcterms:modified xsi:type="dcterms:W3CDTF">2026-06-05T18:18:03Z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0x0101001DDF5EBB28E9AF458860AD508F799B77</vt:lpwstr>
  </property>
  <property fmtid="{D5CDD505-2E9C-101B-9397-08002B2CF9AE}" pid="3" name="MediaServiceImageTags">
    <vt:lpwstr/>
  </property>
</Properties>
</file>