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18"/>
  </p:notesMasterIdLst>
  <p:sldIdLst>
    <p:sldId id="3045" r:id="rId5"/>
    <p:sldId id="2986" r:id="rId6"/>
    <p:sldId id="2987" r:id="rId7"/>
    <p:sldId id="3033" r:id="rId8"/>
    <p:sldId id="3037" r:id="rId9"/>
    <p:sldId id="2989" r:id="rId10"/>
    <p:sldId id="3038" r:id="rId11"/>
    <p:sldId id="3039" r:id="rId12"/>
    <p:sldId id="2990" r:id="rId13"/>
    <p:sldId id="3035" r:id="rId14"/>
    <p:sldId id="2992" r:id="rId15"/>
    <p:sldId id="3036" r:id="rId16"/>
    <p:sldId id="304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2A5123-F45C-E346-47BF-08E2F0EF6045}" name="Annaleigh McDonald" initials="AM" userId="S::amcdonald@cadeogroup.com::151cc7b4-fa6b-4bb4-ac77-3c053d37556f" providerId="AD"/>
  <p188:author id="{DE82CC3B-4ABD-D8C3-1DB2-03FD0ECD6BA0}" name="Neil Bulger" initials="NB" userId="S::neil@a2efficiency.com::e8674582-6166-4571-8d0f-e172428a4ae7" providerId="AD"/>
  <p188:author id="{E8E57053-F67F-88EE-487A-36A6BDCA2DEF}" name="Blake McLam" initials="BM" userId="S::blake.mclam@a2efficiency.com::c1160746-8e9a-4bc7-a280-5265efc7e49f" providerId="AD"/>
  <p188:author id="{562653A7-DACE-7ADB-5E8A-40B2DCCA4011}" name="Bretnie E" initials="BE" userId="12b640d65c468b9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42D43"/>
    <a:srgbClr val="29A8DF"/>
    <a:srgbClr val="E6E6E6"/>
    <a:srgbClr val="EA9189"/>
    <a:srgbClr val="E0E8EB"/>
    <a:srgbClr val="034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5036" autoAdjust="0"/>
  </p:normalViewPr>
  <p:slideViewPr>
    <p:cSldViewPr snapToGrid="0">
      <p:cViewPr varScale="1">
        <p:scale>
          <a:sx n="101" d="100"/>
          <a:sy n="101" d="100"/>
        </p:scale>
        <p:origin x="912"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l Bulger" userId="e8674582-6166-4571-8d0f-e172428a4ae7" providerId="ADAL" clId="{45AB86E9-2A5C-4AAD-92F7-2BD477A6EA13}"/>
    <pc:docChg chg="custSel addSld delSld modSld">
      <pc:chgData name="Neil Bulger" userId="e8674582-6166-4571-8d0f-e172428a4ae7" providerId="ADAL" clId="{45AB86E9-2A5C-4AAD-92F7-2BD477A6EA13}" dt="2026-06-03T18:06:47.145" v="290" actId="20577"/>
      <pc:docMkLst>
        <pc:docMk/>
      </pc:docMkLst>
      <pc:sldChg chg="modSp mod">
        <pc:chgData name="Neil Bulger" userId="e8674582-6166-4571-8d0f-e172428a4ae7" providerId="ADAL" clId="{45AB86E9-2A5C-4AAD-92F7-2BD477A6EA13}" dt="2026-06-03T17:37:34.946" v="89" actId="113"/>
        <pc:sldMkLst>
          <pc:docMk/>
          <pc:sldMk cId="3518085241" sldId="2989"/>
        </pc:sldMkLst>
        <pc:spChg chg="mod">
          <ac:chgData name="Neil Bulger" userId="e8674582-6166-4571-8d0f-e172428a4ae7" providerId="ADAL" clId="{45AB86E9-2A5C-4AAD-92F7-2BD477A6EA13}" dt="2026-06-03T17:37:34.946" v="89" actId="113"/>
          <ac:spMkLst>
            <pc:docMk/>
            <pc:sldMk cId="3518085241" sldId="2989"/>
            <ac:spMk id="2" creationId="{A426C213-454C-F36A-6C66-503367D466E6}"/>
          </ac:spMkLst>
        </pc:spChg>
      </pc:sldChg>
      <pc:sldChg chg="modSp mod">
        <pc:chgData name="Neil Bulger" userId="e8674582-6166-4571-8d0f-e172428a4ae7" providerId="ADAL" clId="{45AB86E9-2A5C-4AAD-92F7-2BD477A6EA13}" dt="2026-06-03T17:38:09.001" v="155" actId="113"/>
        <pc:sldMkLst>
          <pc:docMk/>
          <pc:sldMk cId="227911296" sldId="2990"/>
        </pc:sldMkLst>
        <pc:spChg chg="mod">
          <ac:chgData name="Neil Bulger" userId="e8674582-6166-4571-8d0f-e172428a4ae7" providerId="ADAL" clId="{45AB86E9-2A5C-4AAD-92F7-2BD477A6EA13}" dt="2026-06-03T17:38:09.001" v="155" actId="113"/>
          <ac:spMkLst>
            <pc:docMk/>
            <pc:sldMk cId="227911296" sldId="2990"/>
            <ac:spMk id="2" creationId="{FAB8B0D3-4B3A-6E7A-2182-37EBA8D215DF}"/>
          </ac:spMkLst>
        </pc:spChg>
      </pc:sldChg>
      <pc:sldChg chg="modSp mod">
        <pc:chgData name="Neil Bulger" userId="e8674582-6166-4571-8d0f-e172428a4ae7" providerId="ADAL" clId="{45AB86E9-2A5C-4AAD-92F7-2BD477A6EA13}" dt="2026-06-03T17:38:25.669" v="180" actId="113"/>
        <pc:sldMkLst>
          <pc:docMk/>
          <pc:sldMk cId="3648194376" sldId="2992"/>
        </pc:sldMkLst>
        <pc:spChg chg="mod">
          <ac:chgData name="Neil Bulger" userId="e8674582-6166-4571-8d0f-e172428a4ae7" providerId="ADAL" clId="{45AB86E9-2A5C-4AAD-92F7-2BD477A6EA13}" dt="2026-06-03T17:38:25.669" v="180" actId="113"/>
          <ac:spMkLst>
            <pc:docMk/>
            <pc:sldMk cId="3648194376" sldId="2992"/>
            <ac:spMk id="2" creationId="{C9DA7E06-922E-B129-FC29-22973C31723A}"/>
          </ac:spMkLst>
        </pc:spChg>
      </pc:sldChg>
      <pc:sldChg chg="modSp mod">
        <pc:chgData name="Neil Bulger" userId="e8674582-6166-4571-8d0f-e172428a4ae7" providerId="ADAL" clId="{45AB86E9-2A5C-4AAD-92F7-2BD477A6EA13}" dt="2026-06-03T17:38:06.555" v="154" actId="113"/>
        <pc:sldMkLst>
          <pc:docMk/>
          <pc:sldMk cId="279667449" sldId="3035"/>
        </pc:sldMkLst>
        <pc:spChg chg="mod">
          <ac:chgData name="Neil Bulger" userId="e8674582-6166-4571-8d0f-e172428a4ae7" providerId="ADAL" clId="{45AB86E9-2A5C-4AAD-92F7-2BD477A6EA13}" dt="2026-06-03T17:38:06.555" v="154" actId="113"/>
          <ac:spMkLst>
            <pc:docMk/>
            <pc:sldMk cId="279667449" sldId="3035"/>
            <ac:spMk id="2" creationId="{C326C9EA-0482-5526-A224-0A1CF1DDA217}"/>
          </ac:spMkLst>
        </pc:spChg>
      </pc:sldChg>
      <pc:sldChg chg="modSp mod">
        <pc:chgData name="Neil Bulger" userId="e8674582-6166-4571-8d0f-e172428a4ae7" providerId="ADAL" clId="{45AB86E9-2A5C-4AAD-92F7-2BD477A6EA13}" dt="2026-06-03T17:44:12.289" v="214" actId="113"/>
        <pc:sldMkLst>
          <pc:docMk/>
          <pc:sldMk cId="4178812840" sldId="3036"/>
        </pc:sldMkLst>
        <pc:spChg chg="mod">
          <ac:chgData name="Neil Bulger" userId="e8674582-6166-4571-8d0f-e172428a4ae7" providerId="ADAL" clId="{45AB86E9-2A5C-4AAD-92F7-2BD477A6EA13}" dt="2026-06-03T17:44:12.289" v="214" actId="113"/>
          <ac:spMkLst>
            <pc:docMk/>
            <pc:sldMk cId="4178812840" sldId="3036"/>
            <ac:spMk id="2" creationId="{93A1C9C0-CE1A-6218-4A6E-A3447EA65ACD}"/>
          </ac:spMkLst>
        </pc:spChg>
      </pc:sldChg>
      <pc:sldChg chg="addSp modSp new mod modClrScheme chgLayout">
        <pc:chgData name="Neil Bulger" userId="e8674582-6166-4571-8d0f-e172428a4ae7" providerId="ADAL" clId="{45AB86E9-2A5C-4AAD-92F7-2BD477A6EA13}" dt="2026-06-03T18:06:47.145" v="290" actId="20577"/>
        <pc:sldMkLst>
          <pc:docMk/>
          <pc:sldMk cId="1087993658" sldId="3046"/>
        </pc:sldMkLst>
        <pc:spChg chg="mod ord">
          <ac:chgData name="Neil Bulger" userId="e8674582-6166-4571-8d0f-e172428a4ae7" providerId="ADAL" clId="{45AB86E9-2A5C-4AAD-92F7-2BD477A6EA13}" dt="2026-06-03T18:04:26.720" v="241" actId="700"/>
          <ac:spMkLst>
            <pc:docMk/>
            <pc:sldMk cId="1087993658" sldId="3046"/>
            <ac:spMk id="2" creationId="{4A9070BA-63B4-97EB-C451-C7FEEF4EC3FE}"/>
          </ac:spMkLst>
        </pc:spChg>
        <pc:spChg chg="mod ord">
          <ac:chgData name="Neil Bulger" userId="e8674582-6166-4571-8d0f-e172428a4ae7" providerId="ADAL" clId="{45AB86E9-2A5C-4AAD-92F7-2BD477A6EA13}" dt="2026-06-03T18:04:26.720" v="241" actId="700"/>
          <ac:spMkLst>
            <pc:docMk/>
            <pc:sldMk cId="1087993658" sldId="3046"/>
            <ac:spMk id="3" creationId="{9352615C-5A9F-3EA1-8893-EA1482D50204}"/>
          </ac:spMkLst>
        </pc:spChg>
        <pc:spChg chg="mod ord">
          <ac:chgData name="Neil Bulger" userId="e8674582-6166-4571-8d0f-e172428a4ae7" providerId="ADAL" clId="{45AB86E9-2A5C-4AAD-92F7-2BD477A6EA13}" dt="2026-06-03T18:04:26.720" v="241" actId="700"/>
          <ac:spMkLst>
            <pc:docMk/>
            <pc:sldMk cId="1087993658" sldId="3046"/>
            <ac:spMk id="4" creationId="{7C6F0C06-47E3-13FA-BFCB-904EA3D086B4}"/>
          </ac:spMkLst>
        </pc:spChg>
        <pc:spChg chg="add mod ord">
          <ac:chgData name="Neil Bulger" userId="e8674582-6166-4571-8d0f-e172428a4ae7" providerId="ADAL" clId="{45AB86E9-2A5C-4AAD-92F7-2BD477A6EA13}" dt="2026-06-03T18:06:47.145" v="290" actId="20577"/>
          <ac:spMkLst>
            <pc:docMk/>
            <pc:sldMk cId="1087993658" sldId="3046"/>
            <ac:spMk id="7" creationId="{25F19B4F-0161-6CAF-C0F8-4F1011B77BB8}"/>
          </ac:spMkLst>
        </pc:spChg>
        <pc:picChg chg="add mod modCrop">
          <ac:chgData name="Neil Bulger" userId="e8674582-6166-4571-8d0f-e172428a4ae7" providerId="ADAL" clId="{45AB86E9-2A5C-4AAD-92F7-2BD477A6EA13}" dt="2026-06-03T17:55:01.189" v="225" actId="732"/>
          <ac:picMkLst>
            <pc:docMk/>
            <pc:sldMk cId="1087993658" sldId="3046"/>
            <ac:picMk id="5" creationId="{6550ADE9-30D8-41B5-DA3D-A9DAE55244B4}"/>
          </ac:picMkLst>
        </pc:picChg>
        <pc:picChg chg="add mod">
          <ac:chgData name="Neil Bulger" userId="e8674582-6166-4571-8d0f-e172428a4ae7" providerId="ADAL" clId="{45AB86E9-2A5C-4AAD-92F7-2BD477A6EA13}" dt="2026-06-03T17:55:02.503" v="226" actId="1076"/>
          <ac:picMkLst>
            <pc:docMk/>
            <pc:sldMk cId="1087993658" sldId="3046"/>
            <ac:picMk id="6" creationId="{E3A95B36-2A1B-A8B6-1984-0213F2D40E81}"/>
          </ac:picMkLst>
        </pc:picChg>
      </pc:sldChg>
    </pc:docChg>
  </pc:docChgLst>
  <pc:docChgLst>
    <pc:chgData name="Michelle Reyes" userId="ed312c2f-0208-4d3c-bbc0-30250a68a824" providerId="ADAL" clId="{D08B33E5-CE0B-49C1-9E1E-7DF0807B3CFA}"/>
    <pc:docChg chg="custSel modSld modMainMaster">
      <pc:chgData name="Michelle Reyes" userId="ed312c2f-0208-4d3c-bbc0-30250a68a824" providerId="ADAL" clId="{D08B33E5-CE0B-49C1-9E1E-7DF0807B3CFA}" dt="2026-06-05T18:12:38.302" v="101" actId="478"/>
      <pc:docMkLst>
        <pc:docMk/>
      </pc:docMkLst>
      <pc:sldChg chg="modSp mod">
        <pc:chgData name="Michelle Reyes" userId="ed312c2f-0208-4d3c-bbc0-30250a68a824" providerId="ADAL" clId="{D08B33E5-CE0B-49C1-9E1E-7DF0807B3CFA}" dt="2026-06-04T15:37:09.236" v="98" actId="20577"/>
        <pc:sldMkLst>
          <pc:docMk/>
          <pc:sldMk cId="3970178455" sldId="2986"/>
        </pc:sldMkLst>
        <pc:spChg chg="mod">
          <ac:chgData name="Michelle Reyes" userId="ed312c2f-0208-4d3c-bbc0-30250a68a824" providerId="ADAL" clId="{D08B33E5-CE0B-49C1-9E1E-7DF0807B3CFA}" dt="2026-06-04T15:37:09.236" v="98" actId="20577"/>
          <ac:spMkLst>
            <pc:docMk/>
            <pc:sldMk cId="3970178455" sldId="2986"/>
            <ac:spMk id="2" creationId="{9DEA27F7-B8F3-B39D-6686-5728B33AF597}"/>
          </ac:spMkLst>
        </pc:spChg>
      </pc:sldChg>
      <pc:sldChg chg="modSp mod">
        <pc:chgData name="Michelle Reyes" userId="ed312c2f-0208-4d3c-bbc0-30250a68a824" providerId="ADAL" clId="{D08B33E5-CE0B-49C1-9E1E-7DF0807B3CFA}" dt="2026-06-05T15:34:52.706" v="100" actId="14100"/>
        <pc:sldMkLst>
          <pc:docMk/>
          <pc:sldMk cId="3455273649" sldId="3045"/>
        </pc:sldMkLst>
        <pc:spChg chg="mod">
          <ac:chgData name="Michelle Reyes" userId="ed312c2f-0208-4d3c-bbc0-30250a68a824" providerId="ADAL" clId="{D08B33E5-CE0B-49C1-9E1E-7DF0807B3CFA}" dt="2026-06-05T15:34:52.706" v="100" actId="14100"/>
          <ac:spMkLst>
            <pc:docMk/>
            <pc:sldMk cId="3455273649" sldId="3045"/>
            <ac:spMk id="2" creationId="{E06DA76D-6BCF-4630-5D68-59821FA8FED6}"/>
          </ac:spMkLst>
        </pc:spChg>
        <pc:spChg chg="mod">
          <ac:chgData name="Michelle Reyes" userId="ed312c2f-0208-4d3c-bbc0-30250a68a824" providerId="ADAL" clId="{D08B33E5-CE0B-49C1-9E1E-7DF0807B3CFA}" dt="2026-06-05T15:34:49.032" v="99" actId="14100"/>
          <ac:spMkLst>
            <pc:docMk/>
            <pc:sldMk cId="3455273649" sldId="3045"/>
            <ac:spMk id="3" creationId="{BE62395A-F240-5B5B-E163-B8369A6476C0}"/>
          </ac:spMkLst>
        </pc:spChg>
      </pc:sldChg>
      <pc:sldMasterChg chg="delSp mod">
        <pc:chgData name="Michelle Reyes" userId="ed312c2f-0208-4d3c-bbc0-30250a68a824" providerId="ADAL" clId="{D08B33E5-CE0B-49C1-9E1E-7DF0807B3CFA}" dt="2026-06-05T18:12:38.302" v="101" actId="478"/>
        <pc:sldMasterMkLst>
          <pc:docMk/>
          <pc:sldMasterMk cId="2034618408" sldId="2147483694"/>
        </pc:sldMasterMkLst>
        <pc:grpChg chg="del">
          <ac:chgData name="Michelle Reyes" userId="ed312c2f-0208-4d3c-bbc0-30250a68a824" providerId="ADAL" clId="{D08B33E5-CE0B-49C1-9E1E-7DF0807B3CFA}" dt="2026-06-05T18:12:38.302" v="101" actId="478"/>
          <ac:grpSpMkLst>
            <pc:docMk/>
            <pc:sldMasterMk cId="2034618408" sldId="2147483694"/>
            <ac:grpSpMk id="30" creationId="{45C29985-7CD4-F8D7-1B7B-8F4AD9917211}"/>
          </ac:grpSpMkLst>
        </pc:gr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5FE995-17A5-4059-A804-95D4DC832A2D}" type="datetimeFigureOut">
              <a:rPr lang="en-US" smtClean="0"/>
              <a:t>6/5/2026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09578-070F-4A5F-8C22-0D17EBACE265}" type="slidenum">
              <a:rPr lang="en-US" smtClean="0"/>
              <a:t>‹#›</a:t>
            </a:fld>
            <a:endParaRPr lang="en-US"/>
          </a:p>
        </p:txBody>
      </p:sp>
    </p:spTree>
    <p:extLst>
      <p:ext uri="{BB962C8B-B14F-4D97-AF65-F5344CB8AC3E}">
        <p14:creationId xmlns:p14="http://schemas.microsoft.com/office/powerpoint/2010/main" val="2681226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p:bg>
      <p:bgPr>
        <a:solidFill>
          <a:srgbClr val="59260B"/>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0418" y="2048450"/>
            <a:ext cx="9144000" cy="1076495"/>
          </a:xfrm>
        </p:spPr>
        <p:txBody>
          <a:bodyPr/>
          <a:lstStyle>
            <a:lvl1pPr marL="0" indent="0" algn="l">
              <a:buNone/>
              <a:defRPr sz="24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itle 3"/>
          <p:cNvSpPr>
            <a:spLocks noGrp="1"/>
          </p:cNvSpPr>
          <p:nvPr>
            <p:ph type="title"/>
          </p:nvPr>
        </p:nvSpPr>
        <p:spPr>
          <a:xfrm>
            <a:off x="844113" y="675860"/>
            <a:ext cx="10515600" cy="1325563"/>
          </a:xfrm>
          <a:prstGeom prst="rect">
            <a:avLst/>
          </a:prstGeom>
        </p:spPr>
        <p:txBody>
          <a:bodyPr anchor="b" anchorCtr="0">
            <a:normAutofit/>
          </a:bodyPr>
          <a:lstStyle>
            <a:lvl1pPr>
              <a:defRPr sz="36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pic>
        <p:nvPicPr>
          <p:cNvPr id="9" name="Picture 8" descr="A picture containing building, tower&#10;&#10;Description automatically generated">
            <a:extLst>
              <a:ext uri="{FF2B5EF4-FFF2-40B4-BE49-F238E27FC236}">
                <a16:creationId xmlns:a16="http://schemas.microsoft.com/office/drawing/2014/main" id="{71711436-7C57-2C43-80BF-0057F985BC63}"/>
              </a:ext>
            </a:extLst>
          </p:cNvPr>
          <p:cNvPicPr>
            <a:picLocks noChangeAspect="1"/>
          </p:cNvPicPr>
          <p:nvPr/>
        </p:nvPicPr>
        <p:blipFill rotWithShape="1">
          <a:blip r:embed="rId2">
            <a:alphaModFix amt="20000"/>
          </a:blip>
          <a:srcRect r="20889" b="20129"/>
          <a:stretch/>
        </p:blipFill>
        <p:spPr>
          <a:xfrm>
            <a:off x="6909514" y="2830548"/>
            <a:ext cx="5282485" cy="4027452"/>
          </a:xfrm>
          <a:prstGeom prst="rect">
            <a:avLst/>
          </a:prstGeom>
        </p:spPr>
      </p:pic>
      <p:pic>
        <p:nvPicPr>
          <p:cNvPr id="12" name="Picture 11" descr="A picture containing building, tower&#10;&#10;Description automatically generated">
            <a:extLst>
              <a:ext uri="{FF2B5EF4-FFF2-40B4-BE49-F238E27FC236}">
                <a16:creationId xmlns:a16="http://schemas.microsoft.com/office/drawing/2014/main" id="{2BDB93BC-61E7-DD40-8183-870D3AC1A4FB}"/>
              </a:ext>
            </a:extLst>
          </p:cNvPr>
          <p:cNvPicPr>
            <a:picLocks noChangeAspect="1"/>
          </p:cNvPicPr>
          <p:nvPr/>
        </p:nvPicPr>
        <p:blipFill>
          <a:blip r:embed="rId2"/>
          <a:stretch>
            <a:fillRect/>
          </a:stretch>
        </p:blipFill>
        <p:spPr>
          <a:xfrm>
            <a:off x="9913377" y="5248140"/>
            <a:ext cx="1839402" cy="1389041"/>
          </a:xfrm>
          <a:prstGeom prst="rect">
            <a:avLst/>
          </a:prstGeom>
        </p:spPr>
      </p:pic>
    </p:spTree>
    <p:extLst>
      <p:ext uri="{BB962C8B-B14F-4D97-AF65-F5344CB8AC3E}">
        <p14:creationId xmlns:p14="http://schemas.microsoft.com/office/powerpoint/2010/main" val="2086075306"/>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3 Photos">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5613562" y="1143000"/>
            <a:ext cx="6159338" cy="250545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13" name="Picture Placeholder 2"/>
          <p:cNvSpPr>
            <a:spLocks noGrp="1"/>
          </p:cNvSpPr>
          <p:nvPr>
            <p:ph type="pic" idx="14"/>
          </p:nvPr>
        </p:nvSpPr>
        <p:spPr>
          <a:xfrm>
            <a:off x="5613562" y="3648456"/>
            <a:ext cx="3081528" cy="250545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14" name="Picture Placeholder 2"/>
          <p:cNvSpPr>
            <a:spLocks noGrp="1"/>
          </p:cNvSpPr>
          <p:nvPr>
            <p:ph type="pic" idx="15"/>
          </p:nvPr>
        </p:nvSpPr>
        <p:spPr>
          <a:xfrm>
            <a:off x="8693231" y="3648456"/>
            <a:ext cx="3081528" cy="250545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7" name="Content Placeholder 2"/>
          <p:cNvSpPr>
            <a:spLocks noGrp="1"/>
          </p:cNvSpPr>
          <p:nvPr>
            <p:ph sz="half" idx="1"/>
          </p:nvPr>
        </p:nvSpPr>
        <p:spPr>
          <a:xfrm>
            <a:off x="847003" y="1143000"/>
            <a:ext cx="4227991" cy="50292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082528" y="6355080"/>
            <a:ext cx="688760" cy="365125"/>
          </a:xfrm>
          <a:prstGeom prst="rect">
            <a:avLst/>
          </a:prstGeom>
        </p:spPr>
        <p:txBody>
          <a:bodyPr/>
          <a:lstStyle/>
          <a:p>
            <a:fld id="{7D19FC8C-636F-4B61-98CC-E41B290838A8}" type="slidenum">
              <a:rPr lang="en-US" smtClean="0"/>
              <a:t>‹#›</a:t>
            </a:fld>
            <a:endParaRPr lang="en-US"/>
          </a:p>
        </p:txBody>
      </p:sp>
      <p:sp>
        <p:nvSpPr>
          <p:cNvPr id="11" name="Date Placeholder 3"/>
          <p:cNvSpPr>
            <a:spLocks noGrp="1"/>
          </p:cNvSpPr>
          <p:nvPr>
            <p:ph type="dt" sz="half" idx="2"/>
          </p:nvPr>
        </p:nvSpPr>
        <p:spPr>
          <a:xfrm>
            <a:off x="393192" y="6356351"/>
            <a:ext cx="932688" cy="365125"/>
          </a:xfrm>
          <a:prstGeom prst="rect">
            <a:avLst/>
          </a:prstGeom>
        </p:spPr>
        <p:txBody>
          <a:bodyPr vert="horz" lIns="91440" tIns="45720" rIns="91440" bIns="45720" rtlCol="0" anchor="ctr"/>
          <a:lstStyle>
            <a:lvl1pPr algn="l">
              <a:defRPr sz="10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9BF661D1-9F9D-4CEF-850F-FAD46ABCC41D}" type="datetime1">
              <a:rPr lang="en-US" smtClean="0"/>
              <a:t>6/5/2026</a:t>
            </a:fld>
            <a:endParaRPr lang="en-US"/>
          </a:p>
        </p:txBody>
      </p:sp>
      <p:sp>
        <p:nvSpPr>
          <p:cNvPr id="15" name="Footer Placeholder 4"/>
          <p:cNvSpPr>
            <a:spLocks noGrp="1"/>
          </p:cNvSpPr>
          <p:nvPr>
            <p:ph type="ftr" sz="quarter" idx="3"/>
          </p:nvPr>
        </p:nvSpPr>
        <p:spPr>
          <a:xfrm>
            <a:off x="3556162" y="6355080"/>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216269443"/>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7119501" y="1820862"/>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082528" y="6355080"/>
            <a:ext cx="688760" cy="365125"/>
          </a:xfrm>
          <a:prstGeom prst="rect">
            <a:avLst/>
          </a:prstGeom>
        </p:spPr>
        <p:txBody>
          <a:bodyPr/>
          <a:lstStyle/>
          <a:p>
            <a:fld id="{7D19FC8C-636F-4B61-98CC-E41B290838A8}" type="slidenum">
              <a:rPr lang="en-US" smtClean="0"/>
              <a:t>‹#›</a:t>
            </a:fld>
            <a:endParaRPr lang="en-US"/>
          </a:p>
        </p:txBody>
      </p:sp>
      <p:sp>
        <p:nvSpPr>
          <p:cNvPr id="6" name="Chart Placeholder 5"/>
          <p:cNvSpPr>
            <a:spLocks noGrp="1"/>
          </p:cNvSpPr>
          <p:nvPr>
            <p:ph type="chart" sz="quarter" idx="13"/>
          </p:nvPr>
        </p:nvSpPr>
        <p:spPr>
          <a:xfrm>
            <a:off x="386493" y="1820862"/>
            <a:ext cx="6305354" cy="4351338"/>
          </a:xfrm>
          <a:solidFill>
            <a:schemeClr val="bg1">
              <a:lumMod val="75000"/>
            </a:schemeClr>
          </a:solidFill>
        </p:spPr>
        <p:txBody>
          <a:bodyPr/>
          <a:lstStyle>
            <a:lvl1pPr marL="0" indent="0">
              <a:buNone/>
              <a:defRPr/>
            </a:lvl1pPr>
          </a:lstStyle>
          <a:p>
            <a:r>
              <a:rPr lang="en-US"/>
              <a:t>Click icon to add chart</a:t>
            </a:r>
          </a:p>
        </p:txBody>
      </p:sp>
      <p:sp>
        <p:nvSpPr>
          <p:cNvPr id="15" name="Title 1"/>
          <p:cNvSpPr>
            <a:spLocks noGrp="1"/>
          </p:cNvSpPr>
          <p:nvPr>
            <p:ph type="title"/>
          </p:nvPr>
        </p:nvSpPr>
        <p:spPr>
          <a:xfrm>
            <a:off x="841248" y="365760"/>
            <a:ext cx="10515600" cy="731520"/>
          </a:xfrm>
          <a:prstGeom prst="rect">
            <a:avLst/>
          </a:prstGeom>
        </p:spPr>
        <p:txBody>
          <a:bodyPr/>
          <a:lstStyle>
            <a:lvl1pPr>
              <a:defRPr lang="en-US" sz="3200" b="1" kern="1200" dirty="0">
                <a:solidFill>
                  <a:srgbClr val="142D43"/>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Master title style</a:t>
            </a:r>
          </a:p>
        </p:txBody>
      </p:sp>
      <p:sp>
        <p:nvSpPr>
          <p:cNvPr id="16" name="Date Placeholder 3"/>
          <p:cNvSpPr>
            <a:spLocks noGrp="1"/>
          </p:cNvSpPr>
          <p:nvPr>
            <p:ph type="dt" sz="half" idx="2"/>
          </p:nvPr>
        </p:nvSpPr>
        <p:spPr>
          <a:xfrm>
            <a:off x="393192" y="6356352"/>
            <a:ext cx="932688" cy="365125"/>
          </a:xfrm>
          <a:prstGeom prst="rect">
            <a:avLst/>
          </a:prstGeom>
        </p:spPr>
        <p:txBody>
          <a:bodyPr vert="horz" lIns="91440" tIns="45720" rIns="91440" bIns="45720" rtlCol="0" anchor="ctr"/>
          <a:lstStyle>
            <a:lvl1pPr algn="l">
              <a:defRPr sz="10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CBDA0B77-BC64-4F1B-8D00-AA9E640BFC53}" type="datetime1">
              <a:rPr lang="en-US" smtClean="0"/>
              <a:t>6/5/2026</a:t>
            </a:fld>
            <a:endParaRPr lang="en-US"/>
          </a:p>
        </p:txBody>
      </p:sp>
      <p:sp>
        <p:nvSpPr>
          <p:cNvPr id="17" name="Footer Placeholder 4"/>
          <p:cNvSpPr>
            <a:spLocks noGrp="1"/>
          </p:cNvSpPr>
          <p:nvPr>
            <p:ph type="ftr" sz="quarter" idx="3"/>
          </p:nvPr>
        </p:nvSpPr>
        <p:spPr>
          <a:xfrm>
            <a:off x="3410146" y="6355079"/>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3235629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841248" y="1820862"/>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082528" y="6355080"/>
            <a:ext cx="688760" cy="365125"/>
          </a:xfrm>
          <a:prstGeom prst="rect">
            <a:avLst/>
          </a:prstGeom>
        </p:spPr>
        <p:txBody>
          <a:bodyPr/>
          <a:lstStyle/>
          <a:p>
            <a:fld id="{7D19FC8C-636F-4B61-98CC-E41B290838A8}" type="slidenum">
              <a:rPr lang="en-US" smtClean="0"/>
              <a:t>‹#›</a:t>
            </a:fld>
            <a:endParaRPr lang="en-US"/>
          </a:p>
        </p:txBody>
      </p:sp>
      <p:sp>
        <p:nvSpPr>
          <p:cNvPr id="6" name="Chart Placeholder 5"/>
          <p:cNvSpPr>
            <a:spLocks noGrp="1"/>
          </p:cNvSpPr>
          <p:nvPr>
            <p:ph type="chart" sz="quarter" idx="13"/>
          </p:nvPr>
        </p:nvSpPr>
        <p:spPr>
          <a:xfrm>
            <a:off x="5467546" y="1820862"/>
            <a:ext cx="6305354" cy="4351338"/>
          </a:xfrm>
          <a:solidFill>
            <a:schemeClr val="bg1">
              <a:lumMod val="75000"/>
            </a:schemeClr>
          </a:solidFill>
        </p:spPr>
        <p:txBody>
          <a:bodyPr/>
          <a:lstStyle>
            <a:lvl1pPr marL="0" indent="0">
              <a:buNone/>
              <a:defRPr/>
            </a:lvl1pPr>
          </a:lstStyle>
          <a:p>
            <a:r>
              <a:rPr lang="en-US"/>
              <a:t>Click icon to add chart</a:t>
            </a:r>
          </a:p>
        </p:txBody>
      </p:sp>
      <p:sp>
        <p:nvSpPr>
          <p:cNvPr id="15" name="Title 1"/>
          <p:cNvSpPr>
            <a:spLocks noGrp="1"/>
          </p:cNvSpPr>
          <p:nvPr>
            <p:ph type="title"/>
          </p:nvPr>
        </p:nvSpPr>
        <p:spPr>
          <a:xfrm>
            <a:off x="841248" y="365760"/>
            <a:ext cx="10515600" cy="731520"/>
          </a:xfrm>
          <a:prstGeom prst="rect">
            <a:avLst/>
          </a:prstGeom>
        </p:spPr>
        <p:txBody>
          <a:bodyPr/>
          <a:lstStyle>
            <a:lvl1pPr>
              <a:defRPr lang="en-US" sz="3200" b="1" kern="1200" dirty="0">
                <a:solidFill>
                  <a:srgbClr val="142D43"/>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Master title style</a:t>
            </a:r>
          </a:p>
        </p:txBody>
      </p:sp>
      <p:sp>
        <p:nvSpPr>
          <p:cNvPr id="16" name="Date Placeholder 3"/>
          <p:cNvSpPr>
            <a:spLocks noGrp="1"/>
          </p:cNvSpPr>
          <p:nvPr>
            <p:ph type="dt" sz="half" idx="2"/>
          </p:nvPr>
        </p:nvSpPr>
        <p:spPr>
          <a:xfrm>
            <a:off x="393192" y="6356352"/>
            <a:ext cx="932688" cy="365125"/>
          </a:xfrm>
          <a:prstGeom prst="rect">
            <a:avLst/>
          </a:prstGeom>
        </p:spPr>
        <p:txBody>
          <a:bodyPr vert="horz" lIns="91440" tIns="45720" rIns="91440" bIns="45720" rtlCol="0" anchor="ctr"/>
          <a:lstStyle>
            <a:lvl1pPr algn="l">
              <a:defRPr sz="10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DF1A7251-68D4-4B2B-8C4E-4F0E927641FE}" type="datetime1">
              <a:rPr lang="en-US" smtClean="0"/>
              <a:t>6/5/2026</a:t>
            </a:fld>
            <a:endParaRPr lang="en-US"/>
          </a:p>
        </p:txBody>
      </p:sp>
      <p:sp>
        <p:nvSpPr>
          <p:cNvPr id="17" name="Footer Placeholder 4"/>
          <p:cNvSpPr>
            <a:spLocks noGrp="1"/>
          </p:cNvSpPr>
          <p:nvPr>
            <p:ph type="ftr" sz="quarter" idx="3"/>
          </p:nvPr>
        </p:nvSpPr>
        <p:spPr>
          <a:xfrm>
            <a:off x="3410146" y="6355079"/>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3198356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mportant Emphasis 2">
    <p:bg>
      <p:bgPr>
        <a:solidFill>
          <a:srgbClr val="E974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10B3-9757-44BF-B1CE-A2704A6D5B6F}"/>
              </a:ext>
            </a:extLst>
          </p:cNvPr>
          <p:cNvSpPr>
            <a:spLocks noGrp="1"/>
          </p:cNvSpPr>
          <p:nvPr>
            <p:ph type="title" hasCustomPrompt="1"/>
          </p:nvPr>
        </p:nvSpPr>
        <p:spPr>
          <a:xfrm>
            <a:off x="838200" y="2528222"/>
            <a:ext cx="10515600" cy="1325563"/>
          </a:xfrm>
          <a:prstGeom prst="rect">
            <a:avLst/>
          </a:prstGeom>
        </p:spPr>
        <p:txBody>
          <a:bodyPr>
            <a:noAutofit/>
          </a:bodyPr>
          <a:lstStyle>
            <a:lvl1pPr algn="ctr">
              <a:defRPr sz="5400">
                <a:solidFill>
                  <a:schemeClr val="bg1"/>
                </a:solidFill>
              </a:defRPr>
            </a:lvl1pPr>
          </a:lstStyle>
          <a:p>
            <a:r>
              <a:rPr lang="en-US"/>
              <a:t>Insert an impactful statement here.</a:t>
            </a:r>
          </a:p>
        </p:txBody>
      </p:sp>
      <p:sp>
        <p:nvSpPr>
          <p:cNvPr id="5" name="Slide Number Placeholder 4">
            <a:extLst>
              <a:ext uri="{FF2B5EF4-FFF2-40B4-BE49-F238E27FC236}">
                <a16:creationId xmlns:a16="http://schemas.microsoft.com/office/drawing/2014/main" id="{5CD5C6FC-71AA-4254-BCB6-4AC57B297449}"/>
              </a:ext>
            </a:extLst>
          </p:cNvPr>
          <p:cNvSpPr>
            <a:spLocks noGrp="1"/>
          </p:cNvSpPr>
          <p:nvPr>
            <p:ph type="sldNum" sz="quarter" idx="12"/>
          </p:nvPr>
        </p:nvSpPr>
        <p:spPr>
          <a:xfrm>
            <a:off x="11082528" y="6355080"/>
            <a:ext cx="685800" cy="365125"/>
          </a:xfrm>
        </p:spPr>
        <p:txBody>
          <a:bodyPr/>
          <a:lstStyle>
            <a:lvl1pPr>
              <a:defRPr>
                <a:solidFill>
                  <a:schemeClr val="bg1"/>
                </a:solidFill>
              </a:defRPr>
            </a:lvl1pPr>
          </a:lstStyle>
          <a:p>
            <a:fld id="{7D19FC8C-636F-4B61-98CC-E41B290838A8}" type="slidenum">
              <a:rPr lang="en-US" smtClean="0"/>
              <a:t>‹#›</a:t>
            </a:fld>
            <a:endParaRPr lang="en-US"/>
          </a:p>
        </p:txBody>
      </p:sp>
      <p:sp>
        <p:nvSpPr>
          <p:cNvPr id="4" name="Content Placeholder 2">
            <a:extLst>
              <a:ext uri="{FF2B5EF4-FFF2-40B4-BE49-F238E27FC236}">
                <a16:creationId xmlns:a16="http://schemas.microsoft.com/office/drawing/2014/main" id="{F4EA3EC5-D2FC-443A-B2F8-6EF710A08C51}"/>
              </a:ext>
            </a:extLst>
          </p:cNvPr>
          <p:cNvSpPr>
            <a:spLocks noGrp="1"/>
          </p:cNvSpPr>
          <p:nvPr>
            <p:ph idx="1" hasCustomPrompt="1"/>
          </p:nvPr>
        </p:nvSpPr>
        <p:spPr>
          <a:xfrm>
            <a:off x="1458410" y="4225458"/>
            <a:ext cx="9275180" cy="825532"/>
          </a:xfrm>
        </p:spPr>
        <p:txBody>
          <a:bodyPr>
            <a:normAutofit lnSpcReduction="10000"/>
          </a:bodyPr>
          <a:lstStyle>
            <a:lvl1pPr algn="ctr">
              <a:defRPr>
                <a:solidFill>
                  <a:schemeClr val="bg1"/>
                </a:solidFill>
              </a:defRPr>
            </a:lvl1pPr>
          </a:lstStyle>
          <a:p>
            <a:pPr marL="0" indent="0" algn="ctr">
              <a:buNone/>
            </a:pPr>
            <a:r>
              <a:rPr lang="en-US"/>
              <a:t>Insert a follow up thought here.</a:t>
            </a:r>
          </a:p>
        </p:txBody>
      </p:sp>
      <p:sp>
        <p:nvSpPr>
          <p:cNvPr id="3" name="Date Placeholder 3">
            <a:extLst>
              <a:ext uri="{FF2B5EF4-FFF2-40B4-BE49-F238E27FC236}">
                <a16:creationId xmlns:a16="http://schemas.microsoft.com/office/drawing/2014/main" id="{309C56E6-ACC7-DC13-2C4C-AD3AE0213B43}"/>
              </a:ext>
            </a:extLst>
          </p:cNvPr>
          <p:cNvSpPr>
            <a:spLocks noGrp="1"/>
          </p:cNvSpPr>
          <p:nvPr>
            <p:ph type="dt" sz="half" idx="2"/>
          </p:nvPr>
        </p:nvSpPr>
        <p:spPr>
          <a:xfrm>
            <a:off x="389878" y="6356351"/>
            <a:ext cx="932895" cy="365125"/>
          </a:xfrm>
          <a:prstGeom prst="rect">
            <a:avLst/>
          </a:prstGeom>
        </p:spPr>
        <p:txBody>
          <a:bodyPr vert="horz" lIns="91440" tIns="45720" rIns="91440" bIns="45720" rtlCol="0" anchor="ctr"/>
          <a:lstStyle>
            <a:lvl1pPr algn="l">
              <a:defRPr sz="10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fld id="{93567691-2A6A-4154-A6CD-C3A8A7F56C63}" type="datetime1">
              <a:rPr lang="en-US" smtClean="0"/>
              <a:t>6/5/2026</a:t>
            </a:fld>
            <a:endParaRPr lang="en-US">
              <a:solidFill>
                <a:schemeClr val="bg1"/>
              </a:solidFill>
            </a:endParaRPr>
          </a:p>
        </p:txBody>
      </p:sp>
    </p:spTree>
    <p:extLst>
      <p:ext uri="{BB962C8B-B14F-4D97-AF65-F5344CB8AC3E}">
        <p14:creationId xmlns:p14="http://schemas.microsoft.com/office/powerpoint/2010/main" val="3015983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Important Emphasis 2">
    <p:bg>
      <p:bgPr>
        <a:solidFill>
          <a:srgbClr val="5EAFC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10B3-9757-44BF-B1CE-A2704A6D5B6F}"/>
              </a:ext>
            </a:extLst>
          </p:cNvPr>
          <p:cNvSpPr>
            <a:spLocks noGrp="1"/>
          </p:cNvSpPr>
          <p:nvPr>
            <p:ph type="title" hasCustomPrompt="1"/>
          </p:nvPr>
        </p:nvSpPr>
        <p:spPr>
          <a:xfrm>
            <a:off x="838200" y="2528222"/>
            <a:ext cx="10515600" cy="1325563"/>
          </a:xfrm>
          <a:prstGeom prst="rect">
            <a:avLst/>
          </a:prstGeom>
        </p:spPr>
        <p:txBody>
          <a:bodyPr>
            <a:noAutofit/>
          </a:bodyPr>
          <a:lstStyle>
            <a:lvl1pPr algn="ctr">
              <a:defRPr sz="5400">
                <a:solidFill>
                  <a:schemeClr val="bg1"/>
                </a:solidFill>
              </a:defRPr>
            </a:lvl1pPr>
          </a:lstStyle>
          <a:p>
            <a:r>
              <a:rPr lang="en-US"/>
              <a:t>Insert an impactful statement here.</a:t>
            </a:r>
          </a:p>
        </p:txBody>
      </p:sp>
      <p:sp>
        <p:nvSpPr>
          <p:cNvPr id="5" name="Slide Number Placeholder 4">
            <a:extLst>
              <a:ext uri="{FF2B5EF4-FFF2-40B4-BE49-F238E27FC236}">
                <a16:creationId xmlns:a16="http://schemas.microsoft.com/office/drawing/2014/main" id="{5CD5C6FC-71AA-4254-BCB6-4AC57B297449}"/>
              </a:ext>
            </a:extLst>
          </p:cNvPr>
          <p:cNvSpPr>
            <a:spLocks noGrp="1"/>
          </p:cNvSpPr>
          <p:nvPr>
            <p:ph type="sldNum" sz="quarter" idx="12"/>
          </p:nvPr>
        </p:nvSpPr>
        <p:spPr>
          <a:xfrm>
            <a:off x="11082528" y="6355080"/>
            <a:ext cx="685800" cy="365125"/>
          </a:xfrm>
        </p:spPr>
        <p:txBody>
          <a:bodyPr/>
          <a:lstStyle>
            <a:lvl1pPr>
              <a:defRPr>
                <a:solidFill>
                  <a:schemeClr val="bg1"/>
                </a:solidFill>
              </a:defRPr>
            </a:lvl1pPr>
          </a:lstStyle>
          <a:p>
            <a:fld id="{7D19FC8C-636F-4B61-98CC-E41B290838A8}" type="slidenum">
              <a:rPr lang="en-US" smtClean="0"/>
              <a:t>‹#›</a:t>
            </a:fld>
            <a:endParaRPr lang="en-US"/>
          </a:p>
        </p:txBody>
      </p:sp>
      <p:sp>
        <p:nvSpPr>
          <p:cNvPr id="4" name="Content Placeholder 2">
            <a:extLst>
              <a:ext uri="{FF2B5EF4-FFF2-40B4-BE49-F238E27FC236}">
                <a16:creationId xmlns:a16="http://schemas.microsoft.com/office/drawing/2014/main" id="{F4EA3EC5-D2FC-443A-B2F8-6EF710A08C51}"/>
              </a:ext>
            </a:extLst>
          </p:cNvPr>
          <p:cNvSpPr>
            <a:spLocks noGrp="1"/>
          </p:cNvSpPr>
          <p:nvPr>
            <p:ph idx="1" hasCustomPrompt="1"/>
          </p:nvPr>
        </p:nvSpPr>
        <p:spPr>
          <a:xfrm>
            <a:off x="1458410" y="4225458"/>
            <a:ext cx="9275180" cy="825532"/>
          </a:xfrm>
        </p:spPr>
        <p:txBody>
          <a:bodyPr>
            <a:normAutofit lnSpcReduction="10000"/>
          </a:bodyPr>
          <a:lstStyle>
            <a:lvl1pPr algn="ctr">
              <a:defRPr>
                <a:solidFill>
                  <a:schemeClr val="bg1"/>
                </a:solidFill>
              </a:defRPr>
            </a:lvl1pPr>
          </a:lstStyle>
          <a:p>
            <a:pPr marL="0" indent="0" algn="ctr">
              <a:buNone/>
            </a:pPr>
            <a:r>
              <a:rPr lang="en-US"/>
              <a:t>Insert a follow up thought here.</a:t>
            </a:r>
          </a:p>
        </p:txBody>
      </p:sp>
      <p:sp>
        <p:nvSpPr>
          <p:cNvPr id="3" name="Date Placeholder 3">
            <a:extLst>
              <a:ext uri="{FF2B5EF4-FFF2-40B4-BE49-F238E27FC236}">
                <a16:creationId xmlns:a16="http://schemas.microsoft.com/office/drawing/2014/main" id="{309C56E6-ACC7-DC13-2C4C-AD3AE0213B43}"/>
              </a:ext>
            </a:extLst>
          </p:cNvPr>
          <p:cNvSpPr>
            <a:spLocks noGrp="1"/>
          </p:cNvSpPr>
          <p:nvPr>
            <p:ph type="dt" sz="half" idx="2"/>
          </p:nvPr>
        </p:nvSpPr>
        <p:spPr>
          <a:xfrm>
            <a:off x="389878" y="6356351"/>
            <a:ext cx="932895" cy="365125"/>
          </a:xfrm>
          <a:prstGeom prst="rect">
            <a:avLst/>
          </a:prstGeom>
        </p:spPr>
        <p:txBody>
          <a:bodyPr vert="horz" lIns="91440" tIns="45720" rIns="91440" bIns="45720" rtlCol="0" anchor="ctr"/>
          <a:lstStyle>
            <a:lvl1pPr algn="l">
              <a:defRPr sz="10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fld id="{67FB4425-F61F-4765-BDB5-0F8E1FEE3631}" type="datetime1">
              <a:rPr lang="en-US" smtClean="0"/>
              <a:t>6/5/2026</a:t>
            </a:fld>
            <a:endParaRPr lang="en-US"/>
          </a:p>
        </p:txBody>
      </p:sp>
    </p:spTree>
    <p:extLst>
      <p:ext uri="{BB962C8B-B14F-4D97-AF65-F5344CB8AC3E}">
        <p14:creationId xmlns:p14="http://schemas.microsoft.com/office/powerpoint/2010/main" val="1914706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Important Emphasis 2">
    <p:bg>
      <p:bgPr>
        <a:solidFill>
          <a:srgbClr val="123C5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10B3-9757-44BF-B1CE-A2704A6D5B6F}"/>
              </a:ext>
            </a:extLst>
          </p:cNvPr>
          <p:cNvSpPr>
            <a:spLocks noGrp="1"/>
          </p:cNvSpPr>
          <p:nvPr>
            <p:ph type="title" hasCustomPrompt="1"/>
          </p:nvPr>
        </p:nvSpPr>
        <p:spPr>
          <a:xfrm>
            <a:off x="838200" y="2528222"/>
            <a:ext cx="10515600" cy="1325563"/>
          </a:xfrm>
          <a:prstGeom prst="rect">
            <a:avLst/>
          </a:prstGeom>
        </p:spPr>
        <p:txBody>
          <a:bodyPr>
            <a:noAutofit/>
          </a:bodyPr>
          <a:lstStyle>
            <a:lvl1pPr algn="ctr">
              <a:defRPr sz="5400">
                <a:solidFill>
                  <a:schemeClr val="bg1"/>
                </a:solidFill>
              </a:defRPr>
            </a:lvl1pPr>
          </a:lstStyle>
          <a:p>
            <a:r>
              <a:rPr lang="en-US"/>
              <a:t>Insert an impactful statement here.</a:t>
            </a:r>
          </a:p>
        </p:txBody>
      </p:sp>
      <p:sp>
        <p:nvSpPr>
          <p:cNvPr id="5" name="Slide Number Placeholder 4">
            <a:extLst>
              <a:ext uri="{FF2B5EF4-FFF2-40B4-BE49-F238E27FC236}">
                <a16:creationId xmlns:a16="http://schemas.microsoft.com/office/drawing/2014/main" id="{5CD5C6FC-71AA-4254-BCB6-4AC57B297449}"/>
              </a:ext>
            </a:extLst>
          </p:cNvPr>
          <p:cNvSpPr>
            <a:spLocks noGrp="1"/>
          </p:cNvSpPr>
          <p:nvPr>
            <p:ph type="sldNum" sz="quarter" idx="12"/>
          </p:nvPr>
        </p:nvSpPr>
        <p:spPr>
          <a:xfrm>
            <a:off x="11082528" y="6355080"/>
            <a:ext cx="685800" cy="365125"/>
          </a:xfrm>
        </p:spPr>
        <p:txBody>
          <a:bodyPr/>
          <a:lstStyle>
            <a:lvl1pPr>
              <a:defRPr>
                <a:solidFill>
                  <a:schemeClr val="bg1"/>
                </a:solidFill>
              </a:defRPr>
            </a:lvl1pPr>
          </a:lstStyle>
          <a:p>
            <a:fld id="{7D19FC8C-636F-4B61-98CC-E41B290838A8}" type="slidenum">
              <a:rPr lang="en-US" smtClean="0"/>
              <a:t>‹#›</a:t>
            </a:fld>
            <a:endParaRPr lang="en-US"/>
          </a:p>
        </p:txBody>
      </p:sp>
      <p:sp>
        <p:nvSpPr>
          <p:cNvPr id="4" name="Content Placeholder 2">
            <a:extLst>
              <a:ext uri="{FF2B5EF4-FFF2-40B4-BE49-F238E27FC236}">
                <a16:creationId xmlns:a16="http://schemas.microsoft.com/office/drawing/2014/main" id="{F4EA3EC5-D2FC-443A-B2F8-6EF710A08C51}"/>
              </a:ext>
            </a:extLst>
          </p:cNvPr>
          <p:cNvSpPr>
            <a:spLocks noGrp="1"/>
          </p:cNvSpPr>
          <p:nvPr>
            <p:ph idx="1" hasCustomPrompt="1"/>
          </p:nvPr>
        </p:nvSpPr>
        <p:spPr>
          <a:xfrm>
            <a:off x="1458410" y="4225458"/>
            <a:ext cx="9275180" cy="825532"/>
          </a:xfrm>
        </p:spPr>
        <p:txBody>
          <a:bodyPr>
            <a:normAutofit lnSpcReduction="10000"/>
          </a:bodyPr>
          <a:lstStyle>
            <a:lvl1pPr algn="ctr">
              <a:defRPr>
                <a:solidFill>
                  <a:schemeClr val="bg1"/>
                </a:solidFill>
              </a:defRPr>
            </a:lvl1pPr>
          </a:lstStyle>
          <a:p>
            <a:pPr marL="0" indent="0" algn="ctr">
              <a:buNone/>
            </a:pPr>
            <a:r>
              <a:rPr lang="en-US"/>
              <a:t>Insert a follow up thought here.</a:t>
            </a:r>
          </a:p>
        </p:txBody>
      </p:sp>
      <p:sp>
        <p:nvSpPr>
          <p:cNvPr id="3" name="Date Placeholder 3">
            <a:extLst>
              <a:ext uri="{FF2B5EF4-FFF2-40B4-BE49-F238E27FC236}">
                <a16:creationId xmlns:a16="http://schemas.microsoft.com/office/drawing/2014/main" id="{309C56E6-ACC7-DC13-2C4C-AD3AE0213B43}"/>
              </a:ext>
            </a:extLst>
          </p:cNvPr>
          <p:cNvSpPr>
            <a:spLocks noGrp="1"/>
          </p:cNvSpPr>
          <p:nvPr>
            <p:ph type="dt" sz="half" idx="2"/>
          </p:nvPr>
        </p:nvSpPr>
        <p:spPr>
          <a:xfrm>
            <a:off x="389878" y="6356351"/>
            <a:ext cx="932895" cy="365125"/>
          </a:xfrm>
          <a:prstGeom prst="rect">
            <a:avLst/>
          </a:prstGeom>
        </p:spPr>
        <p:txBody>
          <a:bodyPr vert="horz" lIns="91440" tIns="45720" rIns="91440" bIns="45720" rtlCol="0" anchor="ctr"/>
          <a:lstStyle>
            <a:lvl1pPr algn="l">
              <a:defRPr sz="10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fld id="{AEB441D0-285F-4B2A-A0AD-475748BAAD61}" type="datetime1">
              <a:rPr lang="en-US" smtClean="0"/>
              <a:t>6/5/2026</a:t>
            </a:fld>
            <a:endParaRPr lang="en-US"/>
          </a:p>
        </p:txBody>
      </p:sp>
    </p:spTree>
    <p:extLst>
      <p:ext uri="{BB962C8B-B14F-4D97-AF65-F5344CB8AC3E}">
        <p14:creationId xmlns:p14="http://schemas.microsoft.com/office/powerpoint/2010/main" val="1367718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Ligh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6BEE4-8CAC-4BC0-988C-AA6CF0B38F43}"/>
              </a:ext>
            </a:extLst>
          </p:cNvPr>
          <p:cNvSpPr>
            <a:spLocks noGrp="1"/>
          </p:cNvSpPr>
          <p:nvPr>
            <p:ph type="dt" sz="half" idx="10"/>
          </p:nvPr>
        </p:nvSpPr>
        <p:spPr/>
        <p:txBody>
          <a:bodyPr/>
          <a:lstStyle/>
          <a:p>
            <a:fld id="{05ACB887-41A2-4701-A6BF-538BAD7C3009}" type="datetime1">
              <a:rPr lang="en-US" smtClean="0"/>
              <a:t>6/5/2026</a:t>
            </a:fld>
            <a:endParaRPr lang="en-US"/>
          </a:p>
        </p:txBody>
      </p:sp>
      <p:sp>
        <p:nvSpPr>
          <p:cNvPr id="3" name="Footer Placeholder 2">
            <a:extLst>
              <a:ext uri="{FF2B5EF4-FFF2-40B4-BE49-F238E27FC236}">
                <a16:creationId xmlns:a16="http://schemas.microsoft.com/office/drawing/2014/main" id="{B16EF818-D9F8-431B-8513-B88E3B52AC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1382B9-6610-453E-841D-F92037CC5E38}"/>
              </a:ext>
            </a:extLst>
          </p:cNvPr>
          <p:cNvSpPr>
            <a:spLocks noGrp="1"/>
          </p:cNvSpPr>
          <p:nvPr>
            <p:ph type="sldNum" sz="quarter" idx="12"/>
          </p:nvPr>
        </p:nvSpPr>
        <p:spPr/>
        <p:txBody>
          <a:bodyPr/>
          <a:lstStyle/>
          <a:p>
            <a:fld id="{7D19FC8C-636F-4B61-98CC-E41B290838A8}" type="slidenum">
              <a:rPr lang="en-US" smtClean="0"/>
              <a:t>‹#›</a:t>
            </a:fld>
            <a:endParaRPr lang="en-US"/>
          </a:p>
        </p:txBody>
      </p:sp>
    </p:spTree>
    <p:extLst>
      <p:ext uri="{BB962C8B-B14F-4D97-AF65-F5344CB8AC3E}">
        <p14:creationId xmlns:p14="http://schemas.microsoft.com/office/powerpoint/2010/main" val="611744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106F-A246-2E48-9544-E8146AB80CF1}"/>
              </a:ext>
            </a:extLst>
          </p:cNvPr>
          <p:cNvSpPr>
            <a:spLocks noGrp="1"/>
          </p:cNvSpPr>
          <p:nvPr>
            <p:ph type="ctrTitle"/>
          </p:nvPr>
        </p:nvSpPr>
        <p:spPr>
          <a:xfrm>
            <a:off x="1524000" y="1157875"/>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229C53-2CA9-764A-93AB-ECAD546B01FA}"/>
              </a:ext>
            </a:extLst>
          </p:cNvPr>
          <p:cNvSpPr>
            <a:spLocks noGrp="1"/>
          </p:cNvSpPr>
          <p:nvPr>
            <p:ph type="subTitle" idx="1"/>
          </p:nvPr>
        </p:nvSpPr>
        <p:spPr>
          <a:xfrm>
            <a:off x="1524000" y="363755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6C782C-8745-7347-B6AC-4D8772289B98}"/>
              </a:ext>
            </a:extLst>
          </p:cNvPr>
          <p:cNvSpPr>
            <a:spLocks noGrp="1"/>
          </p:cNvSpPr>
          <p:nvPr>
            <p:ph type="dt" sz="half" idx="10"/>
          </p:nvPr>
        </p:nvSpPr>
        <p:spPr/>
        <p:txBody>
          <a:bodyPr/>
          <a:lstStyle/>
          <a:p>
            <a:fld id="{3FB6637A-D28B-45AF-871B-813CE39844E8}" type="datetime1">
              <a:rPr lang="en-US" smtClean="0"/>
              <a:t>6/5/2026</a:t>
            </a:fld>
            <a:endParaRPr lang="en-US"/>
          </a:p>
        </p:txBody>
      </p:sp>
      <p:sp>
        <p:nvSpPr>
          <p:cNvPr id="5" name="Footer Placeholder 4">
            <a:extLst>
              <a:ext uri="{FF2B5EF4-FFF2-40B4-BE49-F238E27FC236}">
                <a16:creationId xmlns:a16="http://schemas.microsoft.com/office/drawing/2014/main" id="{0A1CFD0D-118D-4441-A91C-1B836A28A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B8388-0632-6942-96AC-2D619404EDCE}"/>
              </a:ext>
            </a:extLst>
          </p:cNvPr>
          <p:cNvSpPr>
            <a:spLocks noGrp="1"/>
          </p:cNvSpPr>
          <p:nvPr>
            <p:ph type="sldNum" sz="quarter" idx="12"/>
          </p:nvPr>
        </p:nvSpPr>
        <p:spPr>
          <a:xfrm>
            <a:off x="11082528" y="6355080"/>
            <a:ext cx="688760" cy="365125"/>
          </a:xfrm>
          <a:prstGeom prst="rect">
            <a:avLst/>
          </a:prstGeom>
        </p:spPr>
        <p:txBody>
          <a:bodyPr/>
          <a:lstStyle/>
          <a:p>
            <a:fld id="{7D19FC8C-636F-4B61-98CC-E41B290838A8}" type="slidenum">
              <a:rPr lang="en-US" smtClean="0"/>
              <a:t>‹#›</a:t>
            </a:fld>
            <a:endParaRPr lang="en-US"/>
          </a:p>
        </p:txBody>
      </p:sp>
    </p:spTree>
    <p:extLst>
      <p:ext uri="{BB962C8B-B14F-4D97-AF65-F5344CB8AC3E}">
        <p14:creationId xmlns:p14="http://schemas.microsoft.com/office/powerpoint/2010/main" val="3484199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Graphic with title and descri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2D844F-6E66-4B76-A2DF-A2DBBBEC551A}"/>
              </a:ext>
            </a:extLst>
          </p:cNvPr>
          <p:cNvSpPr/>
          <p:nvPr/>
        </p:nvSpPr>
        <p:spPr>
          <a:xfrm>
            <a:off x="0" y="0"/>
            <a:ext cx="4744074" cy="6858000"/>
          </a:xfrm>
          <a:prstGeom prst="rect">
            <a:avLst/>
          </a:prstGeom>
          <a:solidFill>
            <a:srgbClr val="12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EEB9A265-990D-47B5-A18D-9B35B9412805}"/>
              </a:ext>
            </a:extLst>
          </p:cNvPr>
          <p:cNvSpPr>
            <a:spLocks noGrp="1"/>
          </p:cNvSpPr>
          <p:nvPr>
            <p:ph type="title" hasCustomPrompt="1"/>
          </p:nvPr>
        </p:nvSpPr>
        <p:spPr>
          <a:xfrm>
            <a:off x="391947" y="1974689"/>
            <a:ext cx="3843184" cy="1316967"/>
          </a:xfrm>
        </p:spPr>
        <p:txBody>
          <a:bodyPr>
            <a:normAutofit/>
          </a:bodyPr>
          <a:lstStyle>
            <a:lvl1pPr>
              <a:defRPr sz="4000">
                <a:solidFill>
                  <a:schemeClr val="bg1"/>
                </a:solidFill>
              </a:defRPr>
            </a:lvl1pPr>
          </a:lstStyle>
          <a:p>
            <a:r>
              <a:rPr lang="en-US"/>
              <a:t>Click to edit title text</a:t>
            </a:r>
          </a:p>
        </p:txBody>
      </p:sp>
      <p:sp>
        <p:nvSpPr>
          <p:cNvPr id="4" name="Content Placeholder 3">
            <a:extLst>
              <a:ext uri="{FF2B5EF4-FFF2-40B4-BE49-F238E27FC236}">
                <a16:creationId xmlns:a16="http://schemas.microsoft.com/office/drawing/2014/main" id="{68635C71-C912-4053-B3F4-3916EF564208}"/>
              </a:ext>
            </a:extLst>
          </p:cNvPr>
          <p:cNvSpPr>
            <a:spLocks noGrp="1"/>
          </p:cNvSpPr>
          <p:nvPr>
            <p:ph sz="half" idx="2" hasCustomPrompt="1"/>
          </p:nvPr>
        </p:nvSpPr>
        <p:spPr>
          <a:xfrm>
            <a:off x="391947" y="3303639"/>
            <a:ext cx="3843184" cy="1835868"/>
          </a:xfrm>
        </p:spPr>
        <p:txBody>
          <a:bodyPr/>
          <a:lstStyle>
            <a:lvl1pPr marL="0" indent="0">
              <a:buNone/>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add secondary description</a:t>
            </a:r>
          </a:p>
        </p:txBody>
      </p:sp>
      <p:sp>
        <p:nvSpPr>
          <p:cNvPr id="7" name="Date Placeholder 6">
            <a:extLst>
              <a:ext uri="{FF2B5EF4-FFF2-40B4-BE49-F238E27FC236}">
                <a16:creationId xmlns:a16="http://schemas.microsoft.com/office/drawing/2014/main" id="{D2154D51-DFA5-47E9-8A9A-161DEBA45574}"/>
              </a:ext>
            </a:extLst>
          </p:cNvPr>
          <p:cNvSpPr>
            <a:spLocks noGrp="1"/>
          </p:cNvSpPr>
          <p:nvPr>
            <p:ph type="dt" sz="half" idx="10"/>
          </p:nvPr>
        </p:nvSpPr>
        <p:spPr/>
        <p:txBody>
          <a:bodyPr/>
          <a:lstStyle>
            <a:lvl1pPr>
              <a:defRPr>
                <a:solidFill>
                  <a:schemeClr val="bg1"/>
                </a:solidFill>
              </a:defRPr>
            </a:lvl1pPr>
          </a:lstStyle>
          <a:p>
            <a:fld id="{5C1B05B6-3195-49CF-9951-DF6CB616F2FE}" type="datetime1">
              <a:rPr lang="en-US" smtClean="0"/>
              <a:t>6/5/2026</a:t>
            </a:fld>
            <a:endParaRPr lang="en-US"/>
          </a:p>
        </p:txBody>
      </p:sp>
      <p:sp>
        <p:nvSpPr>
          <p:cNvPr id="8" name="Footer Placeholder 7">
            <a:extLst>
              <a:ext uri="{FF2B5EF4-FFF2-40B4-BE49-F238E27FC236}">
                <a16:creationId xmlns:a16="http://schemas.microsoft.com/office/drawing/2014/main" id="{37B49F03-611F-411C-98A0-798490E264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CB22838-CE74-4C77-B1A0-EF028770F665}"/>
              </a:ext>
            </a:extLst>
          </p:cNvPr>
          <p:cNvSpPr>
            <a:spLocks noGrp="1"/>
          </p:cNvSpPr>
          <p:nvPr>
            <p:ph type="sldNum" sz="quarter" idx="12"/>
          </p:nvPr>
        </p:nvSpPr>
        <p:spPr/>
        <p:txBody>
          <a:bodyPr/>
          <a:lstStyle/>
          <a:p>
            <a:fld id="{7D19FC8C-636F-4B61-98CC-E41B290838A8}" type="slidenum">
              <a:rPr lang="en-US" smtClean="0"/>
              <a:t>‹#›</a:t>
            </a:fld>
            <a:endParaRPr lang="en-US"/>
          </a:p>
        </p:txBody>
      </p:sp>
      <p:sp>
        <p:nvSpPr>
          <p:cNvPr id="11" name="Content Placeholder 10">
            <a:extLst>
              <a:ext uri="{FF2B5EF4-FFF2-40B4-BE49-F238E27FC236}">
                <a16:creationId xmlns:a16="http://schemas.microsoft.com/office/drawing/2014/main" id="{A1D32AE5-25D3-4B35-AD19-9DD7D771C259}"/>
              </a:ext>
            </a:extLst>
          </p:cNvPr>
          <p:cNvSpPr>
            <a:spLocks noGrp="1"/>
          </p:cNvSpPr>
          <p:nvPr>
            <p:ph sz="quarter" idx="13" hasCustomPrompt="1"/>
          </p:nvPr>
        </p:nvSpPr>
        <p:spPr>
          <a:xfrm>
            <a:off x="5621960" y="1143000"/>
            <a:ext cx="5731840" cy="5029200"/>
          </a:xfrm>
        </p:spPr>
        <p:txBody>
          <a:bodyPr/>
          <a:lstStyle>
            <a:lvl1pPr>
              <a:defRPr>
                <a:solidFill>
                  <a:srgbClr val="142D43"/>
                </a:solidFill>
              </a:defRPr>
            </a:lvl1pPr>
            <a:lvl2pPr>
              <a:defRPr>
                <a:solidFill>
                  <a:schemeClr val="bg2"/>
                </a:solidFill>
              </a:defRPr>
            </a:lvl2pPr>
            <a:lvl3pPr>
              <a:defRPr>
                <a:solidFill>
                  <a:schemeClr val="bg2"/>
                </a:solidFill>
              </a:defRPr>
            </a:lvl3pPr>
            <a:lvl4pPr>
              <a:defRPr>
                <a:solidFill>
                  <a:srgbClr val="142D43"/>
                </a:solidFill>
              </a:defRPr>
            </a:lvl4pPr>
            <a:lvl5pPr>
              <a:defRPr>
                <a:solidFill>
                  <a:srgbClr val="142D43"/>
                </a:solidFill>
              </a:defRPr>
            </a:lvl5pPr>
          </a:lstStyle>
          <a:p>
            <a:pPr lvl="0"/>
            <a:r>
              <a:rPr lang="en-US"/>
              <a:t>Insert graphic, chart, table, etc.</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4140F95-0CAC-E04A-83B3-9BF6B89303B7}"/>
              </a:ext>
            </a:extLst>
          </p:cNvPr>
          <p:cNvSpPr/>
          <p:nvPr userDrawn="1"/>
        </p:nvSpPr>
        <p:spPr>
          <a:xfrm>
            <a:off x="0" y="0"/>
            <a:ext cx="47440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55580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genda Slide">
    <p:bg>
      <p:bgPr>
        <a:solidFill>
          <a:srgbClr val="E9745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1255" y="1141875"/>
            <a:ext cx="4597881" cy="1325563"/>
          </a:xfrm>
          <a:prstGeom prst="rect">
            <a:avLst/>
          </a:prstGeom>
        </p:spPr>
        <p:txBody>
          <a:bodyPr/>
          <a:lstStyle>
            <a:lvl1pPr>
              <a:defRPr>
                <a:solidFill>
                  <a:srgbClr val="142D43"/>
                </a:solidFill>
              </a:defRPr>
            </a:lvl1pPr>
          </a:lstStyle>
          <a:p>
            <a:r>
              <a:rPr lang="en-US"/>
              <a:t>Agenda Slide Title</a:t>
            </a:r>
          </a:p>
        </p:txBody>
      </p:sp>
      <p:sp>
        <p:nvSpPr>
          <p:cNvPr id="9" name="Rectangle 8"/>
          <p:cNvSpPr/>
          <p:nvPr/>
        </p:nvSpPr>
        <p:spPr>
          <a:xfrm>
            <a:off x="8078993" y="0"/>
            <a:ext cx="4113007" cy="6858000"/>
          </a:xfrm>
          <a:prstGeom prst="rect">
            <a:avLst/>
          </a:prstGeom>
          <a:gradFill flip="none" rotWithShape="1">
            <a:gsLst>
              <a:gs pos="0">
                <a:schemeClr val="bg1">
                  <a:alpha val="39000"/>
                </a:schemeClr>
              </a:gs>
              <a:gs pos="37000">
                <a:schemeClr val="bg1">
                  <a:alpha val="22000"/>
                </a:schemeClr>
              </a:gs>
              <a:gs pos="100000">
                <a:schemeClr val="accent1">
                  <a:lumMod val="30000"/>
                  <a:lumOff val="7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building, tower&#10;&#10;Description automatically generated">
            <a:extLst>
              <a:ext uri="{FF2B5EF4-FFF2-40B4-BE49-F238E27FC236}">
                <a16:creationId xmlns:a16="http://schemas.microsoft.com/office/drawing/2014/main" id="{2298002F-6377-484A-B2F6-6D109732CD5D}"/>
              </a:ext>
            </a:extLst>
          </p:cNvPr>
          <p:cNvPicPr>
            <a:picLocks noChangeAspect="1"/>
          </p:cNvPicPr>
          <p:nvPr/>
        </p:nvPicPr>
        <p:blipFill rotWithShape="1">
          <a:blip r:embed="rId2">
            <a:alphaModFix amt="35000"/>
          </a:blip>
          <a:srcRect r="23361"/>
          <a:stretch/>
        </p:blipFill>
        <p:spPr>
          <a:xfrm flipH="1">
            <a:off x="0" y="2478196"/>
            <a:ext cx="4597881" cy="4486915"/>
          </a:xfrm>
          <a:prstGeom prst="rect">
            <a:avLst/>
          </a:prstGeom>
        </p:spPr>
      </p:pic>
      <p:sp>
        <p:nvSpPr>
          <p:cNvPr id="8" name="Text Placeholder 7">
            <a:extLst>
              <a:ext uri="{FF2B5EF4-FFF2-40B4-BE49-F238E27FC236}">
                <a16:creationId xmlns:a16="http://schemas.microsoft.com/office/drawing/2014/main" id="{A7B4C029-2EB1-6843-821F-6CA85021B0C9}"/>
              </a:ext>
            </a:extLst>
          </p:cNvPr>
          <p:cNvSpPr>
            <a:spLocks noGrp="1"/>
          </p:cNvSpPr>
          <p:nvPr>
            <p:ph type="body" sz="quarter" idx="10"/>
          </p:nvPr>
        </p:nvSpPr>
        <p:spPr>
          <a:xfrm>
            <a:off x="5945082" y="1143000"/>
            <a:ext cx="5400675" cy="5028148"/>
          </a:xfrm>
        </p:spPr>
        <p:txBody>
          <a:bodyPr/>
          <a:lstStyle>
            <a:lvl1pPr marL="342900" indent="-342900">
              <a:buClr>
                <a:srgbClr val="142D43"/>
              </a:buClr>
              <a:buSzPct val="110000"/>
              <a:buFont typeface="Arial" panose="020B0604020202020204" pitchFamily="34" charset="0"/>
              <a:buChar char="•"/>
              <a:defRPr>
                <a:solidFill>
                  <a:srgbClr val="142D43"/>
                </a:solidFill>
              </a:defRPr>
            </a:lvl1pPr>
            <a:lvl2pPr marL="800100" indent="-342900">
              <a:buClr>
                <a:srgbClr val="142D43"/>
              </a:buClr>
              <a:buSzPct val="110000"/>
              <a:buFont typeface="Arial" panose="020B0604020202020204" pitchFamily="34" charset="0"/>
              <a:buChar char="•"/>
              <a:defRPr>
                <a:solidFill>
                  <a:srgbClr val="142D43"/>
                </a:solidFill>
              </a:defRPr>
            </a:lvl2pPr>
            <a:lvl3pPr marL="1200150" indent="-285750">
              <a:buClr>
                <a:srgbClr val="142D43"/>
              </a:buClr>
              <a:buSzPct val="110000"/>
              <a:buFont typeface="Arial" panose="020B0604020202020204" pitchFamily="34" charset="0"/>
              <a:buChar char="•"/>
              <a:defRPr>
                <a:solidFill>
                  <a:srgbClr val="142D43"/>
                </a:solidFill>
              </a:defRPr>
            </a:lvl3pPr>
            <a:lvl4pPr marL="1657350" indent="-285750">
              <a:buClr>
                <a:srgbClr val="142D43"/>
              </a:buClr>
              <a:buSzPct val="110000"/>
              <a:buFont typeface="Arial" panose="020B0604020202020204" pitchFamily="34" charset="0"/>
              <a:buChar char="•"/>
              <a:defRPr>
                <a:solidFill>
                  <a:srgbClr val="142D43"/>
                </a:solidFill>
              </a:defRPr>
            </a:lvl4pPr>
            <a:lvl5pPr marL="2114550" indent="-285750">
              <a:buClr>
                <a:srgbClr val="142D43"/>
              </a:buClr>
              <a:buSzPct val="110000"/>
              <a:buFont typeface="Arial" panose="020B0604020202020204" pitchFamily="34" charset="0"/>
              <a:buChar char="•"/>
              <a:defRPr sz="1400">
                <a:solidFill>
                  <a:srgbClr val="142D4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1F72D15-49EE-CF08-A6E8-013C99A7F32B}"/>
              </a:ext>
            </a:extLst>
          </p:cNvPr>
          <p:cNvSpPr>
            <a:spLocks noGrp="1"/>
          </p:cNvSpPr>
          <p:nvPr>
            <p:ph type="sldNum" sz="quarter" idx="4"/>
          </p:nvPr>
        </p:nvSpPr>
        <p:spPr>
          <a:xfrm>
            <a:off x="11084140" y="6356351"/>
            <a:ext cx="688760" cy="365125"/>
          </a:xfrm>
          <a:prstGeom prst="rect">
            <a:avLst/>
          </a:prstGeom>
        </p:spPr>
        <p:txBody>
          <a:bodyPr vert="horz" lIns="91440" tIns="45720" rIns="91440" bIns="45720" rtlCol="0" anchor="ctr"/>
          <a:lstStyle>
            <a:lvl1pPr algn="r">
              <a:defRPr sz="1100" b="1">
                <a:solidFill>
                  <a:schemeClr val="bg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fld id="{7D19FC8C-636F-4B61-98CC-E41B290838A8}" type="slidenum">
              <a:rPr lang="en-US" smtClean="0"/>
              <a:t>‹#›</a:t>
            </a:fld>
            <a:endParaRPr lang="en-US"/>
          </a:p>
        </p:txBody>
      </p:sp>
    </p:spTree>
    <p:extLst>
      <p:ext uri="{BB962C8B-B14F-4D97-AF65-F5344CB8AC3E}">
        <p14:creationId xmlns:p14="http://schemas.microsoft.com/office/powerpoint/2010/main" val="253503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rgbClr val="E9745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1248" y="1141875"/>
            <a:ext cx="7027607" cy="1325563"/>
          </a:xfrm>
          <a:prstGeom prst="rect">
            <a:avLst/>
          </a:prstGeom>
        </p:spPr>
        <p:txBody>
          <a:bodyPr/>
          <a:lstStyle>
            <a:lvl1pPr>
              <a:defRPr>
                <a:solidFill>
                  <a:srgbClr val="142D43"/>
                </a:solidFill>
              </a:defRPr>
            </a:lvl1pPr>
          </a:lstStyle>
          <a:p>
            <a:r>
              <a:rPr lang="en-US"/>
              <a:t>Slide Title</a:t>
            </a:r>
          </a:p>
        </p:txBody>
      </p:sp>
      <p:sp>
        <p:nvSpPr>
          <p:cNvPr id="9" name="Rectangle 8"/>
          <p:cNvSpPr/>
          <p:nvPr/>
        </p:nvSpPr>
        <p:spPr>
          <a:xfrm>
            <a:off x="8078993" y="0"/>
            <a:ext cx="4113007" cy="6858000"/>
          </a:xfrm>
          <a:prstGeom prst="rect">
            <a:avLst/>
          </a:prstGeom>
          <a:gradFill flip="none" rotWithShape="1">
            <a:gsLst>
              <a:gs pos="0">
                <a:schemeClr val="bg1">
                  <a:alpha val="39000"/>
                </a:schemeClr>
              </a:gs>
              <a:gs pos="37000">
                <a:schemeClr val="bg1">
                  <a:alpha val="22000"/>
                </a:schemeClr>
              </a:gs>
              <a:gs pos="100000">
                <a:schemeClr val="accent1">
                  <a:lumMod val="30000"/>
                  <a:lumOff val="7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building, tower&#10;&#10;Description automatically generated">
            <a:extLst>
              <a:ext uri="{FF2B5EF4-FFF2-40B4-BE49-F238E27FC236}">
                <a16:creationId xmlns:a16="http://schemas.microsoft.com/office/drawing/2014/main" id="{2298002F-6377-484A-B2F6-6D109732CD5D}"/>
              </a:ext>
            </a:extLst>
          </p:cNvPr>
          <p:cNvPicPr>
            <a:picLocks noChangeAspect="1"/>
          </p:cNvPicPr>
          <p:nvPr/>
        </p:nvPicPr>
        <p:blipFill rotWithShape="1">
          <a:blip r:embed="rId2">
            <a:alphaModFix amt="35000"/>
          </a:blip>
          <a:srcRect r="23361"/>
          <a:stretch/>
        </p:blipFill>
        <p:spPr>
          <a:xfrm flipH="1">
            <a:off x="0" y="2478196"/>
            <a:ext cx="4597881" cy="4486915"/>
          </a:xfrm>
          <a:prstGeom prst="rect">
            <a:avLst/>
          </a:prstGeom>
        </p:spPr>
      </p:pic>
      <p:sp>
        <p:nvSpPr>
          <p:cNvPr id="3" name="Slide Number Placeholder 5">
            <a:extLst>
              <a:ext uri="{FF2B5EF4-FFF2-40B4-BE49-F238E27FC236}">
                <a16:creationId xmlns:a16="http://schemas.microsoft.com/office/drawing/2014/main" id="{13DE0A56-05C6-63FB-8FD0-DBF8BD4EA10E}"/>
              </a:ext>
            </a:extLst>
          </p:cNvPr>
          <p:cNvSpPr>
            <a:spLocks noGrp="1"/>
          </p:cNvSpPr>
          <p:nvPr>
            <p:ph type="sldNum" sz="quarter" idx="4"/>
          </p:nvPr>
        </p:nvSpPr>
        <p:spPr>
          <a:xfrm>
            <a:off x="11084140" y="6356351"/>
            <a:ext cx="688760" cy="365125"/>
          </a:xfrm>
          <a:prstGeom prst="rect">
            <a:avLst/>
          </a:prstGeom>
        </p:spPr>
        <p:txBody>
          <a:bodyPr vert="horz" lIns="91440" tIns="45720" rIns="91440" bIns="45720" rtlCol="0" anchor="ctr"/>
          <a:lstStyle>
            <a:lvl1pPr algn="r">
              <a:defRPr sz="1100" b="1">
                <a:solidFill>
                  <a:schemeClr val="bg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fld id="{7D19FC8C-636F-4B61-98CC-E41B290838A8}" type="slidenum">
              <a:rPr lang="en-US" smtClean="0"/>
              <a:t>‹#›</a:t>
            </a:fld>
            <a:endParaRPr lang="en-US"/>
          </a:p>
        </p:txBody>
      </p:sp>
    </p:spTree>
    <p:extLst>
      <p:ext uri="{BB962C8B-B14F-4D97-AF65-F5344CB8AC3E}">
        <p14:creationId xmlns:p14="http://schemas.microsoft.com/office/powerpoint/2010/main" val="80259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29577"/>
          </a:xfrm>
          <a:prstGeom prst="rect">
            <a:avLst/>
          </a:prstGeom>
        </p:spPr>
        <p:txBody>
          <a:bodyPr/>
          <a:lstStyle>
            <a:lvl1pPr>
              <a:defRPr b="1">
                <a:solidFill>
                  <a:srgbClr val="142D43"/>
                </a:solidFill>
              </a:defRPr>
            </a:lvl1pPr>
          </a:lstStyle>
          <a:p>
            <a:r>
              <a:rPr lang="en-US"/>
              <a:t>Click to edit Master title style</a:t>
            </a:r>
          </a:p>
        </p:txBody>
      </p:sp>
      <p:sp>
        <p:nvSpPr>
          <p:cNvPr id="3" name="Content Placeholder 2"/>
          <p:cNvSpPr>
            <a:spLocks noGrp="1"/>
          </p:cNvSpPr>
          <p:nvPr>
            <p:ph idx="1"/>
          </p:nvPr>
        </p:nvSpPr>
        <p:spPr>
          <a:xfrm>
            <a:off x="838200" y="1146220"/>
            <a:ext cx="10515600" cy="5030743"/>
          </a:xfrm>
        </p:spPr>
        <p:txBody>
          <a:bodyPr/>
          <a:lstStyle>
            <a:lvl1pPr marL="0" indent="0">
              <a:buNone/>
              <a:defRPr/>
            </a:lvl1pPr>
            <a:lvl2pPr marL="461963" indent="-228600">
              <a:defRPr/>
            </a:lvl2pPr>
            <a:lvl3pPr marL="914400" indent="-228600">
              <a:defRPr/>
            </a:lvl3pPr>
            <a:lvl4pPr marL="1376363" indent="-228600">
              <a:defRPr/>
            </a:lvl4pPr>
            <a:lvl5pPr marL="1828800" indent="-2286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FD2E39-A838-3623-CB98-D54E0253ADFF}"/>
              </a:ext>
            </a:extLst>
          </p:cNvPr>
          <p:cNvSpPr>
            <a:spLocks noGrp="1"/>
          </p:cNvSpPr>
          <p:nvPr>
            <p:ph type="dt" sz="half" idx="10"/>
          </p:nvPr>
        </p:nvSpPr>
        <p:spPr/>
        <p:txBody>
          <a:bodyPr/>
          <a:lstStyle/>
          <a:p>
            <a:fld id="{AB3E14D3-1507-47B7-A9C8-7D0F8DAE9315}" type="datetime1">
              <a:rPr lang="en-US" smtClean="0"/>
              <a:t>6/5/2026</a:t>
            </a:fld>
            <a:endParaRPr lang="en-US"/>
          </a:p>
        </p:txBody>
      </p:sp>
      <p:sp>
        <p:nvSpPr>
          <p:cNvPr id="8" name="Footer Placeholder 7">
            <a:extLst>
              <a:ext uri="{FF2B5EF4-FFF2-40B4-BE49-F238E27FC236}">
                <a16:creationId xmlns:a16="http://schemas.microsoft.com/office/drawing/2014/main" id="{2069C7AE-9B95-9DAE-A443-A48DC1D1BC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2E0FBB-9329-6501-D598-4889F987109B}"/>
              </a:ext>
            </a:extLst>
          </p:cNvPr>
          <p:cNvSpPr>
            <a:spLocks noGrp="1"/>
          </p:cNvSpPr>
          <p:nvPr>
            <p:ph type="sldNum" sz="quarter" idx="12"/>
          </p:nvPr>
        </p:nvSpPr>
        <p:spPr/>
        <p:txBody>
          <a:bodyPr/>
          <a:lstStyle/>
          <a:p>
            <a:fld id="{7D19FC8C-636F-4B61-98CC-E41B290838A8}" type="slidenum">
              <a:rPr lang="en-US" smtClean="0"/>
              <a:t>‹#›</a:t>
            </a:fld>
            <a:endParaRPr lang="en-US"/>
          </a:p>
        </p:txBody>
      </p:sp>
    </p:spTree>
    <p:extLst>
      <p:ext uri="{BB962C8B-B14F-4D97-AF65-F5344CB8AC3E}">
        <p14:creationId xmlns:p14="http://schemas.microsoft.com/office/powerpoint/2010/main" val="2920015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159099"/>
            <a:ext cx="5181600" cy="5017864"/>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159099"/>
            <a:ext cx="5181600" cy="5017864"/>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9975F4-A2A2-402E-81EE-57CA823515E7}" type="datetime1">
              <a:rPr lang="en-US" smtClean="0"/>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082528" y="6355080"/>
            <a:ext cx="688760" cy="365125"/>
          </a:xfrm>
          <a:prstGeom prst="rect">
            <a:avLst/>
          </a:prstGeom>
        </p:spPr>
        <p:txBody>
          <a:bodyPr/>
          <a:lstStyle/>
          <a:p>
            <a:fld id="{7D19FC8C-636F-4B61-98CC-E41B290838A8}" type="slidenum">
              <a:rPr lang="en-US" smtClean="0"/>
              <a:t>‹#›</a:t>
            </a:fld>
            <a:endParaRPr lang="en-US"/>
          </a:p>
        </p:txBody>
      </p:sp>
      <p:sp>
        <p:nvSpPr>
          <p:cNvPr id="8" name="Title 1">
            <a:extLst>
              <a:ext uri="{FF2B5EF4-FFF2-40B4-BE49-F238E27FC236}">
                <a16:creationId xmlns:a16="http://schemas.microsoft.com/office/drawing/2014/main" id="{9BF25576-66DD-2E8F-0817-4CB5F4DE3F83}"/>
              </a:ext>
            </a:extLst>
          </p:cNvPr>
          <p:cNvSpPr>
            <a:spLocks noGrp="1"/>
          </p:cNvSpPr>
          <p:nvPr>
            <p:ph type="title"/>
          </p:nvPr>
        </p:nvSpPr>
        <p:spPr>
          <a:xfrm>
            <a:off x="838200" y="365127"/>
            <a:ext cx="10515600" cy="729577"/>
          </a:xfrm>
          <a:prstGeom prst="rect">
            <a:avLst/>
          </a:prstGeom>
        </p:spPr>
        <p:txBody>
          <a:bodyPr/>
          <a:lstStyle>
            <a:lvl1pPr>
              <a:defRPr b="1">
                <a:solidFill>
                  <a:srgbClr val="142D43"/>
                </a:solidFill>
              </a:defRPr>
            </a:lvl1pPr>
          </a:lstStyle>
          <a:p>
            <a:r>
              <a:rPr lang="en-US"/>
              <a:t>Click to edit Master title style</a:t>
            </a:r>
          </a:p>
        </p:txBody>
      </p:sp>
    </p:spTree>
    <p:extLst>
      <p:ext uri="{BB962C8B-B14F-4D97-AF65-F5344CB8AC3E}">
        <p14:creationId xmlns:p14="http://schemas.microsoft.com/office/powerpoint/2010/main" val="134997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89878" y="6356350"/>
            <a:ext cx="932895" cy="365125"/>
          </a:xfrm>
        </p:spPr>
        <p:txBody>
          <a:bodyPr/>
          <a:lstStyle/>
          <a:p>
            <a:fld id="{BB3D40D9-1F75-4D17-9596-92A08CE905C9}" type="datetime1">
              <a:rPr lang="en-US" smtClean="0"/>
              <a:t>6/5/2026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084140" y="6356350"/>
            <a:ext cx="688760" cy="365125"/>
          </a:xfrm>
          <a:prstGeom prst="rect">
            <a:avLst/>
          </a:prstGeom>
        </p:spPr>
        <p:txBody>
          <a:bodyPr/>
          <a:lstStyle>
            <a:lvl1pPr>
              <a:defRPr sz="1100" b="1">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5E94BA17-8AE8-4651-9FD9-8589E5D42325}" type="slidenum">
              <a:rPr lang="en-US" smtClean="0"/>
              <a:pPr/>
              <a:t>‹#›</a:t>
            </a:fld>
            <a:endParaRPr lang="en-US" b="1"/>
          </a:p>
        </p:txBody>
      </p:sp>
      <p:sp>
        <p:nvSpPr>
          <p:cNvPr id="6" name="Title 1">
            <a:extLst>
              <a:ext uri="{FF2B5EF4-FFF2-40B4-BE49-F238E27FC236}">
                <a16:creationId xmlns:a16="http://schemas.microsoft.com/office/drawing/2014/main" id="{EC15FA58-67A2-3739-F415-1475207FA8E0}"/>
              </a:ext>
            </a:extLst>
          </p:cNvPr>
          <p:cNvSpPr>
            <a:spLocks noGrp="1"/>
          </p:cNvSpPr>
          <p:nvPr>
            <p:ph type="title"/>
          </p:nvPr>
        </p:nvSpPr>
        <p:spPr>
          <a:xfrm>
            <a:off x="838200" y="365127"/>
            <a:ext cx="10515600" cy="729577"/>
          </a:xfrm>
          <a:prstGeom prst="rect">
            <a:avLst/>
          </a:prstGeom>
        </p:spPr>
        <p:txBody>
          <a:bodyPr/>
          <a:lstStyle>
            <a:lvl1pPr>
              <a:defRPr b="1">
                <a:solidFill>
                  <a:srgbClr val="142D43"/>
                </a:solidFill>
              </a:defRPr>
            </a:lvl1pPr>
          </a:lstStyle>
          <a:p>
            <a:r>
              <a:rPr lang="en-US"/>
              <a:t>Click to edit Master title style</a:t>
            </a:r>
          </a:p>
        </p:txBody>
      </p:sp>
    </p:spTree>
    <p:extLst>
      <p:ext uri="{BB962C8B-B14F-4D97-AF65-F5344CB8AC3E}">
        <p14:creationId xmlns:p14="http://schemas.microsoft.com/office/powerpoint/2010/main" val="1271253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89878" y="6356350"/>
            <a:ext cx="932895" cy="365125"/>
          </a:xfrm>
        </p:spPr>
        <p:txBody>
          <a:bodyPr/>
          <a:lstStyle/>
          <a:p>
            <a:fld id="{58C700BE-EFFA-4BFF-AD8F-F69BAB31BDBB}" type="datetime1">
              <a:rPr lang="en-US" smtClean="0"/>
              <a:t>6/5/2026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084140" y="6356350"/>
            <a:ext cx="688760" cy="365125"/>
          </a:xfrm>
          <a:prstGeom prst="rect">
            <a:avLst/>
          </a:prstGeom>
        </p:spPr>
        <p:txBody>
          <a:bodyPr/>
          <a:lstStyle>
            <a:lvl1pPr>
              <a:defRPr sz="1100" b="1">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D19FC8C-636F-4B61-98CC-E41B290838A8}" type="slidenum">
              <a:rPr lang="en-US" smtClean="0"/>
              <a:t>‹#›</a:t>
            </a:fld>
            <a:endParaRPr lang="en-US"/>
          </a:p>
        </p:txBody>
      </p:sp>
      <p:sp>
        <p:nvSpPr>
          <p:cNvPr id="6" name="Title 1">
            <a:extLst>
              <a:ext uri="{FF2B5EF4-FFF2-40B4-BE49-F238E27FC236}">
                <a16:creationId xmlns:a16="http://schemas.microsoft.com/office/drawing/2014/main" id="{EC15FA58-67A2-3739-F415-1475207FA8E0}"/>
              </a:ext>
            </a:extLst>
          </p:cNvPr>
          <p:cNvSpPr>
            <a:spLocks noGrp="1"/>
          </p:cNvSpPr>
          <p:nvPr>
            <p:ph type="title"/>
          </p:nvPr>
        </p:nvSpPr>
        <p:spPr>
          <a:xfrm>
            <a:off x="838200" y="365127"/>
            <a:ext cx="10515600" cy="729577"/>
          </a:xfrm>
          <a:prstGeom prst="rect">
            <a:avLst/>
          </a:prstGeom>
        </p:spPr>
        <p:txBody>
          <a:bodyPr/>
          <a:lstStyle>
            <a:lvl1pPr>
              <a:defRPr b="1">
                <a:solidFill>
                  <a:srgbClr val="142D43"/>
                </a:solidFill>
              </a:defRPr>
            </a:lvl1pPr>
          </a:lstStyle>
          <a:p>
            <a:r>
              <a:rPr lang="en-US"/>
              <a:t>Click to edit Master title style</a:t>
            </a:r>
          </a:p>
        </p:txBody>
      </p:sp>
      <p:sp>
        <p:nvSpPr>
          <p:cNvPr id="2" name="Picture Placeholder 2">
            <a:extLst>
              <a:ext uri="{FF2B5EF4-FFF2-40B4-BE49-F238E27FC236}">
                <a16:creationId xmlns:a16="http://schemas.microsoft.com/office/drawing/2014/main" id="{223A9F3D-CF95-C883-5B8F-9EB0EFF68271}"/>
              </a:ext>
            </a:extLst>
          </p:cNvPr>
          <p:cNvSpPr>
            <a:spLocks noGrp="1" noChangeAspect="1"/>
          </p:cNvSpPr>
          <p:nvPr>
            <p:ph type="pic" idx="13"/>
          </p:nvPr>
        </p:nvSpPr>
        <p:spPr>
          <a:xfrm>
            <a:off x="381000" y="1143000"/>
            <a:ext cx="11391900" cy="502920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Tree>
    <p:extLst>
      <p:ext uri="{BB962C8B-B14F-4D97-AF65-F5344CB8AC3E}">
        <p14:creationId xmlns:p14="http://schemas.microsoft.com/office/powerpoint/2010/main" val="7699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5E0F419-5DAC-17E4-E72D-19BDE21A7479}"/>
              </a:ext>
            </a:extLst>
          </p:cNvPr>
          <p:cNvSpPr>
            <a:spLocks noGrp="1" noChangeAspect="1"/>
          </p:cNvSpPr>
          <p:nvPr>
            <p:ph type="pic" idx="13"/>
          </p:nvPr>
        </p:nvSpPr>
        <p:spPr>
          <a:xfrm>
            <a:off x="0" y="0"/>
            <a:ext cx="12192000" cy="6861175"/>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3" name="Date Placeholder 2"/>
          <p:cNvSpPr>
            <a:spLocks noGrp="1"/>
          </p:cNvSpPr>
          <p:nvPr>
            <p:ph type="dt" sz="half" idx="10"/>
          </p:nvPr>
        </p:nvSpPr>
        <p:spPr>
          <a:xfrm>
            <a:off x="393192" y="6356350"/>
            <a:ext cx="932895" cy="365125"/>
          </a:xfrm>
        </p:spPr>
        <p:txBody>
          <a:bodyPr/>
          <a:lstStyle>
            <a:lvl1pPr>
              <a:defRPr>
                <a:solidFill>
                  <a:schemeClr val="bg1"/>
                </a:solidFill>
              </a:defRPr>
            </a:lvl1pPr>
          </a:lstStyle>
          <a:p>
            <a:fld id="{54AD3A93-C9CA-44B2-9B3A-F84E894A654C}" type="datetime1">
              <a:rPr lang="en-US" smtClean="0"/>
              <a:t>6/5/2026</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a:xfrm>
            <a:off x="11084140" y="6356350"/>
            <a:ext cx="688760" cy="365125"/>
          </a:xfrm>
          <a:prstGeom prst="rect">
            <a:avLst/>
          </a:prstGeom>
        </p:spPr>
        <p:txBody>
          <a:bodyPr/>
          <a:lstStyle>
            <a:lvl1pPr>
              <a:defRPr sz="1100" b="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D19FC8C-636F-4B61-98CC-E41B290838A8}" type="slidenum">
              <a:rPr lang="en-US" smtClean="0"/>
              <a:t>‹#›</a:t>
            </a:fld>
            <a:endParaRPr lang="en-US"/>
          </a:p>
        </p:txBody>
      </p:sp>
      <p:sp>
        <p:nvSpPr>
          <p:cNvPr id="6" name="Title 1">
            <a:extLst>
              <a:ext uri="{FF2B5EF4-FFF2-40B4-BE49-F238E27FC236}">
                <a16:creationId xmlns:a16="http://schemas.microsoft.com/office/drawing/2014/main" id="{EC15FA58-67A2-3739-F415-1475207FA8E0}"/>
              </a:ext>
            </a:extLst>
          </p:cNvPr>
          <p:cNvSpPr>
            <a:spLocks noGrp="1"/>
          </p:cNvSpPr>
          <p:nvPr>
            <p:ph type="title"/>
          </p:nvPr>
        </p:nvSpPr>
        <p:spPr>
          <a:xfrm>
            <a:off x="838200" y="365127"/>
            <a:ext cx="10515600" cy="729577"/>
          </a:xfrm>
          <a:prstGeom prst="rect">
            <a:avLst/>
          </a:prstGeom>
        </p:spPr>
        <p:txBody>
          <a:bodyPr/>
          <a:lstStyle>
            <a:lvl1pPr>
              <a:defRPr lang="en-US" sz="3200" kern="1200" dirty="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47350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5436392" y="1138561"/>
            <a:ext cx="6336508" cy="503364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7" name="Content Placeholder 2"/>
          <p:cNvSpPr>
            <a:spLocks noGrp="1"/>
          </p:cNvSpPr>
          <p:nvPr>
            <p:ph sz="half" idx="1"/>
          </p:nvPr>
        </p:nvSpPr>
        <p:spPr>
          <a:xfrm>
            <a:off x="847447" y="1175618"/>
            <a:ext cx="4227991" cy="499658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4"/>
          </p:nvPr>
        </p:nvSpPr>
        <p:spPr/>
        <p:txBody>
          <a:bodyPr/>
          <a:lstStyle/>
          <a:p>
            <a:fld id="{09A9BA1A-99C3-4604-89FC-1AF8B1D268CA}" type="datetime1">
              <a:rPr lang="en-US" smtClean="0"/>
              <a:t>6/5/2026</a:t>
            </a:fld>
            <a:endParaRPr lang="en-US"/>
          </a:p>
        </p:txBody>
      </p:sp>
      <p:sp>
        <p:nvSpPr>
          <p:cNvPr id="3" name="Footer Placeholder 2"/>
          <p:cNvSpPr>
            <a:spLocks noGrp="1"/>
          </p:cNvSpPr>
          <p:nvPr>
            <p:ph type="ftr" sz="quarter" idx="15"/>
          </p:nvPr>
        </p:nvSpPr>
        <p:spPr/>
        <p:txBody>
          <a:bodyPr/>
          <a:lstStyle/>
          <a:p>
            <a:endParaRPr lang="en-US"/>
          </a:p>
        </p:txBody>
      </p:sp>
      <p:sp>
        <p:nvSpPr>
          <p:cNvPr id="4" name="Slide Number Placeholder 3"/>
          <p:cNvSpPr>
            <a:spLocks noGrp="1"/>
          </p:cNvSpPr>
          <p:nvPr>
            <p:ph type="sldNum" sz="quarter" idx="16"/>
          </p:nvPr>
        </p:nvSpPr>
        <p:spPr>
          <a:xfrm>
            <a:off x="11082528" y="6355080"/>
            <a:ext cx="688760" cy="365125"/>
          </a:xfrm>
          <a:prstGeom prst="rect">
            <a:avLst/>
          </a:prstGeom>
        </p:spPr>
        <p:txBody>
          <a:bodyPr/>
          <a:lstStyle/>
          <a:p>
            <a:fld id="{7D19FC8C-636F-4B61-98CC-E41B290838A8}" type="slidenum">
              <a:rPr lang="en-US" smtClean="0"/>
              <a:t>‹#›</a:t>
            </a:fld>
            <a:endParaRPr lang="en-US"/>
          </a:p>
        </p:txBody>
      </p:sp>
      <p:sp>
        <p:nvSpPr>
          <p:cNvPr id="8" name="Title 1">
            <a:extLst>
              <a:ext uri="{FF2B5EF4-FFF2-40B4-BE49-F238E27FC236}">
                <a16:creationId xmlns:a16="http://schemas.microsoft.com/office/drawing/2014/main" id="{82D781F0-6EA6-5294-44D0-E2587D3CF1B6}"/>
              </a:ext>
            </a:extLst>
          </p:cNvPr>
          <p:cNvSpPr>
            <a:spLocks noGrp="1"/>
          </p:cNvSpPr>
          <p:nvPr>
            <p:ph type="title"/>
          </p:nvPr>
        </p:nvSpPr>
        <p:spPr>
          <a:xfrm>
            <a:off x="841248" y="365760"/>
            <a:ext cx="10515600" cy="731520"/>
          </a:xfrm>
          <a:prstGeom prst="rect">
            <a:avLst/>
          </a:prstGeom>
        </p:spPr>
        <p:txBody>
          <a:bodyPr/>
          <a:lstStyle>
            <a:lvl1pPr>
              <a:defRPr lang="en-US" sz="3200" b="1" kern="1200" dirty="0">
                <a:solidFill>
                  <a:srgbClr val="142D43"/>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812588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7295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171977"/>
            <a:ext cx="10515600" cy="50049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9878" y="6356351"/>
            <a:ext cx="932895" cy="365125"/>
          </a:xfrm>
          <a:prstGeom prst="rect">
            <a:avLst/>
          </a:prstGeom>
        </p:spPr>
        <p:txBody>
          <a:bodyPr vert="horz" lIns="91440" tIns="45720" rIns="91440" bIns="45720" rtlCol="0" anchor="ctr"/>
          <a:lstStyle>
            <a:lvl1pPr algn="l">
              <a:defRPr sz="10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fld id="{B48F670E-EAFE-4923-8C5F-34B4CA5DB9AF}" type="datetime1">
              <a:rPr lang="en-US" smtClean="0"/>
              <a:t>6/5/2026</a:t>
            </a:fld>
            <a:endParaRPr lang="en-US"/>
          </a:p>
        </p:txBody>
      </p:sp>
      <p:sp>
        <p:nvSpPr>
          <p:cNvPr id="5" name="Footer Placeholder 4"/>
          <p:cNvSpPr>
            <a:spLocks noGrp="1"/>
          </p:cNvSpPr>
          <p:nvPr>
            <p:ph type="ftr" sz="quarter" idx="3"/>
          </p:nvPr>
        </p:nvSpPr>
        <p:spPr>
          <a:xfrm>
            <a:off x="4038600" y="6357431"/>
            <a:ext cx="4114800" cy="365125"/>
          </a:xfrm>
          <a:prstGeom prst="rect">
            <a:avLst/>
          </a:prstGeom>
        </p:spPr>
        <p:txBody>
          <a:bodyPr vert="horz" lIns="91440" tIns="45720" rIns="91440" bIns="45720" rtlCol="0" anchor="ctr"/>
          <a:lstStyle>
            <a:lvl1pPr algn="l">
              <a:defRPr sz="1000">
                <a:solidFill>
                  <a:schemeClr val="tx1">
                    <a:tint val="75000"/>
                  </a:schemeClr>
                </a:solidFill>
                <a:latin typeface="Open Sans Light" panose="020B0606030504020204" pitchFamily="34" charset="0"/>
                <a:ea typeface="Open Sans Light" panose="020B0606030504020204" pitchFamily="34" charset="0"/>
                <a:cs typeface="Open Sans Light" panose="020B0606030504020204" pitchFamily="34" charset="0"/>
              </a:defRPr>
            </a:lvl1pPr>
          </a:lstStyle>
          <a:p>
            <a:endParaRPr lang="en-US"/>
          </a:p>
        </p:txBody>
      </p:sp>
      <p:sp>
        <p:nvSpPr>
          <p:cNvPr id="10" name="Slide Number Placeholder 5">
            <a:extLst>
              <a:ext uri="{FF2B5EF4-FFF2-40B4-BE49-F238E27FC236}">
                <a16:creationId xmlns:a16="http://schemas.microsoft.com/office/drawing/2014/main" id="{ACCE4E26-6202-304E-B0BB-E9919FA96672}"/>
              </a:ext>
            </a:extLst>
          </p:cNvPr>
          <p:cNvSpPr>
            <a:spLocks noGrp="1"/>
          </p:cNvSpPr>
          <p:nvPr>
            <p:ph type="sldNum" sz="quarter" idx="4"/>
          </p:nvPr>
        </p:nvSpPr>
        <p:spPr>
          <a:xfrm>
            <a:off x="11084140" y="6356351"/>
            <a:ext cx="688760" cy="365125"/>
          </a:xfrm>
          <a:prstGeom prst="rect">
            <a:avLst/>
          </a:prstGeom>
        </p:spPr>
        <p:txBody>
          <a:bodyPr vert="horz" lIns="91440" tIns="45720" rIns="91440" bIns="45720" rtlCol="0" anchor="ctr"/>
          <a:lstStyle>
            <a:lvl1pPr algn="r">
              <a:defRPr sz="1100" b="1">
                <a:solidFill>
                  <a:schemeClr val="bg1">
                    <a:lumMod val="50000"/>
                  </a:schemeClr>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fld id="{7D19FC8C-636F-4B61-98CC-E41B290838A8}" type="slidenum">
              <a:rPr lang="en-US" smtClean="0"/>
              <a:t>‹#›</a:t>
            </a:fld>
            <a:endParaRPr lang="en-US"/>
          </a:p>
        </p:txBody>
      </p:sp>
      <p:pic>
        <p:nvPicPr>
          <p:cNvPr id="8" name="Picture 7" descr="A picture containing building, tower&#10;&#10;Description automatically generated">
            <a:extLst>
              <a:ext uri="{FF2B5EF4-FFF2-40B4-BE49-F238E27FC236}">
                <a16:creationId xmlns:a16="http://schemas.microsoft.com/office/drawing/2014/main" id="{69EE0015-AF11-9205-8285-3AEC529CF441}"/>
              </a:ext>
            </a:extLst>
          </p:cNvPr>
          <p:cNvPicPr>
            <a:picLocks noChangeAspect="1"/>
          </p:cNvPicPr>
          <p:nvPr/>
        </p:nvPicPr>
        <p:blipFill>
          <a:blip r:embed="rId20">
            <a:duotone>
              <a:prstClr val="black"/>
              <a:schemeClr val="accent2">
                <a:tint val="45000"/>
                <a:satMod val="400000"/>
              </a:schemeClr>
            </a:duotone>
          </a:blip>
          <a:stretch>
            <a:fillRect/>
          </a:stretch>
        </p:blipFill>
        <p:spPr>
          <a:xfrm>
            <a:off x="11256938" y="365127"/>
            <a:ext cx="515962" cy="389633"/>
          </a:xfrm>
          <a:prstGeom prst="rect">
            <a:avLst/>
          </a:prstGeom>
        </p:spPr>
      </p:pic>
    </p:spTree>
    <p:extLst>
      <p:ext uri="{BB962C8B-B14F-4D97-AF65-F5344CB8AC3E}">
        <p14:creationId xmlns:p14="http://schemas.microsoft.com/office/powerpoint/2010/main" val="203461840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p:hf hdr="0" ftr="0"/>
  <p:txStyles>
    <p:titleStyle>
      <a:lvl1pPr algn="l" defTabSz="914400" rtl="0" eaLnBrk="1" latinLnBrk="0" hangingPunct="1">
        <a:lnSpc>
          <a:spcPct val="90000"/>
        </a:lnSpc>
        <a:spcBef>
          <a:spcPct val="0"/>
        </a:spcBef>
        <a:buNone/>
        <a:defRPr sz="3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F26B43"/>
          </p15:clr>
        </p15:guide>
        <p15:guide id="2" pos="528">
          <p15:clr>
            <a:srgbClr val="F26B43"/>
          </p15:clr>
        </p15:guide>
        <p15:guide id="3" pos="7152">
          <p15:clr>
            <a:srgbClr val="F26B43"/>
          </p15:clr>
        </p15:guide>
        <p15:guide id="4" pos="240">
          <p15:clr>
            <a:srgbClr val="F26B43"/>
          </p15:clr>
        </p15:guide>
        <p15:guide id="5" pos="7416">
          <p15:clr>
            <a:srgbClr val="F26B43"/>
          </p15:clr>
        </p15:guide>
        <p15:guide id="6" orient="horz" pos="7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06DA76D-6BCF-4630-5D68-59821FA8FED6}"/>
              </a:ext>
            </a:extLst>
          </p:cNvPr>
          <p:cNvSpPr>
            <a:spLocks noGrp="1"/>
          </p:cNvSpPr>
          <p:nvPr>
            <p:ph type="subTitle" idx="1"/>
          </p:nvPr>
        </p:nvSpPr>
        <p:spPr>
          <a:xfrm>
            <a:off x="849981" y="2066925"/>
            <a:ext cx="6499949" cy="2215274"/>
          </a:xfrm>
        </p:spPr>
        <p:txBody>
          <a:bodyPr>
            <a:normAutofit/>
          </a:bodyPr>
          <a:lstStyle/>
          <a:p>
            <a:r>
              <a:rPr lang="en-US" sz="2000" dirty="0"/>
              <a:t>Building Type &amp; Use: Affordable multifamily housing</a:t>
            </a:r>
          </a:p>
          <a:p>
            <a:r>
              <a:rPr lang="en-US" sz="2000" dirty="0"/>
              <a:t>Location: </a:t>
            </a:r>
            <a:r>
              <a:rPr lang="en-US" sz="2000" dirty="0" err="1"/>
              <a:t>Richgrove</a:t>
            </a:r>
            <a:r>
              <a:rPr lang="en-US" sz="2000" dirty="0"/>
              <a:t>, CA</a:t>
            </a:r>
          </a:p>
          <a:p>
            <a:r>
              <a:rPr lang="en-US" sz="2000" dirty="0"/>
              <a:t>Occupancy/Client: Low-income farmwork residents</a:t>
            </a:r>
          </a:p>
          <a:p>
            <a:r>
              <a:rPr lang="en-US" sz="2000" dirty="0"/>
              <a:t>Highlights: Gas to all-electric, zero operational carbon emissions, thermal energy system, passive design </a:t>
            </a:r>
          </a:p>
          <a:p>
            <a:endParaRPr lang="en-US" dirty="0"/>
          </a:p>
        </p:txBody>
      </p:sp>
      <p:sp>
        <p:nvSpPr>
          <p:cNvPr id="3" name="Title 2">
            <a:extLst>
              <a:ext uri="{FF2B5EF4-FFF2-40B4-BE49-F238E27FC236}">
                <a16:creationId xmlns:a16="http://schemas.microsoft.com/office/drawing/2014/main" id="{BE62395A-F240-5B5B-E163-B8369A6476C0}"/>
              </a:ext>
            </a:extLst>
          </p:cNvPr>
          <p:cNvSpPr>
            <a:spLocks noGrp="1"/>
          </p:cNvSpPr>
          <p:nvPr>
            <p:ph type="title"/>
          </p:nvPr>
        </p:nvSpPr>
        <p:spPr>
          <a:xfrm>
            <a:off x="844113" y="1152525"/>
            <a:ext cx="6499949" cy="914400"/>
          </a:xfrm>
        </p:spPr>
        <p:txBody>
          <a:bodyPr>
            <a:normAutofit fontScale="90000"/>
          </a:bodyPr>
          <a:lstStyle/>
          <a:p>
            <a:r>
              <a:rPr lang="en-US" dirty="0"/>
              <a:t>Multi-Family Existing Building Renovation - Vera Cruz Village</a:t>
            </a:r>
          </a:p>
        </p:txBody>
      </p:sp>
      <p:sp>
        <p:nvSpPr>
          <p:cNvPr id="5" name="TextBox 4">
            <a:extLst>
              <a:ext uri="{FF2B5EF4-FFF2-40B4-BE49-F238E27FC236}">
                <a16:creationId xmlns:a16="http://schemas.microsoft.com/office/drawing/2014/main" id="{C1BF26ED-1FB6-40E6-D586-3269F270F24B}"/>
              </a:ext>
            </a:extLst>
          </p:cNvPr>
          <p:cNvSpPr txBox="1"/>
          <p:nvPr/>
        </p:nvSpPr>
        <p:spPr>
          <a:xfrm>
            <a:off x="840418" y="4783461"/>
            <a:ext cx="6094948" cy="1384995"/>
          </a:xfrm>
          <a:prstGeom prst="rect">
            <a:avLst/>
          </a:prstGeom>
          <a:noFill/>
        </p:spPr>
        <p:txBody>
          <a:bodyPr wrap="square">
            <a:spAutoFit/>
          </a:bodyPr>
          <a:lstStyle/>
          <a:p>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This case study is part of a series illustrating how building energy modeling is applied on real projects — showing the tools, decisions, and outcomes that define high-performance design in practice. </a:t>
            </a:r>
            <a:r>
              <a:rPr lang="en-US" sz="14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CalBEM</a:t>
            </a:r>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a collaborative initiative sponsored by Southern California Edison, brings together California's building energy modeling (BEM) community to advance solutions for high-performance buildings.</a:t>
            </a:r>
          </a:p>
        </p:txBody>
      </p:sp>
      <p:sp>
        <p:nvSpPr>
          <p:cNvPr id="4" name="Subtitle 1">
            <a:extLst>
              <a:ext uri="{FF2B5EF4-FFF2-40B4-BE49-F238E27FC236}">
                <a16:creationId xmlns:a16="http://schemas.microsoft.com/office/drawing/2014/main" id="{AF1C97E8-A0BA-78F0-3BFD-57D848DCB033}"/>
              </a:ext>
            </a:extLst>
          </p:cNvPr>
          <p:cNvSpPr txBox="1">
            <a:spLocks/>
          </p:cNvSpPr>
          <p:nvPr/>
        </p:nvSpPr>
        <p:spPr>
          <a:xfrm>
            <a:off x="840418" y="3316228"/>
            <a:ext cx="9144000" cy="10764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p:txBody>
      </p:sp>
      <p:pic>
        <p:nvPicPr>
          <p:cNvPr id="7" name="Picture 6">
            <a:extLst>
              <a:ext uri="{FF2B5EF4-FFF2-40B4-BE49-F238E27FC236}">
                <a16:creationId xmlns:a16="http://schemas.microsoft.com/office/drawing/2014/main" id="{BDE13D53-004A-2666-197D-1EB8D49A137A}"/>
              </a:ext>
            </a:extLst>
          </p:cNvPr>
          <p:cNvPicPr>
            <a:picLocks/>
          </p:cNvPicPr>
          <p:nvPr/>
        </p:nvPicPr>
        <p:blipFill>
          <a:blip r:embed="rId2">
            <a:extLst>
              <a:ext uri="{28A0092B-C50C-407E-A947-70E740481C1C}">
                <a14:useLocalDpi xmlns:a14="http://schemas.microsoft.com/office/drawing/2010/main" val="0"/>
              </a:ext>
            </a:extLst>
          </a:blip>
          <a:srcRect t="2906" b="2906"/>
          <a:stretch/>
        </p:blipFill>
        <p:spPr>
          <a:xfrm>
            <a:off x="7351776" y="1152144"/>
            <a:ext cx="4425696" cy="2496312"/>
          </a:xfrm>
          <a:prstGeom prst="roundRect">
            <a:avLst/>
          </a:prstGeom>
          <a:ln>
            <a:solidFill>
              <a:schemeClr val="tx1"/>
            </a:solidFill>
          </a:ln>
        </p:spPr>
      </p:pic>
    </p:spTree>
    <p:extLst>
      <p:ext uri="{BB962C8B-B14F-4D97-AF65-F5344CB8AC3E}">
        <p14:creationId xmlns:p14="http://schemas.microsoft.com/office/powerpoint/2010/main" val="345527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22FF058-900F-EBFE-A97E-15B5FCD0FBB0}"/>
              </a:ext>
            </a:extLst>
          </p:cNvPr>
          <p:cNvSpPr>
            <a:spLocks noGrp="1"/>
          </p:cNvSpPr>
          <p:nvPr>
            <p:ph type="sldNum" sz="quarter" idx="12"/>
          </p:nvPr>
        </p:nvSpPr>
        <p:spPr/>
        <p:txBody>
          <a:bodyPr/>
          <a:lstStyle/>
          <a:p>
            <a:fld id="{7D19FC8C-636F-4B61-98CC-E41B290838A8}" type="slidenum">
              <a:rPr lang="en-US" smtClean="0"/>
              <a:pPr/>
              <a:t>10</a:t>
            </a:fld>
            <a:endParaRPr lang="en-US"/>
          </a:p>
        </p:txBody>
      </p:sp>
      <p:sp>
        <p:nvSpPr>
          <p:cNvPr id="2" name="Title 1">
            <a:extLst>
              <a:ext uri="{FF2B5EF4-FFF2-40B4-BE49-F238E27FC236}">
                <a16:creationId xmlns:a16="http://schemas.microsoft.com/office/drawing/2014/main" id="{C326C9EA-0482-5526-A224-0A1CF1DDA217}"/>
              </a:ext>
            </a:extLst>
          </p:cNvPr>
          <p:cNvSpPr>
            <a:spLocks noGrp="1"/>
          </p:cNvSpPr>
          <p:nvPr>
            <p:ph type="title"/>
          </p:nvPr>
        </p:nvSpPr>
        <p:spPr/>
        <p:txBody>
          <a:bodyPr>
            <a:normAutofit/>
          </a:bodyPr>
          <a:lstStyle/>
          <a:p>
            <a:r>
              <a:rPr lang="en-US" dirty="0"/>
              <a:t>Building Energy Efficiency Strategies</a:t>
            </a:r>
          </a:p>
        </p:txBody>
      </p:sp>
      <p:pic>
        <p:nvPicPr>
          <p:cNvPr id="17" name="Picture 16">
            <a:extLst>
              <a:ext uri="{FF2B5EF4-FFF2-40B4-BE49-F238E27FC236}">
                <a16:creationId xmlns:a16="http://schemas.microsoft.com/office/drawing/2014/main" id="{DD07A6EC-7E13-A5F3-32B6-0E0E687044CC}"/>
              </a:ext>
            </a:extLst>
          </p:cNvPr>
          <p:cNvPicPr>
            <a:picLocks noChangeAspect="1"/>
          </p:cNvPicPr>
          <p:nvPr/>
        </p:nvPicPr>
        <p:blipFill>
          <a:blip r:embed="rId2"/>
          <a:stretch>
            <a:fillRect/>
          </a:stretch>
        </p:blipFill>
        <p:spPr>
          <a:xfrm>
            <a:off x="1885530" y="1151854"/>
            <a:ext cx="8420939" cy="5019675"/>
          </a:xfrm>
          <a:prstGeom prst="rect">
            <a:avLst/>
          </a:prstGeom>
        </p:spPr>
      </p:pic>
      <p:sp>
        <p:nvSpPr>
          <p:cNvPr id="3" name="Date Placeholder 2">
            <a:extLst>
              <a:ext uri="{FF2B5EF4-FFF2-40B4-BE49-F238E27FC236}">
                <a16:creationId xmlns:a16="http://schemas.microsoft.com/office/drawing/2014/main" id="{FAFB2A6A-3308-1D97-F18A-BA1C62CF6B7D}"/>
              </a:ext>
            </a:extLst>
          </p:cNvPr>
          <p:cNvSpPr>
            <a:spLocks noGrp="1"/>
          </p:cNvSpPr>
          <p:nvPr>
            <p:ph type="dt" sz="half" idx="10"/>
          </p:nvPr>
        </p:nvSpPr>
        <p:spPr/>
        <p:txBody>
          <a:bodyPr/>
          <a:lstStyle/>
          <a:p>
            <a:fld id="{5E827086-B687-434C-A36E-2973375EBE55}" type="datetime1">
              <a:rPr lang="en-US" smtClean="0"/>
              <a:t>6/5/2026</a:t>
            </a:fld>
            <a:endParaRPr lang="en-US"/>
          </a:p>
        </p:txBody>
      </p:sp>
    </p:spTree>
    <p:extLst>
      <p:ext uri="{BB962C8B-B14F-4D97-AF65-F5344CB8AC3E}">
        <p14:creationId xmlns:p14="http://schemas.microsoft.com/office/powerpoint/2010/main" val="279667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7E06-922E-B129-FC29-22973C31723A}"/>
              </a:ext>
            </a:extLst>
          </p:cNvPr>
          <p:cNvSpPr>
            <a:spLocks noGrp="1"/>
          </p:cNvSpPr>
          <p:nvPr>
            <p:ph type="title"/>
          </p:nvPr>
        </p:nvSpPr>
        <p:spPr/>
        <p:txBody>
          <a:bodyPr/>
          <a:lstStyle/>
          <a:p>
            <a:r>
              <a:rPr lang="en-US" dirty="0"/>
              <a:t>On-Site Renewable Energy</a:t>
            </a:r>
          </a:p>
        </p:txBody>
      </p:sp>
      <p:sp>
        <p:nvSpPr>
          <p:cNvPr id="3" name="Content Placeholder 2">
            <a:extLst>
              <a:ext uri="{FF2B5EF4-FFF2-40B4-BE49-F238E27FC236}">
                <a16:creationId xmlns:a16="http://schemas.microsoft.com/office/drawing/2014/main" id="{3BA73C73-8175-4D2A-AAF0-705CF83ED77A}"/>
              </a:ext>
            </a:extLst>
          </p:cNvPr>
          <p:cNvSpPr>
            <a:spLocks noGrp="1"/>
          </p:cNvSpPr>
          <p:nvPr>
            <p:ph idx="1"/>
          </p:nvPr>
        </p:nvSpPr>
        <p:spPr>
          <a:xfrm>
            <a:off x="838200" y="2047207"/>
            <a:ext cx="4696326" cy="3575097"/>
          </a:xfrm>
        </p:spPr>
        <p:txBody>
          <a:bodyPr/>
          <a:lstStyle/>
          <a:p>
            <a:r>
              <a:rPr lang="en-US" dirty="0"/>
              <a:t>The renewable energy supply consisted of five structural canopies above some of the existing parking areas and the installation on the canopy roofs of 384 solar PV panels16 totaling 138 kW</a:t>
            </a:r>
          </a:p>
        </p:txBody>
      </p:sp>
      <p:sp>
        <p:nvSpPr>
          <p:cNvPr id="4" name="Date Placeholder 3">
            <a:extLst>
              <a:ext uri="{FF2B5EF4-FFF2-40B4-BE49-F238E27FC236}">
                <a16:creationId xmlns:a16="http://schemas.microsoft.com/office/drawing/2014/main" id="{375DFB95-9790-4DAB-B557-6629AC4B7FB2}"/>
              </a:ext>
            </a:extLst>
          </p:cNvPr>
          <p:cNvSpPr>
            <a:spLocks noGrp="1"/>
          </p:cNvSpPr>
          <p:nvPr>
            <p:ph type="dt" sz="half" idx="10"/>
          </p:nvPr>
        </p:nvSpPr>
        <p:spPr/>
        <p:txBody>
          <a:bodyPr/>
          <a:lstStyle/>
          <a:p>
            <a:fld id="{374668CB-E55B-4CD2-910E-5C60476FF8EB}" type="datetime1">
              <a:rPr lang="en-US" smtClean="0"/>
              <a:t>6/5/2026</a:t>
            </a:fld>
            <a:endParaRPr lang="en-US"/>
          </a:p>
        </p:txBody>
      </p:sp>
      <p:sp>
        <p:nvSpPr>
          <p:cNvPr id="5" name="Slide Number Placeholder 4">
            <a:extLst>
              <a:ext uri="{FF2B5EF4-FFF2-40B4-BE49-F238E27FC236}">
                <a16:creationId xmlns:a16="http://schemas.microsoft.com/office/drawing/2014/main" id="{1AC5AA29-075F-914C-1578-B3CA4B21A549}"/>
              </a:ext>
            </a:extLst>
          </p:cNvPr>
          <p:cNvSpPr>
            <a:spLocks noGrp="1"/>
          </p:cNvSpPr>
          <p:nvPr>
            <p:ph type="sldNum" sz="quarter" idx="12"/>
          </p:nvPr>
        </p:nvSpPr>
        <p:spPr/>
        <p:txBody>
          <a:bodyPr/>
          <a:lstStyle/>
          <a:p>
            <a:fld id="{7D19FC8C-636F-4B61-98CC-E41B290838A8}" type="slidenum">
              <a:rPr lang="en-US" smtClean="0"/>
              <a:pPr/>
              <a:t>11</a:t>
            </a:fld>
            <a:endParaRPr lang="en-US"/>
          </a:p>
        </p:txBody>
      </p:sp>
      <p:pic>
        <p:nvPicPr>
          <p:cNvPr id="7" name="Picture 6">
            <a:extLst>
              <a:ext uri="{FF2B5EF4-FFF2-40B4-BE49-F238E27FC236}">
                <a16:creationId xmlns:a16="http://schemas.microsoft.com/office/drawing/2014/main" id="{CAAEE9E1-AD55-0516-292E-A859B1AE8821}"/>
              </a:ext>
            </a:extLst>
          </p:cNvPr>
          <p:cNvPicPr>
            <a:picLocks noChangeAspect="1"/>
          </p:cNvPicPr>
          <p:nvPr/>
        </p:nvPicPr>
        <p:blipFill>
          <a:blip r:embed="rId2"/>
          <a:stretch>
            <a:fillRect/>
          </a:stretch>
        </p:blipFill>
        <p:spPr>
          <a:xfrm>
            <a:off x="5892679" y="1622544"/>
            <a:ext cx="5363281" cy="4554417"/>
          </a:xfrm>
          <a:prstGeom prst="roundRect">
            <a:avLst/>
          </a:prstGeom>
        </p:spPr>
      </p:pic>
    </p:spTree>
    <p:extLst>
      <p:ext uri="{BB962C8B-B14F-4D97-AF65-F5344CB8AC3E}">
        <p14:creationId xmlns:p14="http://schemas.microsoft.com/office/powerpoint/2010/main" val="3648194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30D1DF6-DB2A-B42E-B54E-D6EDB15C9686}"/>
              </a:ext>
            </a:extLst>
          </p:cNvPr>
          <p:cNvSpPr>
            <a:spLocks noGrp="1"/>
          </p:cNvSpPr>
          <p:nvPr>
            <p:ph type="dt" sz="half" idx="10"/>
          </p:nvPr>
        </p:nvSpPr>
        <p:spPr/>
        <p:txBody>
          <a:bodyPr/>
          <a:lstStyle/>
          <a:p>
            <a:fld id="{5797BF40-2261-464B-BBE9-B73FE44CAAC5}" type="datetime1">
              <a:rPr lang="en-US" smtClean="0"/>
              <a:t>6/5/2026</a:t>
            </a:fld>
            <a:endParaRPr lang="en-US"/>
          </a:p>
        </p:txBody>
      </p:sp>
      <p:sp>
        <p:nvSpPr>
          <p:cNvPr id="4" name="Slide Number Placeholder 3">
            <a:extLst>
              <a:ext uri="{FF2B5EF4-FFF2-40B4-BE49-F238E27FC236}">
                <a16:creationId xmlns:a16="http://schemas.microsoft.com/office/drawing/2014/main" id="{F7E8A7A1-2D4E-3ED9-27B5-842A93DECFCB}"/>
              </a:ext>
            </a:extLst>
          </p:cNvPr>
          <p:cNvSpPr>
            <a:spLocks noGrp="1"/>
          </p:cNvSpPr>
          <p:nvPr>
            <p:ph type="sldNum" sz="quarter" idx="12"/>
          </p:nvPr>
        </p:nvSpPr>
        <p:spPr/>
        <p:txBody>
          <a:bodyPr/>
          <a:lstStyle/>
          <a:p>
            <a:fld id="{5E94BA17-8AE8-4651-9FD9-8589E5D42325}" type="slidenum">
              <a:rPr lang="en-US" smtClean="0"/>
              <a:pPr/>
              <a:t>12</a:t>
            </a:fld>
            <a:endParaRPr lang="en-US" dirty="0"/>
          </a:p>
        </p:txBody>
      </p:sp>
      <p:sp>
        <p:nvSpPr>
          <p:cNvPr id="2" name="Title 1">
            <a:extLst>
              <a:ext uri="{FF2B5EF4-FFF2-40B4-BE49-F238E27FC236}">
                <a16:creationId xmlns:a16="http://schemas.microsoft.com/office/drawing/2014/main" id="{93A1C9C0-CE1A-6218-4A6E-A3447EA65ACD}"/>
              </a:ext>
            </a:extLst>
          </p:cNvPr>
          <p:cNvSpPr>
            <a:spLocks noGrp="1"/>
          </p:cNvSpPr>
          <p:nvPr>
            <p:ph type="title"/>
          </p:nvPr>
        </p:nvSpPr>
        <p:spPr/>
        <p:txBody>
          <a:bodyPr/>
          <a:lstStyle/>
          <a:p>
            <a:r>
              <a:rPr lang="en-US"/>
              <a:t>Annual Energy Generation</a:t>
            </a:r>
            <a:endParaRPr lang="en-US" dirty="0"/>
          </a:p>
        </p:txBody>
      </p:sp>
      <p:pic>
        <p:nvPicPr>
          <p:cNvPr id="6" name="Picture 5">
            <a:extLst>
              <a:ext uri="{FF2B5EF4-FFF2-40B4-BE49-F238E27FC236}">
                <a16:creationId xmlns:a16="http://schemas.microsoft.com/office/drawing/2014/main" id="{AA99D7EC-0915-DE8B-2B5F-BBE2C2D9C574}"/>
              </a:ext>
            </a:extLst>
          </p:cNvPr>
          <p:cNvPicPr>
            <a:picLocks noChangeAspect="1"/>
          </p:cNvPicPr>
          <p:nvPr/>
        </p:nvPicPr>
        <p:blipFill>
          <a:blip r:embed="rId2"/>
          <a:stretch>
            <a:fillRect/>
          </a:stretch>
        </p:blipFill>
        <p:spPr>
          <a:xfrm>
            <a:off x="2216910" y="1104229"/>
            <a:ext cx="7758180" cy="5074586"/>
          </a:xfrm>
          <a:prstGeom prst="rect">
            <a:avLst/>
          </a:prstGeom>
        </p:spPr>
      </p:pic>
    </p:spTree>
    <p:extLst>
      <p:ext uri="{BB962C8B-B14F-4D97-AF65-F5344CB8AC3E}">
        <p14:creationId xmlns:p14="http://schemas.microsoft.com/office/powerpoint/2010/main" val="4178812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6F0C06-47E3-13FA-BFCB-904EA3D086B4}"/>
              </a:ext>
            </a:extLst>
          </p:cNvPr>
          <p:cNvSpPr>
            <a:spLocks noGrp="1"/>
          </p:cNvSpPr>
          <p:nvPr>
            <p:ph type="title"/>
          </p:nvPr>
        </p:nvSpPr>
        <p:spPr/>
        <p:txBody>
          <a:bodyPr/>
          <a:lstStyle/>
          <a:p>
            <a:r>
              <a:rPr lang="en-US" dirty="0"/>
              <a:t>Key Take Aways</a:t>
            </a:r>
          </a:p>
        </p:txBody>
      </p:sp>
      <p:sp>
        <p:nvSpPr>
          <p:cNvPr id="7" name="Content Placeholder 6">
            <a:extLst>
              <a:ext uri="{FF2B5EF4-FFF2-40B4-BE49-F238E27FC236}">
                <a16:creationId xmlns:a16="http://schemas.microsoft.com/office/drawing/2014/main" id="{25F19B4F-0161-6CAF-C0F8-4F1011B77BB8}"/>
              </a:ext>
            </a:extLst>
          </p:cNvPr>
          <p:cNvSpPr>
            <a:spLocks noGrp="1"/>
          </p:cNvSpPr>
          <p:nvPr>
            <p:ph idx="1"/>
          </p:nvPr>
        </p:nvSpPr>
        <p:spPr>
          <a:xfrm>
            <a:off x="838200" y="1146220"/>
            <a:ext cx="5339080" cy="5030743"/>
          </a:xfrm>
        </p:spPr>
        <p:txBody>
          <a:bodyPr>
            <a:normAutofit/>
          </a:bodyPr>
          <a:lstStyle/>
          <a:p>
            <a:r>
              <a:rPr lang="en-US" b="1" dirty="0"/>
              <a:t>Innovative Technologies Warrant Broader Adoption</a:t>
            </a:r>
            <a:r>
              <a:rPr lang="en-US" dirty="0"/>
              <a:t> </a:t>
            </a:r>
          </a:p>
          <a:p>
            <a:r>
              <a:rPr lang="en-US" dirty="0"/>
              <a:t>Whole-building insulated panels and aerosol sealing proved viable in a California climate context  supporting the case for wider application.</a:t>
            </a:r>
          </a:p>
          <a:p>
            <a:r>
              <a:rPr lang="en-US" b="1"/>
              <a:t>Replicable Renovation Model</a:t>
            </a:r>
            <a:endParaRPr lang="en-US" b="1" dirty="0"/>
          </a:p>
          <a:p>
            <a:r>
              <a:rPr lang="en-US" dirty="0"/>
              <a:t>This project demonstrates a scalable retrofit pathway for the state's aging affordable housing stock, supporting both resident comfort and long-term grid decarbonization.</a:t>
            </a:r>
          </a:p>
          <a:p>
            <a:endParaRPr lang="en-US" dirty="0"/>
          </a:p>
        </p:txBody>
      </p:sp>
      <p:sp>
        <p:nvSpPr>
          <p:cNvPr id="2" name="Date Placeholder 1">
            <a:extLst>
              <a:ext uri="{FF2B5EF4-FFF2-40B4-BE49-F238E27FC236}">
                <a16:creationId xmlns:a16="http://schemas.microsoft.com/office/drawing/2014/main" id="{4A9070BA-63B4-97EB-C451-C7FEEF4EC3FE}"/>
              </a:ext>
            </a:extLst>
          </p:cNvPr>
          <p:cNvSpPr>
            <a:spLocks noGrp="1"/>
          </p:cNvSpPr>
          <p:nvPr>
            <p:ph type="dt" sz="half" idx="10"/>
          </p:nvPr>
        </p:nvSpPr>
        <p:spPr/>
        <p:txBody>
          <a:bodyPr/>
          <a:lstStyle/>
          <a:p>
            <a:fld id="{BB3D40D9-1F75-4D17-9596-92A08CE905C9}" type="datetime1">
              <a:rPr lang="en-US" smtClean="0"/>
              <a:t>6/5/2026</a:t>
            </a:fld>
            <a:endParaRPr lang="en-US"/>
          </a:p>
        </p:txBody>
      </p:sp>
      <p:sp>
        <p:nvSpPr>
          <p:cNvPr id="3" name="Slide Number Placeholder 2">
            <a:extLst>
              <a:ext uri="{FF2B5EF4-FFF2-40B4-BE49-F238E27FC236}">
                <a16:creationId xmlns:a16="http://schemas.microsoft.com/office/drawing/2014/main" id="{9352615C-5A9F-3EA1-8893-EA1482D50204}"/>
              </a:ext>
            </a:extLst>
          </p:cNvPr>
          <p:cNvSpPr>
            <a:spLocks noGrp="1"/>
          </p:cNvSpPr>
          <p:nvPr>
            <p:ph type="sldNum" sz="quarter" idx="12"/>
          </p:nvPr>
        </p:nvSpPr>
        <p:spPr/>
        <p:txBody>
          <a:bodyPr/>
          <a:lstStyle/>
          <a:p>
            <a:fld id="{5E94BA17-8AE8-4651-9FD9-8589E5D42325}" type="slidenum">
              <a:rPr lang="en-US" smtClean="0"/>
              <a:pPr/>
              <a:t>13</a:t>
            </a:fld>
            <a:endParaRPr lang="en-US" b="1"/>
          </a:p>
        </p:txBody>
      </p:sp>
      <p:pic>
        <p:nvPicPr>
          <p:cNvPr id="5" name="Image 779">
            <a:extLst>
              <a:ext uri="{FF2B5EF4-FFF2-40B4-BE49-F238E27FC236}">
                <a16:creationId xmlns:a16="http://schemas.microsoft.com/office/drawing/2014/main" id="{6550ADE9-30D8-41B5-DA3D-A9DAE55244B4}"/>
              </a:ext>
            </a:extLst>
          </p:cNvPr>
          <p:cNvPicPr>
            <a:picLocks/>
          </p:cNvPicPr>
          <p:nvPr/>
        </p:nvPicPr>
        <p:blipFill>
          <a:blip r:embed="rId2" cstate="print"/>
          <a:srcRect b="8487"/>
          <a:stretch>
            <a:fillRect/>
          </a:stretch>
        </p:blipFill>
        <p:spPr>
          <a:xfrm>
            <a:off x="6298780" y="231511"/>
            <a:ext cx="4785360" cy="3197489"/>
          </a:xfrm>
          <a:prstGeom prst="rect">
            <a:avLst/>
          </a:prstGeom>
        </p:spPr>
      </p:pic>
      <p:pic>
        <p:nvPicPr>
          <p:cNvPr id="6" name="Image 675">
            <a:extLst>
              <a:ext uri="{FF2B5EF4-FFF2-40B4-BE49-F238E27FC236}">
                <a16:creationId xmlns:a16="http://schemas.microsoft.com/office/drawing/2014/main" id="{E3A95B36-2A1B-A8B6-1984-0213F2D40E81}"/>
              </a:ext>
            </a:extLst>
          </p:cNvPr>
          <p:cNvPicPr>
            <a:picLocks/>
          </p:cNvPicPr>
          <p:nvPr/>
        </p:nvPicPr>
        <p:blipFill>
          <a:blip r:embed="rId3" cstate="print"/>
          <a:stretch>
            <a:fillRect/>
          </a:stretch>
        </p:blipFill>
        <p:spPr>
          <a:xfrm>
            <a:off x="6298780" y="3540625"/>
            <a:ext cx="4785360" cy="3085864"/>
          </a:xfrm>
          <a:prstGeom prst="rect">
            <a:avLst/>
          </a:prstGeom>
        </p:spPr>
      </p:pic>
    </p:spTree>
    <p:extLst>
      <p:ext uri="{BB962C8B-B14F-4D97-AF65-F5344CB8AC3E}">
        <p14:creationId xmlns:p14="http://schemas.microsoft.com/office/powerpoint/2010/main" val="1087993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AB1DC2-0773-E64C-7437-036F31801EE5}"/>
              </a:ext>
            </a:extLst>
          </p:cNvPr>
          <p:cNvSpPr>
            <a:spLocks noGrp="1"/>
          </p:cNvSpPr>
          <p:nvPr>
            <p:ph type="dt" sz="half" idx="10"/>
          </p:nvPr>
        </p:nvSpPr>
        <p:spPr/>
        <p:txBody>
          <a:bodyPr/>
          <a:lstStyle/>
          <a:p>
            <a:fld id="{BB8131F3-3B4F-45A9-B07F-DA93534B2E37}" type="datetime1">
              <a:rPr lang="en-US" smtClean="0"/>
              <a:t>6/5/2026</a:t>
            </a:fld>
            <a:endParaRPr lang="en-US"/>
          </a:p>
        </p:txBody>
      </p:sp>
      <p:sp>
        <p:nvSpPr>
          <p:cNvPr id="12" name="Slide Number Placeholder 11">
            <a:extLst>
              <a:ext uri="{FF2B5EF4-FFF2-40B4-BE49-F238E27FC236}">
                <a16:creationId xmlns:a16="http://schemas.microsoft.com/office/drawing/2014/main" id="{EEF4D2F7-BF78-92B0-6DD5-217CEB271ED5}"/>
              </a:ext>
            </a:extLst>
          </p:cNvPr>
          <p:cNvSpPr>
            <a:spLocks noGrp="1"/>
          </p:cNvSpPr>
          <p:nvPr>
            <p:ph type="sldNum" sz="quarter" idx="12"/>
          </p:nvPr>
        </p:nvSpPr>
        <p:spPr/>
        <p:txBody>
          <a:bodyPr/>
          <a:lstStyle/>
          <a:p>
            <a:fld id="{7D19FC8C-636F-4B61-98CC-E41B290838A8}" type="slidenum">
              <a:rPr lang="en-US" smtClean="0"/>
              <a:pPr/>
              <a:t>2</a:t>
            </a:fld>
            <a:endParaRPr lang="en-US"/>
          </a:p>
        </p:txBody>
      </p:sp>
      <p:sp>
        <p:nvSpPr>
          <p:cNvPr id="2" name="Title 1">
            <a:extLst>
              <a:ext uri="{FF2B5EF4-FFF2-40B4-BE49-F238E27FC236}">
                <a16:creationId xmlns:a16="http://schemas.microsoft.com/office/drawing/2014/main" id="{9DEA27F7-B8F3-B39D-6686-5728B33AF597}"/>
              </a:ext>
            </a:extLst>
          </p:cNvPr>
          <p:cNvSpPr>
            <a:spLocks noGrp="1"/>
          </p:cNvSpPr>
          <p:nvPr>
            <p:ph type="title"/>
          </p:nvPr>
        </p:nvSpPr>
        <p:spPr/>
        <p:txBody>
          <a:bodyPr>
            <a:normAutofit fontScale="90000"/>
          </a:bodyPr>
          <a:lstStyle/>
          <a:p>
            <a:r>
              <a:rPr lang="en-US" dirty="0"/>
              <a:t>Multi-Family Existing </a:t>
            </a:r>
            <a:r>
              <a:rPr lang="en-US"/>
              <a:t>Building Renovation - Vera </a:t>
            </a:r>
            <a:r>
              <a:rPr lang="en-US" dirty="0"/>
              <a:t>Cruz Village </a:t>
            </a:r>
          </a:p>
        </p:txBody>
      </p:sp>
      <p:pic>
        <p:nvPicPr>
          <p:cNvPr id="4" name="Picture 3">
            <a:extLst>
              <a:ext uri="{FF2B5EF4-FFF2-40B4-BE49-F238E27FC236}">
                <a16:creationId xmlns:a16="http://schemas.microsoft.com/office/drawing/2014/main" id="{EB13AC12-76CA-39B3-96B1-24888D9A7235}"/>
              </a:ext>
            </a:extLst>
          </p:cNvPr>
          <p:cNvPicPr>
            <a:picLocks noChangeAspect="1"/>
          </p:cNvPicPr>
          <p:nvPr/>
        </p:nvPicPr>
        <p:blipFill>
          <a:blip r:embed="rId2">
            <a:extLst>
              <a:ext uri="{28A0092B-C50C-407E-A947-70E740481C1C}">
                <a14:useLocalDpi xmlns:a14="http://schemas.microsoft.com/office/drawing/2010/main" val="0"/>
              </a:ext>
            </a:extLst>
          </a:blip>
          <a:srcRect t="13954" b="13954"/>
          <a:stretch/>
        </p:blipFill>
        <p:spPr>
          <a:xfrm>
            <a:off x="1340704" y="1296460"/>
            <a:ext cx="4425188" cy="2499477"/>
          </a:xfrm>
          <a:prstGeom prst="roundRect">
            <a:avLst/>
          </a:prstGeom>
          <a:ln>
            <a:solidFill>
              <a:schemeClr val="tx1"/>
            </a:solidFill>
          </a:ln>
        </p:spPr>
      </p:pic>
      <p:cxnSp>
        <p:nvCxnSpPr>
          <p:cNvPr id="5" name="Straight Connector 4">
            <a:extLst>
              <a:ext uri="{FF2B5EF4-FFF2-40B4-BE49-F238E27FC236}">
                <a16:creationId xmlns:a16="http://schemas.microsoft.com/office/drawing/2014/main" id="{0F3FC111-16D5-052C-C513-09EDA469483F}"/>
              </a:ext>
            </a:extLst>
          </p:cNvPr>
          <p:cNvCxnSpPr>
            <a:cxnSpLocks/>
          </p:cNvCxnSpPr>
          <p:nvPr/>
        </p:nvCxnSpPr>
        <p:spPr>
          <a:xfrm flipH="1">
            <a:off x="0" y="2560320"/>
            <a:ext cx="134416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6788CB9-64A0-E7DE-8C75-23CB0002EB9C}"/>
              </a:ext>
            </a:extLst>
          </p:cNvPr>
          <p:cNvPicPr>
            <a:picLocks noChangeAspect="1"/>
          </p:cNvPicPr>
          <p:nvPr/>
        </p:nvPicPr>
        <p:blipFill>
          <a:blip r:embed="rId3">
            <a:extLst>
              <a:ext uri="{28A0092B-C50C-407E-A947-70E740481C1C}">
                <a14:useLocalDpi xmlns:a14="http://schemas.microsoft.com/office/drawing/2010/main" val="0"/>
              </a:ext>
            </a:extLst>
          </a:blip>
          <a:srcRect t="8813" b="8813"/>
          <a:stretch/>
        </p:blipFill>
        <p:spPr>
          <a:xfrm>
            <a:off x="1340703" y="3967080"/>
            <a:ext cx="4468563" cy="2153615"/>
          </a:xfrm>
          <a:prstGeom prst="roundRect">
            <a:avLst/>
          </a:prstGeom>
          <a:ln>
            <a:solidFill>
              <a:schemeClr val="tx1"/>
            </a:solidFill>
          </a:ln>
        </p:spPr>
      </p:pic>
      <p:pic>
        <p:nvPicPr>
          <p:cNvPr id="8" name="Picture 7">
            <a:extLst>
              <a:ext uri="{FF2B5EF4-FFF2-40B4-BE49-F238E27FC236}">
                <a16:creationId xmlns:a16="http://schemas.microsoft.com/office/drawing/2014/main" id="{8552C131-D733-0EDD-196F-EAA018FD57B6}"/>
              </a:ext>
            </a:extLst>
          </p:cNvPr>
          <p:cNvPicPr>
            <a:picLocks noChangeAspect="1"/>
          </p:cNvPicPr>
          <p:nvPr/>
        </p:nvPicPr>
        <p:blipFill>
          <a:blip r:embed="rId4">
            <a:extLst>
              <a:ext uri="{28A0092B-C50C-407E-A947-70E740481C1C}">
                <a14:useLocalDpi xmlns:a14="http://schemas.microsoft.com/office/drawing/2010/main" val="0"/>
              </a:ext>
            </a:extLst>
          </a:blip>
          <a:srcRect t="3804" b="3804"/>
          <a:stretch/>
        </p:blipFill>
        <p:spPr>
          <a:xfrm>
            <a:off x="6748747" y="1296460"/>
            <a:ext cx="4092002" cy="2499477"/>
          </a:xfrm>
          <a:prstGeom prst="roundRect">
            <a:avLst/>
          </a:prstGeom>
          <a:ln>
            <a:solidFill>
              <a:schemeClr val="tx1"/>
            </a:solidFill>
          </a:ln>
        </p:spPr>
      </p:pic>
      <p:pic>
        <p:nvPicPr>
          <p:cNvPr id="9" name="Picture 8">
            <a:extLst>
              <a:ext uri="{FF2B5EF4-FFF2-40B4-BE49-F238E27FC236}">
                <a16:creationId xmlns:a16="http://schemas.microsoft.com/office/drawing/2014/main" id="{96603A4B-2A18-874D-B93B-B278DFC3B886}"/>
              </a:ext>
            </a:extLst>
          </p:cNvPr>
          <p:cNvPicPr>
            <a:picLocks noChangeAspect="1"/>
          </p:cNvPicPr>
          <p:nvPr/>
        </p:nvPicPr>
        <p:blipFill>
          <a:blip r:embed="rId5">
            <a:extLst>
              <a:ext uri="{28A0092B-C50C-407E-A947-70E740481C1C}">
                <a14:useLocalDpi xmlns:a14="http://schemas.microsoft.com/office/drawing/2010/main" val="0"/>
              </a:ext>
            </a:extLst>
          </a:blip>
          <a:srcRect t="2906" b="2906"/>
          <a:stretch/>
        </p:blipFill>
        <p:spPr>
          <a:xfrm>
            <a:off x="6748747" y="3967080"/>
            <a:ext cx="4092002" cy="2153614"/>
          </a:xfrm>
          <a:prstGeom prst="roundRect">
            <a:avLst/>
          </a:prstGeom>
          <a:ln>
            <a:solidFill>
              <a:schemeClr val="tx1"/>
            </a:solidFill>
          </a:ln>
        </p:spPr>
      </p:pic>
      <p:cxnSp>
        <p:nvCxnSpPr>
          <p:cNvPr id="11" name="Straight Connector 10">
            <a:extLst>
              <a:ext uri="{FF2B5EF4-FFF2-40B4-BE49-F238E27FC236}">
                <a16:creationId xmlns:a16="http://schemas.microsoft.com/office/drawing/2014/main" id="{AA50BAA9-C814-AB86-E5C3-A5341900994A}"/>
              </a:ext>
            </a:extLst>
          </p:cNvPr>
          <p:cNvCxnSpPr>
            <a:cxnSpLocks/>
          </p:cNvCxnSpPr>
          <p:nvPr/>
        </p:nvCxnSpPr>
        <p:spPr>
          <a:xfrm flipH="1">
            <a:off x="10849713" y="5029200"/>
            <a:ext cx="134416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D0090E-6BB2-A00B-FFC0-5088AD4AB52A}"/>
              </a:ext>
            </a:extLst>
          </p:cNvPr>
          <p:cNvCxnSpPr>
            <a:cxnSpLocks/>
          </p:cNvCxnSpPr>
          <p:nvPr/>
        </p:nvCxnSpPr>
        <p:spPr>
          <a:xfrm flipH="1">
            <a:off x="0" y="5029200"/>
            <a:ext cx="134416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A6D2402-0AD1-8156-B3B8-4751CAF3351A}"/>
              </a:ext>
            </a:extLst>
          </p:cNvPr>
          <p:cNvCxnSpPr>
            <a:cxnSpLocks/>
          </p:cNvCxnSpPr>
          <p:nvPr/>
        </p:nvCxnSpPr>
        <p:spPr>
          <a:xfrm flipH="1">
            <a:off x="10849713" y="2560320"/>
            <a:ext cx="134416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17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AFCD-E335-5626-5EE7-EE5499396DB5}"/>
              </a:ext>
            </a:extLst>
          </p:cNvPr>
          <p:cNvSpPr>
            <a:spLocks noGrp="1"/>
          </p:cNvSpPr>
          <p:nvPr>
            <p:ph type="title"/>
          </p:nvPr>
        </p:nvSpPr>
        <p:spPr/>
        <p:txBody>
          <a:bodyPr/>
          <a:lstStyle/>
          <a:p>
            <a:r>
              <a:rPr lang="en-US" dirty="0"/>
              <a:t>Project Overview</a:t>
            </a:r>
          </a:p>
        </p:txBody>
      </p:sp>
      <p:sp>
        <p:nvSpPr>
          <p:cNvPr id="3" name="Date Placeholder 2">
            <a:extLst>
              <a:ext uri="{FF2B5EF4-FFF2-40B4-BE49-F238E27FC236}">
                <a16:creationId xmlns:a16="http://schemas.microsoft.com/office/drawing/2014/main" id="{F07A16D2-82F2-633F-4BAB-AAA65F70D100}"/>
              </a:ext>
            </a:extLst>
          </p:cNvPr>
          <p:cNvSpPr>
            <a:spLocks noGrp="1"/>
          </p:cNvSpPr>
          <p:nvPr>
            <p:ph type="dt" sz="half" idx="10"/>
          </p:nvPr>
        </p:nvSpPr>
        <p:spPr/>
        <p:txBody>
          <a:bodyPr/>
          <a:lstStyle/>
          <a:p>
            <a:fld id="{63F66D82-2C67-4E65-857F-EC78EFA5FE0E}" type="datetime1">
              <a:rPr lang="en-US" smtClean="0"/>
              <a:t>6/5/2026</a:t>
            </a:fld>
            <a:endParaRPr lang="en-US"/>
          </a:p>
        </p:txBody>
      </p:sp>
      <p:sp>
        <p:nvSpPr>
          <p:cNvPr id="4" name="Content Placeholder 2">
            <a:extLst>
              <a:ext uri="{FF2B5EF4-FFF2-40B4-BE49-F238E27FC236}">
                <a16:creationId xmlns:a16="http://schemas.microsoft.com/office/drawing/2014/main" id="{E98BE65B-E38F-1EE8-64E8-A2A1E4AB1F96}"/>
              </a:ext>
            </a:extLst>
          </p:cNvPr>
          <p:cNvSpPr txBox="1">
            <a:spLocks/>
          </p:cNvSpPr>
          <p:nvPr/>
        </p:nvSpPr>
        <p:spPr>
          <a:xfrm>
            <a:off x="851730" y="1160756"/>
            <a:ext cx="10515600" cy="455441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2"/>
              </a:buClr>
              <a:buSzPct val="115000"/>
              <a:buFont typeface="Segoe UI" panose="020B0502040204020203" pitchFamily="34" charset="0"/>
              <a:buNone/>
              <a:defRPr sz="2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Segoe UI" panose="020B0502040204020203"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Open Sans Light" panose="020B0306030504020204" pitchFamily="34" charset="0"/>
                <a:ea typeface="Open Sans Light" panose="020B0306030504020204" pitchFamily="34" charset="0"/>
                <a:cs typeface="Open Sans Light" panose="020B0306030504020204" pitchFamily="34" charset="0"/>
              </a:rPr>
              <a:t>This project renovated affordable multifamily housing for low-income farmworkers in </a:t>
            </a:r>
            <a:r>
              <a:rPr lang="en-US" sz="2400" dirty="0" err="1">
                <a:latin typeface="Open Sans Light" panose="020B0306030504020204" pitchFamily="34" charset="0"/>
                <a:ea typeface="Open Sans Light" panose="020B0306030504020204" pitchFamily="34" charset="0"/>
                <a:cs typeface="Open Sans Light" panose="020B0306030504020204" pitchFamily="34" charset="0"/>
              </a:rPr>
              <a:t>Richgrove</a:t>
            </a:r>
            <a:r>
              <a:rPr lang="en-US" sz="2400" dirty="0">
                <a:latin typeface="Open Sans Light" panose="020B0306030504020204" pitchFamily="34" charset="0"/>
                <a:ea typeface="Open Sans Light" panose="020B0306030504020204" pitchFamily="34" charset="0"/>
                <a:cs typeface="Open Sans Light" panose="020B0306030504020204" pitchFamily="34" charset="0"/>
              </a:rPr>
              <a:t>, California, as part of an RMI grant exploring building retrofits, energy decarbonization, and solar integration.</a:t>
            </a:r>
          </a:p>
        </p:txBody>
      </p:sp>
      <p:sp>
        <p:nvSpPr>
          <p:cNvPr id="5" name="Rectangle: Rounded Corners 4">
            <a:extLst>
              <a:ext uri="{FF2B5EF4-FFF2-40B4-BE49-F238E27FC236}">
                <a16:creationId xmlns:a16="http://schemas.microsoft.com/office/drawing/2014/main" id="{05E700F9-1BE4-E9F7-0753-9253CE4E074F}"/>
              </a:ext>
            </a:extLst>
          </p:cNvPr>
          <p:cNvSpPr/>
          <p:nvPr/>
        </p:nvSpPr>
        <p:spPr>
          <a:xfrm>
            <a:off x="838200" y="2488628"/>
            <a:ext cx="3054566" cy="293238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5D99184-AFDD-41A9-DF6D-B01E6040638B}"/>
              </a:ext>
            </a:extLst>
          </p:cNvPr>
          <p:cNvCxnSpPr>
            <a:cxnSpLocks/>
            <a:stCxn id="5" idx="2"/>
          </p:cNvCxnSpPr>
          <p:nvPr/>
        </p:nvCxnSpPr>
        <p:spPr>
          <a:xfrm>
            <a:off x="2365483" y="5421017"/>
            <a:ext cx="0" cy="14369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F5AF51A-5CDB-015A-92BD-C7819E257749}"/>
              </a:ext>
            </a:extLst>
          </p:cNvPr>
          <p:cNvSpPr txBox="1"/>
          <p:nvPr/>
        </p:nvSpPr>
        <p:spPr>
          <a:xfrm>
            <a:off x="4231035" y="2560320"/>
            <a:ext cx="7122765" cy="2585323"/>
          </a:xfrm>
          <a:prstGeom prst="rect">
            <a:avLst/>
          </a:prstGeom>
          <a:noFill/>
        </p:spPr>
        <p:txBody>
          <a:bodyPr wrap="square" rtlCol="0">
            <a:spAutoFit/>
          </a:bodyPr>
          <a:lstStyle/>
          <a:p>
            <a:pPr algn="ctr"/>
            <a:r>
              <a:rPr lang="en-US" b="1"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Main Goals: </a:t>
            </a:r>
          </a:p>
          <a:p>
            <a:pPr marL="285750" indent="-285750">
              <a:buFont typeface="Arial" panose="020B0604020202020204" pitchFamily="34" charset="0"/>
              <a:buChar char="•"/>
            </a:pP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Reduce energy consumption in existing affordable multifamily housing</a:t>
            </a:r>
          </a:p>
          <a:p>
            <a:pPr marL="285750" indent="-285750">
              <a:buFont typeface="Arial" panose="020B0604020202020204" pitchFamily="34" charset="0"/>
              <a:buChar char="•"/>
            </a:pP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Convert buildings from natural gas to all-electric systems</a:t>
            </a:r>
          </a:p>
          <a:p>
            <a:pPr marL="285750" indent="-285750">
              <a:buFont typeface="Arial" panose="020B0604020202020204" pitchFamily="34" charset="0"/>
              <a:buChar char="•"/>
            </a:pP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Achieve zero operational carbon emissions as the electric grid decarbonizes</a:t>
            </a:r>
          </a:p>
          <a:p>
            <a:pPr marL="285750" indent="-285750">
              <a:buFont typeface="Arial" panose="020B0604020202020204" pitchFamily="34" charset="0"/>
              <a:buChar char="•"/>
            </a:pP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Enable rapid, scalable retrofit strategies with minimal occupant disruption</a:t>
            </a:r>
          </a:p>
          <a:p>
            <a:pPr marL="285750" indent="-285750">
              <a:buFont typeface="Arial" panose="020B0604020202020204" pitchFamily="34" charset="0"/>
              <a:buChar char="•"/>
            </a:pP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Support California’s long-term climate and decarbonization goals</a:t>
            </a:r>
          </a:p>
        </p:txBody>
      </p:sp>
      <p:sp>
        <p:nvSpPr>
          <p:cNvPr id="8" name="TextBox 7">
            <a:extLst>
              <a:ext uri="{FF2B5EF4-FFF2-40B4-BE49-F238E27FC236}">
                <a16:creationId xmlns:a16="http://schemas.microsoft.com/office/drawing/2014/main" id="{1E2899D2-09B9-D7C9-E26D-FF5AB8BAFDDD}"/>
              </a:ext>
            </a:extLst>
          </p:cNvPr>
          <p:cNvSpPr txBox="1"/>
          <p:nvPr/>
        </p:nvSpPr>
        <p:spPr>
          <a:xfrm>
            <a:off x="838200" y="2560320"/>
            <a:ext cx="3054566" cy="2031325"/>
          </a:xfrm>
          <a:prstGeom prst="rect">
            <a:avLst/>
          </a:prstGeom>
          <a:noFill/>
        </p:spPr>
        <p:txBody>
          <a:bodyPr wrap="square" rtlCol="0">
            <a:spAutoFit/>
          </a:bodyPr>
          <a:lstStyle/>
          <a:p>
            <a:pPr algn="ctr"/>
            <a:r>
              <a:rPr lang="en-US" b="1"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Building Overview</a:t>
            </a:r>
          </a:p>
          <a:p>
            <a:pPr algn="ctr"/>
            <a:endPar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Building Type: Affordable Housing (Renovation)</a:t>
            </a:r>
          </a:p>
          <a:p>
            <a:pPr algn="ct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Location:  </a:t>
            </a:r>
            <a:r>
              <a:rPr lang="en-US" dirty="0" err="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Richgrove</a:t>
            </a: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 CA</a:t>
            </a:r>
          </a:p>
          <a:p>
            <a:pPr algn="ct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Floor Area: </a:t>
            </a:r>
            <a:r>
              <a:rPr lang="en-US" dirty="0">
                <a:latin typeface="Open Sans Light" panose="020B0306030504020204" pitchFamily="34" charset="0"/>
                <a:ea typeface="Open Sans Light" panose="020B0306030504020204" pitchFamily="34" charset="0"/>
                <a:cs typeface="Open Sans Light" panose="020B0306030504020204" pitchFamily="34" charset="0"/>
              </a:rPr>
              <a:t> </a:t>
            </a: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46,734 </a:t>
            </a:r>
            <a:r>
              <a:rPr lang="en-US" dirty="0" err="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sq.ft</a:t>
            </a:r>
            <a:r>
              <a:rPr lang="en-US" dirty="0">
                <a:latin typeface="Open Sans Light" panose="020B0306030504020204" pitchFamily="34" charset="0"/>
                <a:ea typeface="Open Sans Light" panose="020B0306030504020204" pitchFamily="34" charset="0"/>
                <a:cs typeface="Open Sans Light" panose="020B0306030504020204" pitchFamily="34" charset="0"/>
              </a:rPr>
              <a:t>.</a:t>
            </a:r>
            <a:endPar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Occupancy Date: 2022</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Rectangle: Rounded Corners 8">
            <a:extLst>
              <a:ext uri="{FF2B5EF4-FFF2-40B4-BE49-F238E27FC236}">
                <a16:creationId xmlns:a16="http://schemas.microsoft.com/office/drawing/2014/main" id="{E845168E-3A3D-C33B-0DE6-C913D4AE23A2}"/>
              </a:ext>
            </a:extLst>
          </p:cNvPr>
          <p:cNvSpPr/>
          <p:nvPr/>
        </p:nvSpPr>
        <p:spPr>
          <a:xfrm>
            <a:off x="4231037" y="2488628"/>
            <a:ext cx="7136291" cy="293238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DADB326-CA08-5CBA-B369-68384C1B578C}"/>
              </a:ext>
            </a:extLst>
          </p:cNvPr>
          <p:cNvCxnSpPr>
            <a:cxnSpLocks/>
            <a:stCxn id="9" idx="2"/>
          </p:cNvCxnSpPr>
          <p:nvPr/>
        </p:nvCxnSpPr>
        <p:spPr>
          <a:xfrm>
            <a:off x="7799183" y="5421017"/>
            <a:ext cx="0" cy="14369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8F301045-7B21-15C0-B6D1-47A1F98D016A}"/>
              </a:ext>
            </a:extLst>
          </p:cNvPr>
          <p:cNvSpPr>
            <a:spLocks noGrp="1"/>
          </p:cNvSpPr>
          <p:nvPr>
            <p:ph type="sldNum" sz="quarter" idx="12"/>
          </p:nvPr>
        </p:nvSpPr>
        <p:spPr/>
        <p:txBody>
          <a:bodyPr/>
          <a:lstStyle/>
          <a:p>
            <a:fld id="{7D19FC8C-636F-4B61-98CC-E41B290838A8}" type="slidenum">
              <a:rPr lang="en-US" smtClean="0"/>
              <a:t>3</a:t>
            </a:fld>
            <a:endParaRPr lang="en-US"/>
          </a:p>
        </p:txBody>
      </p:sp>
    </p:spTree>
    <p:extLst>
      <p:ext uri="{BB962C8B-B14F-4D97-AF65-F5344CB8AC3E}">
        <p14:creationId xmlns:p14="http://schemas.microsoft.com/office/powerpoint/2010/main" val="1172665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F746CAF-04FA-071A-EA70-EC422787FF42}"/>
              </a:ext>
            </a:extLst>
          </p:cNvPr>
          <p:cNvSpPr>
            <a:spLocks noGrp="1"/>
          </p:cNvSpPr>
          <p:nvPr>
            <p:ph type="dt" sz="half" idx="10"/>
          </p:nvPr>
        </p:nvSpPr>
        <p:spPr/>
        <p:txBody>
          <a:bodyPr/>
          <a:lstStyle/>
          <a:p>
            <a:fld id="{6C1ACDFD-71F0-4E74-B456-608B7C8AF011}" type="datetime1">
              <a:rPr lang="en-US" smtClean="0"/>
              <a:t>6/5/2026</a:t>
            </a:fld>
            <a:endParaRPr lang="en-US"/>
          </a:p>
        </p:txBody>
      </p:sp>
      <p:sp>
        <p:nvSpPr>
          <p:cNvPr id="7" name="Slide Number Placeholder 6">
            <a:extLst>
              <a:ext uri="{FF2B5EF4-FFF2-40B4-BE49-F238E27FC236}">
                <a16:creationId xmlns:a16="http://schemas.microsoft.com/office/drawing/2014/main" id="{03D1E552-A1AB-7076-96A2-7A488512A448}"/>
              </a:ext>
            </a:extLst>
          </p:cNvPr>
          <p:cNvSpPr>
            <a:spLocks noGrp="1"/>
          </p:cNvSpPr>
          <p:nvPr>
            <p:ph type="sldNum" sz="quarter" idx="12"/>
          </p:nvPr>
        </p:nvSpPr>
        <p:spPr/>
        <p:txBody>
          <a:bodyPr/>
          <a:lstStyle/>
          <a:p>
            <a:fld id="{7D19FC8C-636F-4B61-98CC-E41B290838A8}" type="slidenum">
              <a:rPr lang="en-US" smtClean="0"/>
              <a:pPr/>
              <a:t>4</a:t>
            </a:fld>
            <a:endParaRPr lang="en-US"/>
          </a:p>
        </p:txBody>
      </p:sp>
      <p:sp>
        <p:nvSpPr>
          <p:cNvPr id="2" name="Title 1">
            <a:extLst>
              <a:ext uri="{FF2B5EF4-FFF2-40B4-BE49-F238E27FC236}">
                <a16:creationId xmlns:a16="http://schemas.microsoft.com/office/drawing/2014/main" id="{203FEC03-5E71-A72D-87B9-C7C5B873DC05}"/>
              </a:ext>
            </a:extLst>
          </p:cNvPr>
          <p:cNvSpPr>
            <a:spLocks noGrp="1"/>
          </p:cNvSpPr>
          <p:nvPr>
            <p:ph type="title"/>
          </p:nvPr>
        </p:nvSpPr>
        <p:spPr/>
        <p:txBody>
          <a:bodyPr/>
          <a:lstStyle/>
          <a:p>
            <a:r>
              <a:rPr lang="en-US" dirty="0"/>
              <a:t>Project Floor Plans</a:t>
            </a:r>
          </a:p>
        </p:txBody>
      </p:sp>
      <p:pic>
        <p:nvPicPr>
          <p:cNvPr id="13" name="Picture 12">
            <a:extLst>
              <a:ext uri="{FF2B5EF4-FFF2-40B4-BE49-F238E27FC236}">
                <a16:creationId xmlns:a16="http://schemas.microsoft.com/office/drawing/2014/main" id="{9370F234-7F42-5A73-7805-DD85AC92CDCB}"/>
              </a:ext>
            </a:extLst>
          </p:cNvPr>
          <p:cNvPicPr>
            <a:picLocks noChangeAspect="1"/>
          </p:cNvPicPr>
          <p:nvPr/>
        </p:nvPicPr>
        <p:blipFill>
          <a:blip r:embed="rId2"/>
          <a:srcRect l="-1343" t="6135" r="1343" b="1013"/>
          <a:stretch>
            <a:fillRect/>
          </a:stretch>
        </p:blipFill>
        <p:spPr>
          <a:xfrm>
            <a:off x="386836" y="1152427"/>
            <a:ext cx="6391624" cy="3108960"/>
          </a:xfrm>
          <a:prstGeom prst="rect">
            <a:avLst/>
          </a:prstGeom>
        </p:spPr>
      </p:pic>
      <p:pic>
        <p:nvPicPr>
          <p:cNvPr id="11" name="Picture 10">
            <a:extLst>
              <a:ext uri="{FF2B5EF4-FFF2-40B4-BE49-F238E27FC236}">
                <a16:creationId xmlns:a16="http://schemas.microsoft.com/office/drawing/2014/main" id="{4182E01A-91F4-75C7-0751-0617F5BD48DF}"/>
              </a:ext>
            </a:extLst>
          </p:cNvPr>
          <p:cNvPicPr>
            <a:picLocks noChangeAspect="1"/>
          </p:cNvPicPr>
          <p:nvPr/>
        </p:nvPicPr>
        <p:blipFill>
          <a:blip r:embed="rId3"/>
          <a:stretch>
            <a:fillRect/>
          </a:stretch>
        </p:blipFill>
        <p:spPr>
          <a:xfrm>
            <a:off x="5771367" y="3620861"/>
            <a:ext cx="5998180" cy="2551339"/>
          </a:xfrm>
          <a:prstGeom prst="rect">
            <a:avLst/>
          </a:prstGeom>
        </p:spPr>
      </p:pic>
      <p:pic>
        <p:nvPicPr>
          <p:cNvPr id="9" name="Picture 8">
            <a:extLst>
              <a:ext uri="{FF2B5EF4-FFF2-40B4-BE49-F238E27FC236}">
                <a16:creationId xmlns:a16="http://schemas.microsoft.com/office/drawing/2014/main" id="{7E017A4F-F2BF-95C4-D489-2E201784332F}"/>
              </a:ext>
            </a:extLst>
          </p:cNvPr>
          <p:cNvPicPr>
            <a:picLocks noChangeAspect="1"/>
          </p:cNvPicPr>
          <p:nvPr/>
        </p:nvPicPr>
        <p:blipFill>
          <a:blip r:embed="rId4"/>
          <a:srcRect l="7899" r="3826" b="3031"/>
          <a:stretch>
            <a:fillRect/>
          </a:stretch>
        </p:blipFill>
        <p:spPr>
          <a:xfrm>
            <a:off x="6772493" y="1152427"/>
            <a:ext cx="4997054" cy="1902736"/>
          </a:xfrm>
          <a:prstGeom prst="rect">
            <a:avLst/>
          </a:prstGeom>
        </p:spPr>
      </p:pic>
    </p:spTree>
    <p:extLst>
      <p:ext uri="{BB962C8B-B14F-4D97-AF65-F5344CB8AC3E}">
        <p14:creationId xmlns:p14="http://schemas.microsoft.com/office/powerpoint/2010/main" val="201546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2602-A013-3E75-7B51-149F13067405}"/>
              </a:ext>
            </a:extLst>
          </p:cNvPr>
          <p:cNvSpPr>
            <a:spLocks noGrp="1"/>
          </p:cNvSpPr>
          <p:nvPr>
            <p:ph type="title"/>
          </p:nvPr>
        </p:nvSpPr>
        <p:spPr/>
        <p:txBody>
          <a:bodyPr/>
          <a:lstStyle/>
          <a:p>
            <a:r>
              <a:rPr lang="en-US" dirty="0"/>
              <a:t>Retrofit Site</a:t>
            </a:r>
          </a:p>
        </p:txBody>
      </p:sp>
      <p:pic>
        <p:nvPicPr>
          <p:cNvPr id="5" name="Picture 4">
            <a:extLst>
              <a:ext uri="{FF2B5EF4-FFF2-40B4-BE49-F238E27FC236}">
                <a16:creationId xmlns:a16="http://schemas.microsoft.com/office/drawing/2014/main" id="{BB682812-2C0E-88AA-531E-6423752BBB8B}"/>
              </a:ext>
            </a:extLst>
          </p:cNvPr>
          <p:cNvPicPr>
            <a:picLocks noChangeAspect="1"/>
          </p:cNvPicPr>
          <p:nvPr/>
        </p:nvPicPr>
        <p:blipFill>
          <a:blip r:embed="rId2"/>
          <a:stretch>
            <a:fillRect/>
          </a:stretch>
        </p:blipFill>
        <p:spPr>
          <a:xfrm>
            <a:off x="1052464" y="1950913"/>
            <a:ext cx="4540483" cy="3435527"/>
          </a:xfrm>
          <a:prstGeom prst="roundRect">
            <a:avLst/>
          </a:prstGeom>
          <a:ln>
            <a:solidFill>
              <a:schemeClr val="tx1"/>
            </a:solidFill>
          </a:ln>
        </p:spPr>
      </p:pic>
      <p:pic>
        <p:nvPicPr>
          <p:cNvPr id="7" name="Picture 6">
            <a:extLst>
              <a:ext uri="{FF2B5EF4-FFF2-40B4-BE49-F238E27FC236}">
                <a16:creationId xmlns:a16="http://schemas.microsoft.com/office/drawing/2014/main" id="{65B4BE37-0AE7-6C0B-4712-10CB6F3199BF}"/>
              </a:ext>
            </a:extLst>
          </p:cNvPr>
          <p:cNvPicPr>
            <a:picLocks noChangeAspect="1"/>
          </p:cNvPicPr>
          <p:nvPr/>
        </p:nvPicPr>
        <p:blipFill>
          <a:blip r:embed="rId3"/>
          <a:stretch>
            <a:fillRect/>
          </a:stretch>
        </p:blipFill>
        <p:spPr>
          <a:xfrm>
            <a:off x="6169643" y="1950913"/>
            <a:ext cx="4959796" cy="3435527"/>
          </a:xfrm>
          <a:prstGeom prst="roundRect">
            <a:avLst/>
          </a:prstGeom>
          <a:ln>
            <a:solidFill>
              <a:schemeClr val="tx1"/>
            </a:solidFill>
          </a:ln>
        </p:spPr>
      </p:pic>
      <p:sp>
        <p:nvSpPr>
          <p:cNvPr id="3" name="Date Placeholder 2">
            <a:extLst>
              <a:ext uri="{FF2B5EF4-FFF2-40B4-BE49-F238E27FC236}">
                <a16:creationId xmlns:a16="http://schemas.microsoft.com/office/drawing/2014/main" id="{80A5375F-B273-83C6-BBFE-8032F2E3B79C}"/>
              </a:ext>
            </a:extLst>
          </p:cNvPr>
          <p:cNvSpPr>
            <a:spLocks noGrp="1"/>
          </p:cNvSpPr>
          <p:nvPr>
            <p:ph type="dt" sz="half" idx="10"/>
          </p:nvPr>
        </p:nvSpPr>
        <p:spPr/>
        <p:txBody>
          <a:bodyPr/>
          <a:lstStyle/>
          <a:p>
            <a:fld id="{5F594D46-1014-498D-A18E-7BB071CB37E4}" type="datetime1">
              <a:rPr lang="en-US" smtClean="0"/>
              <a:t>6/5/2026</a:t>
            </a:fld>
            <a:endParaRPr lang="en-US"/>
          </a:p>
        </p:txBody>
      </p:sp>
      <p:sp>
        <p:nvSpPr>
          <p:cNvPr id="4" name="Slide Number Placeholder 3">
            <a:extLst>
              <a:ext uri="{FF2B5EF4-FFF2-40B4-BE49-F238E27FC236}">
                <a16:creationId xmlns:a16="http://schemas.microsoft.com/office/drawing/2014/main" id="{FFEF526C-3E2F-1CE5-6AF6-31DCC52EEFE7}"/>
              </a:ext>
            </a:extLst>
          </p:cNvPr>
          <p:cNvSpPr>
            <a:spLocks noGrp="1"/>
          </p:cNvSpPr>
          <p:nvPr>
            <p:ph type="sldNum" sz="quarter" idx="12"/>
          </p:nvPr>
        </p:nvSpPr>
        <p:spPr/>
        <p:txBody>
          <a:bodyPr/>
          <a:lstStyle/>
          <a:p>
            <a:fld id="{5E94BA17-8AE8-4651-9FD9-8589E5D42325}" type="slidenum">
              <a:rPr lang="en-US" smtClean="0"/>
              <a:pPr/>
              <a:t>5</a:t>
            </a:fld>
            <a:endParaRPr lang="en-US" b="1"/>
          </a:p>
        </p:txBody>
      </p:sp>
    </p:spTree>
    <p:extLst>
      <p:ext uri="{BB962C8B-B14F-4D97-AF65-F5344CB8AC3E}">
        <p14:creationId xmlns:p14="http://schemas.microsoft.com/office/powerpoint/2010/main" val="2143259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6C213-454C-F36A-6C66-503367D466E6}"/>
              </a:ext>
            </a:extLst>
          </p:cNvPr>
          <p:cNvSpPr>
            <a:spLocks noGrp="1"/>
          </p:cNvSpPr>
          <p:nvPr>
            <p:ph type="title"/>
          </p:nvPr>
        </p:nvSpPr>
        <p:spPr/>
        <p:txBody>
          <a:bodyPr/>
          <a:lstStyle/>
          <a:p>
            <a:r>
              <a:rPr lang="en-US" dirty="0"/>
              <a:t>Innovation of Whole-Building Insulated Panels</a:t>
            </a:r>
          </a:p>
        </p:txBody>
      </p:sp>
      <p:sp>
        <p:nvSpPr>
          <p:cNvPr id="4" name="Date Placeholder 3">
            <a:extLst>
              <a:ext uri="{FF2B5EF4-FFF2-40B4-BE49-F238E27FC236}">
                <a16:creationId xmlns:a16="http://schemas.microsoft.com/office/drawing/2014/main" id="{EA174CD2-0B3B-DDF3-B17F-428A5DB92DA8}"/>
              </a:ext>
            </a:extLst>
          </p:cNvPr>
          <p:cNvSpPr>
            <a:spLocks noGrp="1"/>
          </p:cNvSpPr>
          <p:nvPr>
            <p:ph type="dt" sz="half" idx="10"/>
          </p:nvPr>
        </p:nvSpPr>
        <p:spPr/>
        <p:txBody>
          <a:bodyPr/>
          <a:lstStyle/>
          <a:p>
            <a:fld id="{71A1F0D1-1B2C-4BD4-957E-CDD9A5517E0F}" type="datetime1">
              <a:rPr lang="en-US" smtClean="0"/>
              <a:t>6/5/2026</a:t>
            </a:fld>
            <a:endParaRPr lang="en-US"/>
          </a:p>
        </p:txBody>
      </p:sp>
      <p:sp>
        <p:nvSpPr>
          <p:cNvPr id="5" name="Slide Number Placeholder 4">
            <a:extLst>
              <a:ext uri="{FF2B5EF4-FFF2-40B4-BE49-F238E27FC236}">
                <a16:creationId xmlns:a16="http://schemas.microsoft.com/office/drawing/2014/main" id="{139C8939-76E2-1D33-AA0D-22A393BF6BCD}"/>
              </a:ext>
            </a:extLst>
          </p:cNvPr>
          <p:cNvSpPr>
            <a:spLocks noGrp="1"/>
          </p:cNvSpPr>
          <p:nvPr>
            <p:ph type="sldNum" sz="quarter" idx="12"/>
          </p:nvPr>
        </p:nvSpPr>
        <p:spPr/>
        <p:txBody>
          <a:bodyPr/>
          <a:lstStyle/>
          <a:p>
            <a:fld id="{7D19FC8C-636F-4B61-98CC-E41B290838A8}" type="slidenum">
              <a:rPr lang="en-US" smtClean="0"/>
              <a:pPr/>
              <a:t>6</a:t>
            </a:fld>
            <a:endParaRPr lang="en-US"/>
          </a:p>
        </p:txBody>
      </p:sp>
      <p:sp>
        <p:nvSpPr>
          <p:cNvPr id="6" name="Rectangle: Rounded Corners 5">
            <a:extLst>
              <a:ext uri="{FF2B5EF4-FFF2-40B4-BE49-F238E27FC236}">
                <a16:creationId xmlns:a16="http://schemas.microsoft.com/office/drawing/2014/main" id="{F4FDA508-97C9-F62E-514F-5F2CF3E02552}"/>
              </a:ext>
            </a:extLst>
          </p:cNvPr>
          <p:cNvSpPr/>
          <p:nvPr/>
        </p:nvSpPr>
        <p:spPr>
          <a:xfrm>
            <a:off x="1429874" y="2527101"/>
            <a:ext cx="3886200" cy="364695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7E56216-5869-555E-C876-DA6BDC9DE6D0}"/>
              </a:ext>
            </a:extLst>
          </p:cNvPr>
          <p:cNvCxnSpPr>
            <a:cxnSpLocks/>
            <a:stCxn id="6" idx="2"/>
          </p:cNvCxnSpPr>
          <p:nvPr/>
        </p:nvCxnSpPr>
        <p:spPr>
          <a:xfrm>
            <a:off x="3372974" y="6174053"/>
            <a:ext cx="0" cy="685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319547-1855-7F4C-AE69-EA6D1B3A9871}"/>
              </a:ext>
            </a:extLst>
          </p:cNvPr>
          <p:cNvSpPr txBox="1"/>
          <p:nvPr/>
        </p:nvSpPr>
        <p:spPr>
          <a:xfrm>
            <a:off x="1429874" y="3196415"/>
            <a:ext cx="3886200" cy="2308324"/>
          </a:xfrm>
          <a:prstGeom prst="rect">
            <a:avLst/>
          </a:prstGeom>
          <a:noFill/>
        </p:spPr>
        <p:txBody>
          <a:bodyPr wrap="square" rtlCol="0">
            <a:spAutoFit/>
          </a:bodyPr>
          <a:lstStyle/>
          <a:p>
            <a:pPr algn="ct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Based on a program of retrofitting </a:t>
            </a:r>
          </a:p>
          <a:p>
            <a:pPr algn="ct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multifamily housing in the Netherlands called </a:t>
            </a:r>
            <a:r>
              <a:rPr lang="en-US" b="1" dirty="0" err="1">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Energiesprong</a:t>
            </a: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 which encourages whole-building </a:t>
            </a:r>
          </a:p>
          <a:p>
            <a:pPr algn="ct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solutions such as applying manufactured insulated panels to the exterior walls and roofs of buildings.</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5" name="Picture 14">
            <a:extLst>
              <a:ext uri="{FF2B5EF4-FFF2-40B4-BE49-F238E27FC236}">
                <a16:creationId xmlns:a16="http://schemas.microsoft.com/office/drawing/2014/main" id="{A65B4B04-F0F7-3140-94BA-245B9EAE8732}"/>
              </a:ext>
            </a:extLst>
          </p:cNvPr>
          <p:cNvPicPr>
            <a:picLocks noChangeAspect="1"/>
          </p:cNvPicPr>
          <p:nvPr/>
        </p:nvPicPr>
        <p:blipFill>
          <a:blip r:embed="rId2"/>
          <a:stretch>
            <a:fillRect/>
          </a:stretch>
        </p:blipFill>
        <p:spPr>
          <a:xfrm>
            <a:off x="6041934" y="1085738"/>
            <a:ext cx="5781510" cy="5095427"/>
          </a:xfrm>
          <a:prstGeom prst="rect">
            <a:avLst/>
          </a:prstGeom>
        </p:spPr>
      </p:pic>
    </p:spTree>
    <p:extLst>
      <p:ext uri="{BB962C8B-B14F-4D97-AF65-F5344CB8AC3E}">
        <p14:creationId xmlns:p14="http://schemas.microsoft.com/office/powerpoint/2010/main" val="3518085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2CF0F-6E39-144F-5FB1-1A2153B0456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F72306-6D90-ECA6-0097-A7F6B417CD4B}"/>
              </a:ext>
            </a:extLst>
          </p:cNvPr>
          <p:cNvSpPr>
            <a:spLocks noGrp="1"/>
          </p:cNvSpPr>
          <p:nvPr>
            <p:ph type="sldNum" sz="quarter" idx="12"/>
          </p:nvPr>
        </p:nvSpPr>
        <p:spPr/>
        <p:txBody>
          <a:bodyPr/>
          <a:lstStyle/>
          <a:p>
            <a:fld id="{7D19FC8C-636F-4B61-98CC-E41B290838A8}" type="slidenum">
              <a:rPr lang="en-US" smtClean="0"/>
              <a:pPr/>
              <a:t>7</a:t>
            </a:fld>
            <a:endParaRPr lang="en-US"/>
          </a:p>
        </p:txBody>
      </p:sp>
      <p:sp>
        <p:nvSpPr>
          <p:cNvPr id="2" name="Title 1">
            <a:extLst>
              <a:ext uri="{FF2B5EF4-FFF2-40B4-BE49-F238E27FC236}">
                <a16:creationId xmlns:a16="http://schemas.microsoft.com/office/drawing/2014/main" id="{E82B7FDB-7790-EC23-235E-B626B331CA79}"/>
              </a:ext>
            </a:extLst>
          </p:cNvPr>
          <p:cNvSpPr>
            <a:spLocks noGrp="1"/>
          </p:cNvSpPr>
          <p:nvPr>
            <p:ph type="title"/>
          </p:nvPr>
        </p:nvSpPr>
        <p:spPr/>
        <p:txBody>
          <a:bodyPr/>
          <a:lstStyle/>
          <a:p>
            <a:r>
              <a:rPr lang="en-US" dirty="0"/>
              <a:t>Building Envelope – Roof Retrofit </a:t>
            </a:r>
          </a:p>
        </p:txBody>
      </p:sp>
      <p:pic>
        <p:nvPicPr>
          <p:cNvPr id="10" name="Picture 9">
            <a:extLst>
              <a:ext uri="{FF2B5EF4-FFF2-40B4-BE49-F238E27FC236}">
                <a16:creationId xmlns:a16="http://schemas.microsoft.com/office/drawing/2014/main" id="{9CACAA0C-958C-4C95-4D2E-765D8A77115E}"/>
              </a:ext>
            </a:extLst>
          </p:cNvPr>
          <p:cNvPicPr>
            <a:picLocks noChangeAspect="1"/>
          </p:cNvPicPr>
          <p:nvPr/>
        </p:nvPicPr>
        <p:blipFill>
          <a:blip r:embed="rId2"/>
          <a:stretch>
            <a:fillRect/>
          </a:stretch>
        </p:blipFill>
        <p:spPr>
          <a:xfrm>
            <a:off x="662496" y="1728340"/>
            <a:ext cx="5354664" cy="3994375"/>
          </a:xfrm>
          <a:prstGeom prst="rect">
            <a:avLst/>
          </a:prstGeom>
        </p:spPr>
      </p:pic>
      <p:pic>
        <p:nvPicPr>
          <p:cNvPr id="12" name="Picture 11">
            <a:extLst>
              <a:ext uri="{FF2B5EF4-FFF2-40B4-BE49-F238E27FC236}">
                <a16:creationId xmlns:a16="http://schemas.microsoft.com/office/drawing/2014/main" id="{5800A935-30E1-461C-FE7A-8FBB7A645709}"/>
              </a:ext>
            </a:extLst>
          </p:cNvPr>
          <p:cNvPicPr>
            <a:picLocks noChangeAspect="1"/>
          </p:cNvPicPr>
          <p:nvPr/>
        </p:nvPicPr>
        <p:blipFill>
          <a:blip r:embed="rId3"/>
          <a:stretch>
            <a:fillRect/>
          </a:stretch>
        </p:blipFill>
        <p:spPr>
          <a:xfrm>
            <a:off x="6158753" y="1728339"/>
            <a:ext cx="5388492" cy="3994375"/>
          </a:xfrm>
          <a:prstGeom prst="rect">
            <a:avLst/>
          </a:prstGeom>
        </p:spPr>
      </p:pic>
      <p:sp>
        <p:nvSpPr>
          <p:cNvPr id="3" name="Date Placeholder 2">
            <a:extLst>
              <a:ext uri="{FF2B5EF4-FFF2-40B4-BE49-F238E27FC236}">
                <a16:creationId xmlns:a16="http://schemas.microsoft.com/office/drawing/2014/main" id="{923CE1FA-68EF-C9C8-B678-7B54C06C2B9B}"/>
              </a:ext>
            </a:extLst>
          </p:cNvPr>
          <p:cNvSpPr>
            <a:spLocks noGrp="1"/>
          </p:cNvSpPr>
          <p:nvPr>
            <p:ph type="dt" sz="half" idx="10"/>
          </p:nvPr>
        </p:nvSpPr>
        <p:spPr/>
        <p:txBody>
          <a:bodyPr/>
          <a:lstStyle/>
          <a:p>
            <a:fld id="{121334BC-4388-499D-8171-64DD00A32E01}" type="datetime1">
              <a:rPr lang="en-US" smtClean="0"/>
              <a:t>6/5/2026</a:t>
            </a:fld>
            <a:endParaRPr lang="en-US"/>
          </a:p>
        </p:txBody>
      </p:sp>
    </p:spTree>
    <p:extLst>
      <p:ext uri="{BB962C8B-B14F-4D97-AF65-F5344CB8AC3E}">
        <p14:creationId xmlns:p14="http://schemas.microsoft.com/office/powerpoint/2010/main" val="1344556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4EF80-217F-B95B-693E-70AEF1EA3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5B6EAF-353D-0A30-705D-37F0C8FEC28D}"/>
              </a:ext>
            </a:extLst>
          </p:cNvPr>
          <p:cNvSpPr>
            <a:spLocks noGrp="1"/>
          </p:cNvSpPr>
          <p:nvPr>
            <p:ph type="title"/>
          </p:nvPr>
        </p:nvSpPr>
        <p:spPr/>
        <p:txBody>
          <a:bodyPr>
            <a:normAutofit/>
          </a:bodyPr>
          <a:lstStyle/>
          <a:p>
            <a:r>
              <a:rPr lang="en-US" dirty="0"/>
              <a:t>Building Envelope – Window Retrofit &amp; Airtightness</a:t>
            </a:r>
          </a:p>
        </p:txBody>
      </p:sp>
      <p:sp>
        <p:nvSpPr>
          <p:cNvPr id="3" name="Rectangle: Rounded Corners 2">
            <a:extLst>
              <a:ext uri="{FF2B5EF4-FFF2-40B4-BE49-F238E27FC236}">
                <a16:creationId xmlns:a16="http://schemas.microsoft.com/office/drawing/2014/main" id="{E1CFECF5-4AFD-5D91-9296-B62C7FEAE2A7}"/>
              </a:ext>
            </a:extLst>
          </p:cNvPr>
          <p:cNvSpPr/>
          <p:nvPr/>
        </p:nvSpPr>
        <p:spPr>
          <a:xfrm>
            <a:off x="6842012" y="1375541"/>
            <a:ext cx="3826042" cy="137008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D5E21A3E-6E24-ABE9-96E3-A96A0B6FAE51}"/>
              </a:ext>
            </a:extLst>
          </p:cNvPr>
          <p:cNvCxnSpPr>
            <a:cxnSpLocks/>
          </p:cNvCxnSpPr>
          <p:nvPr/>
        </p:nvCxnSpPr>
        <p:spPr>
          <a:xfrm>
            <a:off x="10668053" y="2071149"/>
            <a:ext cx="152394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2BBD139-4114-478C-2771-305B9A1889CD}"/>
              </a:ext>
            </a:extLst>
          </p:cNvPr>
          <p:cNvSpPr txBox="1"/>
          <p:nvPr/>
        </p:nvSpPr>
        <p:spPr>
          <a:xfrm>
            <a:off x="6842012" y="1443442"/>
            <a:ext cx="3826042" cy="1477328"/>
          </a:xfrm>
          <a:prstGeom prst="rect">
            <a:avLst/>
          </a:prstGeom>
          <a:noFill/>
        </p:spPr>
        <p:txBody>
          <a:bodyPr wrap="square" rtlCol="0">
            <a:spAutoFit/>
          </a:bodyPr>
          <a:lstStyle/>
          <a:p>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All the windows were replaced with double-glazed vinyl units that are compliant with the California Title-24 energy code. </a:t>
            </a:r>
          </a:p>
          <a:p>
            <a:endParaRPr lang="en-US" dirty="0">
              <a:solidFill>
                <a:srgbClr val="142D43"/>
              </a:solidFill>
            </a:endParaRPr>
          </a:p>
        </p:txBody>
      </p:sp>
      <p:pic>
        <p:nvPicPr>
          <p:cNvPr id="9" name="Picture 8">
            <a:extLst>
              <a:ext uri="{FF2B5EF4-FFF2-40B4-BE49-F238E27FC236}">
                <a16:creationId xmlns:a16="http://schemas.microsoft.com/office/drawing/2014/main" id="{14B1B5A8-B1CC-A73E-7088-6D29B0D98087}"/>
              </a:ext>
            </a:extLst>
          </p:cNvPr>
          <p:cNvPicPr>
            <a:picLocks noChangeAspect="1"/>
          </p:cNvPicPr>
          <p:nvPr/>
        </p:nvPicPr>
        <p:blipFill>
          <a:blip r:embed="rId2"/>
          <a:stretch>
            <a:fillRect/>
          </a:stretch>
        </p:blipFill>
        <p:spPr>
          <a:xfrm>
            <a:off x="7535587" y="2962568"/>
            <a:ext cx="2438892" cy="2919634"/>
          </a:xfrm>
          <a:prstGeom prst="roundRect">
            <a:avLst/>
          </a:prstGeom>
          <a:ln>
            <a:solidFill>
              <a:schemeClr val="tx1"/>
            </a:solidFill>
          </a:ln>
        </p:spPr>
      </p:pic>
      <p:sp>
        <p:nvSpPr>
          <p:cNvPr id="15" name="Rectangle: Rounded Corners 14">
            <a:extLst>
              <a:ext uri="{FF2B5EF4-FFF2-40B4-BE49-F238E27FC236}">
                <a16:creationId xmlns:a16="http://schemas.microsoft.com/office/drawing/2014/main" id="{C4D89B69-7162-5BA2-3C79-A13781760EEB}"/>
              </a:ext>
            </a:extLst>
          </p:cNvPr>
          <p:cNvSpPr/>
          <p:nvPr/>
        </p:nvSpPr>
        <p:spPr>
          <a:xfrm>
            <a:off x="856129" y="1375541"/>
            <a:ext cx="5644827" cy="45953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4F935DE7-49EC-0720-D3D8-F96323851A98}"/>
              </a:ext>
            </a:extLst>
          </p:cNvPr>
          <p:cNvCxnSpPr>
            <a:cxnSpLocks/>
          </p:cNvCxnSpPr>
          <p:nvPr/>
        </p:nvCxnSpPr>
        <p:spPr>
          <a:xfrm>
            <a:off x="17930" y="2765325"/>
            <a:ext cx="8381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648A87A-E59E-1FF9-47B5-94F069EFCF0D}"/>
              </a:ext>
            </a:extLst>
          </p:cNvPr>
          <p:cNvSpPr txBox="1"/>
          <p:nvPr/>
        </p:nvSpPr>
        <p:spPr>
          <a:xfrm>
            <a:off x="856129" y="1719958"/>
            <a:ext cx="5644826" cy="3970318"/>
          </a:xfrm>
          <a:prstGeom prst="rect">
            <a:avLst/>
          </a:prstGeom>
          <a:noFill/>
        </p:spPr>
        <p:txBody>
          <a:bodyPr wrap="square" rtlCol="0">
            <a:spAutoFit/>
          </a:bodyPr>
          <a:lstStyle/>
          <a:p>
            <a:r>
              <a:rPr lang="en-US" b="1"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Aerosol Sealing </a:t>
            </a: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is a method of air-sealing that had been originally developed for duct-sealing and used in recent years for whole-house air-sealing in new construction.</a:t>
            </a:r>
          </a:p>
          <a:p>
            <a:endPar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The building is pressurized while dispersing an aerosol sealant “fog” to the building interior. As air escapes from the building through the leaks in the exterior envelope, sealant particles are carried to these air leakage spots where they adhere to the surfaces, effectively sealing off the leak points.</a:t>
            </a:r>
          </a:p>
          <a:p>
            <a:endPar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This was used for all buildings that had a ventilated attic.</a:t>
            </a:r>
          </a:p>
        </p:txBody>
      </p:sp>
      <p:sp>
        <p:nvSpPr>
          <p:cNvPr id="5" name="Date Placeholder 4">
            <a:extLst>
              <a:ext uri="{FF2B5EF4-FFF2-40B4-BE49-F238E27FC236}">
                <a16:creationId xmlns:a16="http://schemas.microsoft.com/office/drawing/2014/main" id="{6C8346C3-6097-D8D5-A4BD-0EDDB54433FF}"/>
              </a:ext>
            </a:extLst>
          </p:cNvPr>
          <p:cNvSpPr>
            <a:spLocks noGrp="1"/>
          </p:cNvSpPr>
          <p:nvPr>
            <p:ph type="dt" sz="half" idx="10"/>
          </p:nvPr>
        </p:nvSpPr>
        <p:spPr/>
        <p:txBody>
          <a:bodyPr/>
          <a:lstStyle/>
          <a:p>
            <a:fld id="{C8046F16-858D-4D41-8859-62B61EE16F83}" type="datetime1">
              <a:rPr lang="en-US" smtClean="0"/>
              <a:t>6/5/2026</a:t>
            </a:fld>
            <a:endParaRPr lang="en-US"/>
          </a:p>
        </p:txBody>
      </p:sp>
      <p:sp>
        <p:nvSpPr>
          <p:cNvPr id="7" name="Slide Number Placeholder 6">
            <a:extLst>
              <a:ext uri="{FF2B5EF4-FFF2-40B4-BE49-F238E27FC236}">
                <a16:creationId xmlns:a16="http://schemas.microsoft.com/office/drawing/2014/main" id="{92739BBB-1EAF-063F-1478-DDCDEE90A03E}"/>
              </a:ext>
            </a:extLst>
          </p:cNvPr>
          <p:cNvSpPr>
            <a:spLocks noGrp="1"/>
          </p:cNvSpPr>
          <p:nvPr>
            <p:ph type="sldNum" sz="quarter" idx="12"/>
          </p:nvPr>
        </p:nvSpPr>
        <p:spPr/>
        <p:txBody>
          <a:bodyPr/>
          <a:lstStyle/>
          <a:p>
            <a:fld id="{7D19FC8C-636F-4B61-98CC-E41B290838A8}" type="slidenum">
              <a:rPr lang="en-US" smtClean="0"/>
              <a:t>8</a:t>
            </a:fld>
            <a:endParaRPr lang="en-US"/>
          </a:p>
        </p:txBody>
      </p:sp>
    </p:spTree>
    <p:extLst>
      <p:ext uri="{BB962C8B-B14F-4D97-AF65-F5344CB8AC3E}">
        <p14:creationId xmlns:p14="http://schemas.microsoft.com/office/powerpoint/2010/main" val="135769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96CBB3A-3587-89E2-1CAD-53AF8C325008}"/>
              </a:ext>
            </a:extLst>
          </p:cNvPr>
          <p:cNvPicPr>
            <a:picLocks noChangeAspect="1"/>
          </p:cNvPicPr>
          <p:nvPr/>
        </p:nvPicPr>
        <p:blipFill>
          <a:blip r:embed="rId2"/>
          <a:stretch>
            <a:fillRect/>
          </a:stretch>
        </p:blipFill>
        <p:spPr>
          <a:xfrm>
            <a:off x="6484568" y="1625492"/>
            <a:ext cx="5288332" cy="4193798"/>
          </a:xfrm>
          <a:prstGeom prst="rect">
            <a:avLst/>
          </a:prstGeom>
        </p:spPr>
      </p:pic>
      <p:sp>
        <p:nvSpPr>
          <p:cNvPr id="2" name="Title 1">
            <a:extLst>
              <a:ext uri="{FF2B5EF4-FFF2-40B4-BE49-F238E27FC236}">
                <a16:creationId xmlns:a16="http://schemas.microsoft.com/office/drawing/2014/main" id="{FAB8B0D3-4B3A-6E7A-2182-37EBA8D215DF}"/>
              </a:ext>
            </a:extLst>
          </p:cNvPr>
          <p:cNvSpPr>
            <a:spLocks noGrp="1"/>
          </p:cNvSpPr>
          <p:nvPr>
            <p:ph type="title"/>
          </p:nvPr>
        </p:nvSpPr>
        <p:spPr/>
        <p:txBody>
          <a:bodyPr/>
          <a:lstStyle/>
          <a:p>
            <a:r>
              <a:rPr lang="en-US" dirty="0"/>
              <a:t>Building HVAC and Fresh Air</a:t>
            </a:r>
          </a:p>
        </p:txBody>
      </p:sp>
      <p:sp>
        <p:nvSpPr>
          <p:cNvPr id="4" name="Date Placeholder 3">
            <a:extLst>
              <a:ext uri="{FF2B5EF4-FFF2-40B4-BE49-F238E27FC236}">
                <a16:creationId xmlns:a16="http://schemas.microsoft.com/office/drawing/2014/main" id="{07900F7B-33C5-3FE5-0FB5-BD8896DC9A88}"/>
              </a:ext>
            </a:extLst>
          </p:cNvPr>
          <p:cNvSpPr>
            <a:spLocks noGrp="1"/>
          </p:cNvSpPr>
          <p:nvPr>
            <p:ph type="dt" sz="half" idx="10"/>
          </p:nvPr>
        </p:nvSpPr>
        <p:spPr>
          <a:xfrm>
            <a:off x="389024" y="6355080"/>
            <a:ext cx="932688" cy="365125"/>
          </a:xfrm>
        </p:spPr>
        <p:txBody>
          <a:bodyPr/>
          <a:lstStyle/>
          <a:p>
            <a:fld id="{C7711AF3-82A5-4063-9476-FB3BA9AB9299}" type="datetime1">
              <a:rPr lang="en-US" smtClean="0"/>
              <a:t>6/5/2026</a:t>
            </a:fld>
            <a:endParaRPr lang="en-US" dirty="0"/>
          </a:p>
        </p:txBody>
      </p:sp>
      <p:sp>
        <p:nvSpPr>
          <p:cNvPr id="7" name="Slide Number Placeholder 6">
            <a:extLst>
              <a:ext uri="{FF2B5EF4-FFF2-40B4-BE49-F238E27FC236}">
                <a16:creationId xmlns:a16="http://schemas.microsoft.com/office/drawing/2014/main" id="{69F32BD6-DFF0-B9B4-0321-9130663B56EB}"/>
              </a:ext>
            </a:extLst>
          </p:cNvPr>
          <p:cNvSpPr>
            <a:spLocks noGrp="1"/>
          </p:cNvSpPr>
          <p:nvPr>
            <p:ph type="sldNum" sz="quarter" idx="12"/>
          </p:nvPr>
        </p:nvSpPr>
        <p:spPr/>
        <p:txBody>
          <a:bodyPr/>
          <a:lstStyle/>
          <a:p>
            <a:fld id="{7D19FC8C-636F-4B61-98CC-E41B290838A8}" type="slidenum">
              <a:rPr lang="en-US" smtClean="0"/>
              <a:pPr/>
              <a:t>9</a:t>
            </a:fld>
            <a:endParaRPr lang="en-US"/>
          </a:p>
        </p:txBody>
      </p:sp>
      <p:sp>
        <p:nvSpPr>
          <p:cNvPr id="11" name="Rectangle: Rounded Corners 10">
            <a:extLst>
              <a:ext uri="{FF2B5EF4-FFF2-40B4-BE49-F238E27FC236}">
                <a16:creationId xmlns:a16="http://schemas.microsoft.com/office/drawing/2014/main" id="{7043298A-17B6-5E7B-8283-FD92E31DC9D1}"/>
              </a:ext>
            </a:extLst>
          </p:cNvPr>
          <p:cNvSpPr/>
          <p:nvPr/>
        </p:nvSpPr>
        <p:spPr>
          <a:xfrm>
            <a:off x="855191" y="1158034"/>
            <a:ext cx="5486400" cy="2287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9ACAE60-62D2-2628-0D1C-27240FA7833E}"/>
              </a:ext>
            </a:extLst>
          </p:cNvPr>
          <p:cNvSpPr txBox="1"/>
          <p:nvPr/>
        </p:nvSpPr>
        <p:spPr>
          <a:xfrm>
            <a:off x="855190" y="1404665"/>
            <a:ext cx="5486399" cy="1754326"/>
          </a:xfrm>
          <a:prstGeom prst="rect">
            <a:avLst/>
          </a:prstGeom>
          <a:noFill/>
        </p:spPr>
        <p:txBody>
          <a:bodyPr wrap="square" rtlCol="0">
            <a:spAutoFit/>
          </a:bodyPr>
          <a:lstStyle/>
          <a:p>
            <a:pPr algn="ctr"/>
            <a:r>
              <a:rPr lang="en-US" b="1"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Before</a:t>
            </a:r>
          </a:p>
          <a:p>
            <a:pPr marL="285750" indent="-285750">
              <a:buFont typeface="Arial" panose="020B0604020202020204" pitchFamily="34" charset="0"/>
              <a:buChar char="•"/>
            </a:pP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Packaged units equipped with gas-fired furnaces for heating and DX cooling equipment.</a:t>
            </a:r>
          </a:p>
          <a:p>
            <a:pPr marL="285750" indent="-285750">
              <a:buFont typeface="Arial" panose="020B0604020202020204" pitchFamily="34" charset="0"/>
              <a:buChar char="•"/>
            </a:pP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Large ductwork with bends contributing to higher pressure drops</a:t>
            </a:r>
          </a:p>
          <a:p>
            <a:pPr marL="285750" indent="-285750">
              <a:buFont typeface="Arial" panose="020B0604020202020204" pitchFamily="34" charset="0"/>
              <a:buChar char="•"/>
            </a:pP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Gas-fired water heaters</a:t>
            </a:r>
          </a:p>
        </p:txBody>
      </p:sp>
      <p:sp>
        <p:nvSpPr>
          <p:cNvPr id="17" name="TextBox 16">
            <a:extLst>
              <a:ext uri="{FF2B5EF4-FFF2-40B4-BE49-F238E27FC236}">
                <a16:creationId xmlns:a16="http://schemas.microsoft.com/office/drawing/2014/main" id="{5F24F9BF-4B35-2353-A9D0-7B697521E1D7}"/>
              </a:ext>
            </a:extLst>
          </p:cNvPr>
          <p:cNvSpPr txBox="1"/>
          <p:nvPr/>
        </p:nvSpPr>
        <p:spPr>
          <a:xfrm>
            <a:off x="855191" y="3589041"/>
            <a:ext cx="5486398" cy="2585323"/>
          </a:xfrm>
          <a:prstGeom prst="rect">
            <a:avLst/>
          </a:prstGeom>
          <a:noFill/>
        </p:spPr>
        <p:txBody>
          <a:bodyPr wrap="square" rtlCol="0">
            <a:spAutoFit/>
          </a:bodyPr>
          <a:lstStyle/>
          <a:p>
            <a:pPr algn="ctr"/>
            <a:r>
              <a:rPr lang="en-US" b="1"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After </a:t>
            </a:r>
          </a:p>
          <a:p>
            <a:pPr marL="285750" indent="-285750">
              <a:buFont typeface="Arial" panose="020B0604020202020204" pitchFamily="34" charset="0"/>
              <a:buChar char="•"/>
            </a:pP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All electric heat pumps with different configurations</a:t>
            </a:r>
          </a:p>
          <a:p>
            <a:pPr marL="285750" indent="-285750">
              <a:buFont typeface="Arial" panose="020B0604020202020204" pitchFamily="34" charset="0"/>
              <a:buChar char="•"/>
            </a:pP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More efficient ductwork with 45-degree bends to minimize pressure drop</a:t>
            </a:r>
          </a:p>
          <a:p>
            <a:pPr marL="285750" indent="-285750">
              <a:buFont typeface="Arial" panose="020B0604020202020204" pitchFamily="34" charset="0"/>
              <a:buChar char="•"/>
            </a:pP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Heat pumps integrated with energy recovery ventilator </a:t>
            </a:r>
          </a:p>
          <a:p>
            <a:pPr marL="285750" indent="-285750">
              <a:buFont typeface="Arial" panose="020B0604020202020204" pitchFamily="34" charset="0"/>
              <a:buChar char="•"/>
            </a:pP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Smart thermostats</a:t>
            </a:r>
          </a:p>
          <a:p>
            <a:pPr marL="285750" indent="-285750">
              <a:buFont typeface="Arial" panose="020B0604020202020204" pitchFamily="34" charset="0"/>
              <a:buChar char="•"/>
            </a:pPr>
            <a:r>
              <a:rPr lang="en-US" dirty="0">
                <a:solidFill>
                  <a:srgbClr val="142D43"/>
                </a:solidFill>
                <a:latin typeface="Open Sans Light" panose="020B0306030504020204" pitchFamily="34" charset="0"/>
                <a:ea typeface="Open Sans Light" panose="020B0306030504020204" pitchFamily="34" charset="0"/>
                <a:cs typeface="Open Sans Light" panose="020B0306030504020204" pitchFamily="34" charset="0"/>
              </a:rPr>
              <a:t>Heat pump water heaters</a:t>
            </a:r>
          </a:p>
        </p:txBody>
      </p:sp>
      <p:sp>
        <p:nvSpPr>
          <p:cNvPr id="15" name="Rectangle: Rounded Corners 14">
            <a:extLst>
              <a:ext uri="{FF2B5EF4-FFF2-40B4-BE49-F238E27FC236}">
                <a16:creationId xmlns:a16="http://schemas.microsoft.com/office/drawing/2014/main" id="{0BC7B588-E833-19C8-3AC1-B6709AA9CFB4}"/>
              </a:ext>
            </a:extLst>
          </p:cNvPr>
          <p:cNvSpPr/>
          <p:nvPr/>
        </p:nvSpPr>
        <p:spPr>
          <a:xfrm>
            <a:off x="855191" y="3574373"/>
            <a:ext cx="5486400" cy="25999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11296"/>
      </p:ext>
    </p:extLst>
  </p:cSld>
  <p:clrMapOvr>
    <a:masterClrMapping/>
  </p:clrMapOvr>
</p:sld>
</file>

<file path=ppt/theme/theme1.xml><?xml version="1.0" encoding="utf-8"?>
<a:theme xmlns:a="http://schemas.openxmlformats.org/drawingml/2006/main" name="1_SCE 16x9 White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66889C-D109-419E-BE24-8D218A5C6D7E}" vid="{15181C94-D1FA-4876-B6A1-D66074978D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DF5EBB28E9AF458860AD508F799B77" ma:contentTypeVersion="19" ma:contentTypeDescription="Create a new document." ma:contentTypeScope="" ma:versionID="ed06f1db373b653e0244d203b6631eaa">
  <xsd:schema xmlns:xsd="http://www.w3.org/2001/XMLSchema" xmlns:xs="http://www.w3.org/2001/XMLSchema" xmlns:p="http://schemas.microsoft.com/office/2006/metadata/properties" xmlns:ns2="d2824cd7-2a3f-438f-abd5-34fea22f395b" xmlns:ns3="99f03392-5117-4f00-b8c7-c28d7de3d2f9" xmlns:ns4="d5d122ac-9198-417a-96dd-3fd9d8a02c5d" xmlns:ns5="b3aa00f3-ad7c-4c7c-b1bc-f653daa267e5" targetNamespace="http://schemas.microsoft.com/office/2006/metadata/properties" ma:root="true" ma:fieldsID="40e97fca66e85d42615d1a61bcd3f0d1" ns2:_="" ns3:_="" ns4:_="" ns5:_="">
    <xsd:import namespace="d2824cd7-2a3f-438f-abd5-34fea22f395b"/>
    <xsd:import namespace="99f03392-5117-4f00-b8c7-c28d7de3d2f9"/>
    <xsd:import namespace="d5d122ac-9198-417a-96dd-3fd9d8a02c5d"/>
    <xsd:import namespace="b3aa00f3-ad7c-4c7c-b1bc-f653daa267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4:SharedWithDetails" minOccurs="0"/>
                <xsd:element ref="ns5:lcf76f155ced4ddcb4097134ff3c332f" minOccurs="0"/>
                <xsd:element ref="ns3:TaxCatchAll" minOccurs="0"/>
                <xsd:element ref="ns2:MediaLengthInSeconds"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BillingMetadata" minOccurs="0"/>
                <xsd:element ref="ns2:Data_x0020_Center_x0020_Modeling_x0020_Enhance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824cd7-2a3f-438f-abd5-34fea22f39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element name="Data_x0020_Center_x0020_Modeling_x0020_Enhancements" ma:index="26" nillable="true" ma:displayName="Data Center Modeling Enhancements" ma:format="Dropdown" ma:internalName="Data_x0020_Center_x0020_Modeling_x0020_Enhancements">
      <xsd:simpleType>
        <xsd:restriction base="dms:Choice">
          <xsd:enumeration value="High"/>
          <xsd:enumeration value="Choice 2"/>
          <xsd:enumeration value="Low"/>
        </xsd:restriction>
      </xsd:simpleType>
    </xsd:element>
  </xsd:schema>
  <xsd:schema xmlns:xsd="http://www.w3.org/2001/XMLSchema" xmlns:xs="http://www.w3.org/2001/XMLSchema" xmlns:dms="http://schemas.microsoft.com/office/2006/documentManagement/types" xmlns:pc="http://schemas.microsoft.com/office/infopath/2007/PartnerControls" targetNamespace="99f03392-5117-4f00-b8c7-c28d7de3d2f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7" nillable="true" ma:displayName="Taxonomy Catch All Column" ma:hidden="true" ma:list="{59c0f24b-8c7c-425b-a0b3-06561a6eab69}" ma:internalName="TaxCatchAll" ma:showField="CatchAllData" ma:web="99f03392-5117-4f00-b8c7-c28d7de3d2f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d122ac-9198-417a-96dd-3fd9d8a02c5d" elementFormDefault="qualified">
    <xsd:import namespace="http://schemas.microsoft.com/office/2006/documentManagement/types"/>
    <xsd:import namespace="http://schemas.microsoft.com/office/infopath/2007/PartnerControls"/>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aa00f3-ad7c-4c7c-b1bc-f653daa267e5" elementFormDefault="qualified">
    <xsd:import namespace="http://schemas.microsoft.com/office/2006/documentManagement/types"/>
    <xsd:import namespace="http://schemas.microsoft.com/office/infopath/2007/PartnerControls"/>
    <xsd:element name="lcf76f155ced4ddcb4097134ff3c332f" ma:index="16" nillable="true" ma:taxonomy="true" ma:internalName="lcf76f155ced4ddcb4097134ff3c332f" ma:taxonomyFieldName="MediaServiceImageTags" ma:displayName="Image Tags" ma:default="" ma:fieldId="{5cf76f15-5ced-4ddc-b409-7134ff3c332f}" ma:taxonomyMulti="true" ma:sspId="d9fbabe8-1c89-47f3-93c4-f60b3feb87f1" ma:termSetId="00000000-0000-0000-0000-00000000000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3aa00f3-ad7c-4c7c-b1bc-f653daa267e5">
      <Terms xmlns="http://schemas.microsoft.com/office/infopath/2007/PartnerControls"/>
    </lcf76f155ced4ddcb4097134ff3c332f>
    <TaxCatchAll xmlns="99f03392-5117-4f00-b8c7-c28d7de3d2f9" xsi:nil="true"/>
    <SharedWithUsers xmlns="99f03392-5117-4f00-b8c7-c28d7de3d2f9">
      <UserInfo>
        <DisplayName/>
        <AccountId xsi:nil="true"/>
        <AccountType/>
      </UserInfo>
    </SharedWithUsers>
    <Data_x0020_Center_x0020_Modeling_x0020_Enhancements xmlns="d2824cd7-2a3f-438f-abd5-34fea22f395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75D0A9-1AEB-4B51-AAC3-00C819FF431A}"/>
</file>

<file path=customXml/itemProps2.xml><?xml version="1.0" encoding="utf-8"?>
<ds:datastoreItem xmlns:ds="http://schemas.openxmlformats.org/officeDocument/2006/customXml" ds:itemID="{A10EDF58-4B72-43C0-BB8D-BDC4A26476FA}">
  <ds:schemaRefs>
    <ds:schemaRef ds:uri="http://schemas.microsoft.com/office/2006/documentManagement/types"/>
    <ds:schemaRef ds:uri="http://purl.org/dc/elements/1.1/"/>
    <ds:schemaRef ds:uri="http://www.w3.org/XML/1998/namespace"/>
    <ds:schemaRef ds:uri="http://purl.org/dc/terms/"/>
    <ds:schemaRef ds:uri="6ee95dc4-288c-4586-81f5-cac091520622"/>
    <ds:schemaRef ds:uri="http://purl.org/dc/dcmitype/"/>
    <ds:schemaRef ds:uri="http://schemas.microsoft.com/office/infopath/2007/PartnerControls"/>
    <ds:schemaRef ds:uri="http://schemas.openxmlformats.org/package/2006/metadata/core-properties"/>
    <ds:schemaRef ds:uri="9418430f-41b1-42c2-84e1-5b7366187ed0"/>
    <ds:schemaRef ds:uri="http://schemas.microsoft.com/office/2006/metadata/properties"/>
  </ds:schemaRefs>
</ds:datastoreItem>
</file>

<file path=customXml/itemProps3.xml><?xml version="1.0" encoding="utf-8"?>
<ds:datastoreItem xmlns:ds="http://schemas.openxmlformats.org/officeDocument/2006/customXml" ds:itemID="{45E2661E-C2FD-4573-996E-FF41CAD14A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SCE PPT Template</Template>
  <TotalTime>1480</TotalTime>
  <Words>569</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Open Sans</vt:lpstr>
      <vt:lpstr>Open Sans ExtraBold</vt:lpstr>
      <vt:lpstr>Open Sans Light</vt:lpstr>
      <vt:lpstr>Segoe UI Semibold</vt:lpstr>
      <vt:lpstr>1_SCE 16x9 White Template</vt:lpstr>
      <vt:lpstr>Multi-Family Existing Building Renovation - Vera Cruz Village</vt:lpstr>
      <vt:lpstr>Multi-Family Existing Building Renovation - Vera Cruz Village </vt:lpstr>
      <vt:lpstr>Project Overview</vt:lpstr>
      <vt:lpstr>Project Floor Plans</vt:lpstr>
      <vt:lpstr>Retrofit Site</vt:lpstr>
      <vt:lpstr>Innovation of Whole-Building Insulated Panels</vt:lpstr>
      <vt:lpstr>Building Envelope – Roof Retrofit </vt:lpstr>
      <vt:lpstr>Building Envelope – Window Retrofit &amp; Airtightness</vt:lpstr>
      <vt:lpstr>Building HVAC and Fresh Air</vt:lpstr>
      <vt:lpstr>Building Energy Efficiency Strategies</vt:lpstr>
      <vt:lpstr>On-Site Renewable Energy</vt:lpstr>
      <vt:lpstr>Annual Energy Generation</vt:lpstr>
      <vt:lpstr>Key Take 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Neil Bulger</dc:creator>
  <cp:lastModifiedBy>Michelle Reyes</cp:lastModifiedBy>
  <cp:revision>7</cp:revision>
  <dcterms:created xsi:type="dcterms:W3CDTF">2025-12-15T20:45:12Z</dcterms:created>
  <dcterms:modified xsi:type="dcterms:W3CDTF">2026-06-05T18:12:50Z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0x0101001DDF5EBB28E9AF458860AD508F799B77</vt:lpwstr>
  </property>
  <property fmtid="{D5CDD505-2E9C-101B-9397-08002B2CF9AE}" pid="3" name="MediaServiceImageTags">
    <vt:lpwstr/>
  </property>
</Properties>
</file>