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3" r:id="rId4"/>
  </p:sldMasterIdLst>
  <p:notesMasterIdLst>
    <p:notesMasterId r:id="rId24"/>
  </p:notesMasterIdLst>
  <p:sldIdLst>
    <p:sldId id="3051" r:id="rId5"/>
    <p:sldId id="2986" r:id="rId6"/>
    <p:sldId id="2987" r:id="rId7"/>
    <p:sldId id="3033" r:id="rId8"/>
    <p:sldId id="2988" r:id="rId9"/>
    <p:sldId id="3041" r:id="rId10"/>
    <p:sldId id="2989" r:id="rId11"/>
    <p:sldId id="3038" r:id="rId12"/>
    <p:sldId id="3045" r:id="rId13"/>
    <p:sldId id="3046" r:id="rId14"/>
    <p:sldId id="3035" r:id="rId15"/>
    <p:sldId id="2990" r:id="rId16"/>
    <p:sldId id="3048" r:id="rId17"/>
    <p:sldId id="2992" r:id="rId18"/>
    <p:sldId id="3049" r:id="rId19"/>
    <p:sldId id="3050" r:id="rId20"/>
    <p:sldId id="3036" r:id="rId21"/>
    <p:sldId id="3044" r:id="rId22"/>
    <p:sldId id="3040"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B2A5123-F45C-E346-47BF-08E2F0EF6045}" name="Annaleigh McDonald" initials="AM" userId="S::amcdonald@cadeogroup.com::151cc7b4-fa6b-4bb4-ac77-3c053d37556f" providerId="AD"/>
  <p188:author id="{DE82CC3B-4ABD-D8C3-1DB2-03FD0ECD6BA0}" name="Neil Bulger" initials="NB" userId="S::neil@a2efficiency.com::e8674582-6166-4571-8d0f-e172428a4ae7" providerId="AD"/>
  <p188:author id="{E8E57053-F67F-88EE-487A-36A6BDCA2DEF}" name="Blake McLam" initials="BM" userId="S::blake.mclam@a2efficiency.com::c1160746-8e9a-4bc7-a280-5265efc7e49f" providerId="AD"/>
  <p188:author id="{562653A7-DACE-7ADB-5E8A-40B2DCCA4011}" name="Bretnie E" initials="BE" userId="12b640d65c468b9c"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142D43"/>
    <a:srgbClr val="29A8DF"/>
    <a:srgbClr val="E6E6E6"/>
    <a:srgbClr val="EA9189"/>
    <a:srgbClr val="E0E8EB"/>
    <a:srgbClr val="034A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101" d="100"/>
          <a:sy n="101" d="100"/>
        </p:scale>
        <p:origin x="87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 Id="rId30"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elle Reyes" userId="ed312c2f-0208-4d3c-bbc0-30250a68a824" providerId="ADAL" clId="{D08B33E5-CE0B-49C1-9E1E-7DF0807B3CFA}"/>
    <pc:docChg chg="undo redo custSel addSld modSld modMainMaster">
      <pc:chgData name="Michelle Reyes" userId="ed312c2f-0208-4d3c-bbc0-30250a68a824" providerId="ADAL" clId="{D08B33E5-CE0B-49C1-9E1E-7DF0807B3CFA}" dt="2026-06-05T18:10:03.391" v="1432" actId="478"/>
      <pc:docMkLst>
        <pc:docMk/>
      </pc:docMkLst>
      <pc:sldChg chg="modSp mod">
        <pc:chgData name="Michelle Reyes" userId="ed312c2f-0208-4d3c-bbc0-30250a68a824" providerId="ADAL" clId="{D08B33E5-CE0B-49C1-9E1E-7DF0807B3CFA}" dt="2026-06-03T20:08:12.389" v="1420" actId="20577"/>
        <pc:sldMkLst>
          <pc:docMk/>
          <pc:sldMk cId="3970178455" sldId="2986"/>
        </pc:sldMkLst>
        <pc:spChg chg="mod">
          <ac:chgData name="Michelle Reyes" userId="ed312c2f-0208-4d3c-bbc0-30250a68a824" providerId="ADAL" clId="{D08B33E5-CE0B-49C1-9E1E-7DF0807B3CFA}" dt="2026-06-03T20:08:12.389" v="1420" actId="20577"/>
          <ac:spMkLst>
            <pc:docMk/>
            <pc:sldMk cId="3970178455" sldId="2986"/>
            <ac:spMk id="2" creationId="{9DEA27F7-B8F3-B39D-6686-5728B33AF597}"/>
          </ac:spMkLst>
        </pc:spChg>
      </pc:sldChg>
      <pc:sldChg chg="modSp mod">
        <pc:chgData name="Michelle Reyes" userId="ed312c2f-0208-4d3c-bbc0-30250a68a824" providerId="ADAL" clId="{D08B33E5-CE0B-49C1-9E1E-7DF0807B3CFA}" dt="2026-06-03T20:09:47.407" v="1425" actId="12788"/>
        <pc:sldMkLst>
          <pc:docMk/>
          <pc:sldMk cId="3751725381" sldId="2988"/>
        </pc:sldMkLst>
        <pc:spChg chg="mod">
          <ac:chgData name="Michelle Reyes" userId="ed312c2f-0208-4d3c-bbc0-30250a68a824" providerId="ADAL" clId="{D08B33E5-CE0B-49C1-9E1E-7DF0807B3CFA}" dt="2026-06-03T20:09:47.407" v="1425" actId="12788"/>
          <ac:spMkLst>
            <pc:docMk/>
            <pc:sldMk cId="3751725381" sldId="2988"/>
            <ac:spMk id="4" creationId="{6FBA18D9-A984-B991-F087-D936E99106F8}"/>
          </ac:spMkLst>
        </pc:spChg>
        <pc:spChg chg="mod">
          <ac:chgData name="Michelle Reyes" userId="ed312c2f-0208-4d3c-bbc0-30250a68a824" providerId="ADAL" clId="{D08B33E5-CE0B-49C1-9E1E-7DF0807B3CFA}" dt="2026-06-03T20:09:47.407" v="1425" actId="12788"/>
          <ac:spMkLst>
            <pc:docMk/>
            <pc:sldMk cId="3751725381" sldId="2988"/>
            <ac:spMk id="7" creationId="{BFBEF528-113D-8D1A-41B9-133AE0EF334F}"/>
          </ac:spMkLst>
        </pc:spChg>
        <pc:spChg chg="mod">
          <ac:chgData name="Michelle Reyes" userId="ed312c2f-0208-4d3c-bbc0-30250a68a824" providerId="ADAL" clId="{D08B33E5-CE0B-49C1-9E1E-7DF0807B3CFA}" dt="2026-06-03T20:09:47.407" v="1425" actId="12788"/>
          <ac:spMkLst>
            <pc:docMk/>
            <pc:sldMk cId="3751725381" sldId="2988"/>
            <ac:spMk id="10" creationId="{D7629A16-F747-44F8-F26F-A3A01A4C1591}"/>
          </ac:spMkLst>
        </pc:spChg>
        <pc:cxnChg chg="mod">
          <ac:chgData name="Michelle Reyes" userId="ed312c2f-0208-4d3c-bbc0-30250a68a824" providerId="ADAL" clId="{D08B33E5-CE0B-49C1-9E1E-7DF0807B3CFA}" dt="2026-06-03T20:09:47.407" v="1425" actId="12788"/>
          <ac:cxnSpMkLst>
            <pc:docMk/>
            <pc:sldMk cId="3751725381" sldId="2988"/>
            <ac:cxnSpMk id="5" creationId="{37354AD3-CDAF-65F6-2CBF-32F8E8FAF508}"/>
          </ac:cxnSpMkLst>
        </pc:cxnChg>
        <pc:cxnChg chg="mod">
          <ac:chgData name="Michelle Reyes" userId="ed312c2f-0208-4d3c-bbc0-30250a68a824" providerId="ADAL" clId="{D08B33E5-CE0B-49C1-9E1E-7DF0807B3CFA}" dt="2026-06-03T20:09:47.407" v="1425" actId="12788"/>
          <ac:cxnSpMkLst>
            <pc:docMk/>
            <pc:sldMk cId="3751725381" sldId="2988"/>
            <ac:cxnSpMk id="8" creationId="{490F031C-4EC2-9755-46CF-0238A9A3FEBA}"/>
          </ac:cxnSpMkLst>
        </pc:cxnChg>
        <pc:cxnChg chg="mod">
          <ac:chgData name="Michelle Reyes" userId="ed312c2f-0208-4d3c-bbc0-30250a68a824" providerId="ADAL" clId="{D08B33E5-CE0B-49C1-9E1E-7DF0807B3CFA}" dt="2026-06-03T20:09:47.407" v="1425" actId="12788"/>
          <ac:cxnSpMkLst>
            <pc:docMk/>
            <pc:sldMk cId="3751725381" sldId="2988"/>
            <ac:cxnSpMk id="11" creationId="{30C8E3AD-94EF-6243-EB10-DCEF78D42F7A}"/>
          </ac:cxnSpMkLst>
        </pc:cxnChg>
      </pc:sldChg>
      <pc:sldChg chg="modSp mod">
        <pc:chgData name="Michelle Reyes" userId="ed312c2f-0208-4d3c-bbc0-30250a68a824" providerId="ADAL" clId="{D08B33E5-CE0B-49C1-9E1E-7DF0807B3CFA}" dt="2026-06-03T20:10:58.440" v="1431" actId="20577"/>
        <pc:sldMkLst>
          <pc:docMk/>
          <pc:sldMk cId="279667449" sldId="3035"/>
        </pc:sldMkLst>
        <pc:spChg chg="mod">
          <ac:chgData name="Michelle Reyes" userId="ed312c2f-0208-4d3c-bbc0-30250a68a824" providerId="ADAL" clId="{D08B33E5-CE0B-49C1-9E1E-7DF0807B3CFA}" dt="2026-06-03T20:10:58.440" v="1431" actId="20577"/>
          <ac:spMkLst>
            <pc:docMk/>
            <pc:sldMk cId="279667449" sldId="3035"/>
            <ac:spMk id="16" creationId="{73D0C6E0-F266-94D6-27A0-78D924C70E65}"/>
          </ac:spMkLst>
        </pc:spChg>
      </pc:sldChg>
      <pc:sldChg chg="modSp mod">
        <pc:chgData name="Michelle Reyes" userId="ed312c2f-0208-4d3c-bbc0-30250a68a824" providerId="ADAL" clId="{D08B33E5-CE0B-49C1-9E1E-7DF0807B3CFA}" dt="2026-06-03T20:10:16.185" v="1427" actId="20577"/>
        <pc:sldMkLst>
          <pc:docMk/>
          <pc:sldMk cId="1694778057" sldId="3045"/>
        </pc:sldMkLst>
        <pc:spChg chg="mod">
          <ac:chgData name="Michelle Reyes" userId="ed312c2f-0208-4d3c-bbc0-30250a68a824" providerId="ADAL" clId="{D08B33E5-CE0B-49C1-9E1E-7DF0807B3CFA}" dt="2026-06-03T20:10:16.185" v="1427" actId="20577"/>
          <ac:spMkLst>
            <pc:docMk/>
            <pc:sldMk cId="1694778057" sldId="3045"/>
            <ac:spMk id="14" creationId="{621818F1-5E13-0E03-08B3-789BC91D5D90}"/>
          </ac:spMkLst>
        </pc:spChg>
      </pc:sldChg>
      <pc:sldChg chg="modSp mod">
        <pc:chgData name="Michelle Reyes" userId="ed312c2f-0208-4d3c-bbc0-30250a68a824" providerId="ADAL" clId="{D08B33E5-CE0B-49C1-9E1E-7DF0807B3CFA}" dt="2026-06-03T20:10:47.056" v="1429" actId="20577"/>
        <pc:sldMkLst>
          <pc:docMk/>
          <pc:sldMk cId="772687247" sldId="3046"/>
        </pc:sldMkLst>
        <pc:spChg chg="mod">
          <ac:chgData name="Michelle Reyes" userId="ed312c2f-0208-4d3c-bbc0-30250a68a824" providerId="ADAL" clId="{D08B33E5-CE0B-49C1-9E1E-7DF0807B3CFA}" dt="2026-06-03T20:10:47.056" v="1429" actId="20577"/>
          <ac:spMkLst>
            <pc:docMk/>
            <pc:sldMk cId="772687247" sldId="3046"/>
            <ac:spMk id="15" creationId="{5FF49DB8-4B4B-AD87-3C12-876A4297B0A0}"/>
          </ac:spMkLst>
        </pc:spChg>
      </pc:sldChg>
      <pc:sldChg chg="addSp delSp modSp add mod">
        <pc:chgData name="Michelle Reyes" userId="ed312c2f-0208-4d3c-bbc0-30250a68a824" providerId="ADAL" clId="{D08B33E5-CE0B-49C1-9E1E-7DF0807B3CFA}" dt="2026-06-03T20:08:18.211" v="1423" actId="20577"/>
        <pc:sldMkLst>
          <pc:docMk/>
          <pc:sldMk cId="3455273649" sldId="3051"/>
        </pc:sldMkLst>
        <pc:spChg chg="mod">
          <ac:chgData name="Michelle Reyes" userId="ed312c2f-0208-4d3c-bbc0-30250a68a824" providerId="ADAL" clId="{D08B33E5-CE0B-49C1-9E1E-7DF0807B3CFA}" dt="2026-06-03T20:08:18.211" v="1423" actId="20577"/>
          <ac:spMkLst>
            <pc:docMk/>
            <pc:sldMk cId="3455273649" sldId="3051"/>
            <ac:spMk id="3" creationId="{BE62395A-F240-5B5B-E163-B8369A6476C0}"/>
          </ac:spMkLst>
        </pc:spChg>
      </pc:sldChg>
      <pc:sldMasterChg chg="delSp mod">
        <pc:chgData name="Michelle Reyes" userId="ed312c2f-0208-4d3c-bbc0-30250a68a824" providerId="ADAL" clId="{D08B33E5-CE0B-49C1-9E1E-7DF0807B3CFA}" dt="2026-06-05T18:10:03.391" v="1432" actId="478"/>
        <pc:sldMasterMkLst>
          <pc:docMk/>
          <pc:sldMasterMk cId="949030007" sldId="2147483693"/>
        </pc:sldMasterMkLst>
        <pc:grpChg chg="del">
          <ac:chgData name="Michelle Reyes" userId="ed312c2f-0208-4d3c-bbc0-30250a68a824" providerId="ADAL" clId="{D08B33E5-CE0B-49C1-9E1E-7DF0807B3CFA}" dt="2026-06-05T18:10:03.391" v="1432" actId="478"/>
          <ac:grpSpMkLst>
            <pc:docMk/>
            <pc:sldMasterMk cId="949030007" sldId="2147483693"/>
            <ac:grpSpMk id="30" creationId="{45C29985-7CD4-F8D7-1B7B-8F4AD9917211}"/>
          </ac:grpSpMkLst>
        </pc:grp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5FE995-17A5-4059-A804-95D4DC832A2D}" type="datetimeFigureOut">
              <a:rPr lang="en-US" smtClean="0"/>
              <a:t>6/5/2026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F09578-070F-4A5F-8C22-0D17EBACE265}" type="slidenum">
              <a:rPr lang="en-US" smtClean="0"/>
              <a:t>‹#›</a:t>
            </a:fld>
            <a:endParaRPr lang="en-US"/>
          </a:p>
        </p:txBody>
      </p:sp>
    </p:spTree>
    <p:extLst>
      <p:ext uri="{BB962C8B-B14F-4D97-AF65-F5344CB8AC3E}">
        <p14:creationId xmlns:p14="http://schemas.microsoft.com/office/powerpoint/2010/main" val="26812268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54EB0B4-7063-C446-B413-60D213CBB8AB}" type="slidenum">
              <a:rPr lang="en-US" smtClean="0"/>
              <a:t>5</a:t>
            </a:fld>
            <a:endParaRPr lang="en-US"/>
          </a:p>
        </p:txBody>
      </p:sp>
    </p:spTree>
    <p:extLst>
      <p:ext uri="{BB962C8B-B14F-4D97-AF65-F5344CB8AC3E}">
        <p14:creationId xmlns:p14="http://schemas.microsoft.com/office/powerpoint/2010/main" val="24134184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
    <p:bg>
      <p:bgPr>
        <a:solidFill>
          <a:srgbClr val="59260B"/>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40418" y="2048450"/>
            <a:ext cx="9144000" cy="1076495"/>
          </a:xfrm>
        </p:spPr>
        <p:txBody>
          <a:bodyPr/>
          <a:lstStyle>
            <a:lvl1pPr marL="0" indent="0" algn="l">
              <a:buNone/>
              <a:defRPr sz="2400">
                <a:solidFill>
                  <a:schemeClr val="bg1"/>
                </a:solidFill>
                <a:latin typeface="Open Sans Light" panose="020B0606030504020204" pitchFamily="34" charset="0"/>
                <a:ea typeface="Open Sans Light" panose="020B0606030504020204" pitchFamily="34" charset="0"/>
                <a:cs typeface="Open Sans Light"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Title 3"/>
          <p:cNvSpPr>
            <a:spLocks noGrp="1"/>
          </p:cNvSpPr>
          <p:nvPr>
            <p:ph type="title"/>
          </p:nvPr>
        </p:nvSpPr>
        <p:spPr>
          <a:xfrm>
            <a:off x="844113" y="675860"/>
            <a:ext cx="10515600" cy="1325563"/>
          </a:xfrm>
          <a:prstGeom prst="rect">
            <a:avLst/>
          </a:prstGeom>
        </p:spPr>
        <p:txBody>
          <a:bodyPr anchor="b" anchorCtr="0">
            <a:normAutofit/>
          </a:bodyPr>
          <a:lstStyle>
            <a:lvl1pPr>
              <a:defRPr sz="36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defRPr>
            </a:lvl1pPr>
          </a:lstStyle>
          <a:p>
            <a:r>
              <a:rPr lang="en-US"/>
              <a:t>Click to edit Master title style</a:t>
            </a:r>
          </a:p>
        </p:txBody>
      </p:sp>
      <p:pic>
        <p:nvPicPr>
          <p:cNvPr id="9" name="Picture 8" descr="A picture containing building, tower&#10;&#10;Description automatically generated">
            <a:extLst>
              <a:ext uri="{FF2B5EF4-FFF2-40B4-BE49-F238E27FC236}">
                <a16:creationId xmlns:a16="http://schemas.microsoft.com/office/drawing/2014/main" id="{71711436-7C57-2C43-80BF-0057F985BC63}"/>
              </a:ext>
            </a:extLst>
          </p:cNvPr>
          <p:cNvPicPr>
            <a:picLocks noChangeAspect="1"/>
          </p:cNvPicPr>
          <p:nvPr/>
        </p:nvPicPr>
        <p:blipFill rotWithShape="1">
          <a:blip r:embed="rId2">
            <a:alphaModFix amt="20000"/>
          </a:blip>
          <a:srcRect r="20889" b="20129"/>
          <a:stretch/>
        </p:blipFill>
        <p:spPr>
          <a:xfrm>
            <a:off x="6909514" y="2830548"/>
            <a:ext cx="5282485" cy="4027452"/>
          </a:xfrm>
          <a:prstGeom prst="rect">
            <a:avLst/>
          </a:prstGeom>
        </p:spPr>
      </p:pic>
      <p:pic>
        <p:nvPicPr>
          <p:cNvPr id="12" name="Picture 11" descr="A picture containing building, tower&#10;&#10;Description automatically generated">
            <a:extLst>
              <a:ext uri="{FF2B5EF4-FFF2-40B4-BE49-F238E27FC236}">
                <a16:creationId xmlns:a16="http://schemas.microsoft.com/office/drawing/2014/main" id="{2BDB93BC-61E7-DD40-8183-870D3AC1A4FB}"/>
              </a:ext>
            </a:extLst>
          </p:cNvPr>
          <p:cNvPicPr>
            <a:picLocks noChangeAspect="1"/>
          </p:cNvPicPr>
          <p:nvPr/>
        </p:nvPicPr>
        <p:blipFill>
          <a:blip r:embed="rId2"/>
          <a:stretch>
            <a:fillRect/>
          </a:stretch>
        </p:blipFill>
        <p:spPr>
          <a:xfrm>
            <a:off x="9913377" y="5248140"/>
            <a:ext cx="1839402" cy="1389041"/>
          </a:xfrm>
          <a:prstGeom prst="rect">
            <a:avLst/>
          </a:prstGeom>
        </p:spPr>
      </p:pic>
    </p:spTree>
    <p:extLst>
      <p:ext uri="{BB962C8B-B14F-4D97-AF65-F5344CB8AC3E}">
        <p14:creationId xmlns:p14="http://schemas.microsoft.com/office/powerpoint/2010/main" val="3879184665"/>
      </p:ext>
    </p:extLst>
  </p:cSld>
  <p:clrMapOvr>
    <a:masterClrMapping/>
  </p:clrMapOvr>
  <p:extLst>
    <p:ext uri="{DCECCB84-F9BA-43D5-87BE-67443E8EF086}">
      <p15:sldGuideLst xmlns:p15="http://schemas.microsoft.com/office/powerpoint/2012/main">
        <p15:guide id="1" orient="horz" pos="72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ext and 3 Photos">
    <p:spTree>
      <p:nvGrpSpPr>
        <p:cNvPr id="1" name=""/>
        <p:cNvGrpSpPr/>
        <p:nvPr/>
      </p:nvGrpSpPr>
      <p:grpSpPr>
        <a:xfrm>
          <a:off x="0" y="0"/>
          <a:ext cx="0" cy="0"/>
          <a:chOff x="0" y="0"/>
          <a:chExt cx="0" cy="0"/>
        </a:xfrm>
      </p:grpSpPr>
      <p:sp>
        <p:nvSpPr>
          <p:cNvPr id="12" name="Picture Placeholder 2"/>
          <p:cNvSpPr>
            <a:spLocks noGrp="1"/>
          </p:cNvSpPr>
          <p:nvPr>
            <p:ph type="pic" idx="13"/>
          </p:nvPr>
        </p:nvSpPr>
        <p:spPr>
          <a:xfrm>
            <a:off x="5613562" y="1143000"/>
            <a:ext cx="6159338" cy="2505456"/>
          </a:xfrm>
          <a:prstGeom prst="rect">
            <a:avLst/>
          </a:prstGeom>
          <a:solidFill>
            <a:schemeClr val="bg2">
              <a:lumMod val="75000"/>
            </a:schemeClr>
          </a:solidFill>
          <a:ln>
            <a:solidFill>
              <a:schemeClr val="bg1"/>
            </a:solidFill>
          </a:ln>
        </p:spPr>
        <p:txBody>
          <a:bodyPr anchor="t">
            <a:normAutofit/>
          </a:bodyPr>
          <a:lstStyle>
            <a:lvl1pPr marL="0" indent="0" algn="ctr">
              <a:buNone/>
              <a:defRPr sz="1200" b="0" i="0">
                <a:solidFill>
                  <a:schemeClr val="bg1"/>
                </a:solidFill>
                <a:latin typeface="Arial" charset="0"/>
                <a:ea typeface="Arial" charset="0"/>
                <a:cs typeface="Arial" charset="0"/>
              </a:defRPr>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r>
              <a:rPr lang="en-US"/>
              <a:t>Click icon to add picture</a:t>
            </a:r>
          </a:p>
        </p:txBody>
      </p:sp>
      <p:sp>
        <p:nvSpPr>
          <p:cNvPr id="13" name="Picture Placeholder 2"/>
          <p:cNvSpPr>
            <a:spLocks noGrp="1"/>
          </p:cNvSpPr>
          <p:nvPr>
            <p:ph type="pic" idx="14"/>
          </p:nvPr>
        </p:nvSpPr>
        <p:spPr>
          <a:xfrm>
            <a:off x="5613562" y="3648456"/>
            <a:ext cx="3081528" cy="2505456"/>
          </a:xfrm>
          <a:prstGeom prst="rect">
            <a:avLst/>
          </a:prstGeom>
          <a:solidFill>
            <a:schemeClr val="bg2">
              <a:lumMod val="75000"/>
            </a:schemeClr>
          </a:solidFill>
          <a:ln>
            <a:solidFill>
              <a:schemeClr val="bg1"/>
            </a:solidFill>
          </a:ln>
        </p:spPr>
        <p:txBody>
          <a:bodyPr anchor="t">
            <a:normAutofit/>
          </a:bodyPr>
          <a:lstStyle>
            <a:lvl1pPr marL="0" indent="0" algn="ctr">
              <a:buNone/>
              <a:defRPr sz="1200" b="0" i="0">
                <a:solidFill>
                  <a:schemeClr val="bg1"/>
                </a:solidFill>
                <a:latin typeface="Arial" charset="0"/>
                <a:ea typeface="Arial" charset="0"/>
                <a:cs typeface="Arial" charset="0"/>
              </a:defRPr>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r>
              <a:rPr lang="en-US"/>
              <a:t>Click icon to add picture</a:t>
            </a:r>
          </a:p>
        </p:txBody>
      </p:sp>
      <p:sp>
        <p:nvSpPr>
          <p:cNvPr id="14" name="Picture Placeholder 2"/>
          <p:cNvSpPr>
            <a:spLocks noGrp="1"/>
          </p:cNvSpPr>
          <p:nvPr>
            <p:ph type="pic" idx="15"/>
          </p:nvPr>
        </p:nvSpPr>
        <p:spPr>
          <a:xfrm>
            <a:off x="8693231" y="3648456"/>
            <a:ext cx="3081528" cy="2505456"/>
          </a:xfrm>
          <a:prstGeom prst="rect">
            <a:avLst/>
          </a:prstGeom>
          <a:solidFill>
            <a:schemeClr val="bg2">
              <a:lumMod val="75000"/>
            </a:schemeClr>
          </a:solidFill>
          <a:ln>
            <a:solidFill>
              <a:schemeClr val="bg1"/>
            </a:solidFill>
          </a:ln>
        </p:spPr>
        <p:txBody>
          <a:bodyPr anchor="t">
            <a:normAutofit/>
          </a:bodyPr>
          <a:lstStyle>
            <a:lvl1pPr marL="0" indent="0" algn="ctr">
              <a:buNone/>
              <a:defRPr sz="1200" b="0" i="0">
                <a:solidFill>
                  <a:schemeClr val="bg1"/>
                </a:solidFill>
                <a:latin typeface="Arial" charset="0"/>
                <a:ea typeface="Arial" charset="0"/>
                <a:cs typeface="Arial" charset="0"/>
              </a:defRPr>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r>
              <a:rPr lang="en-US"/>
              <a:t>Click icon to add picture</a:t>
            </a:r>
          </a:p>
        </p:txBody>
      </p:sp>
      <p:sp>
        <p:nvSpPr>
          <p:cNvPr id="7" name="Content Placeholder 2"/>
          <p:cNvSpPr>
            <a:spLocks noGrp="1"/>
          </p:cNvSpPr>
          <p:nvPr>
            <p:ph sz="half" idx="1"/>
          </p:nvPr>
        </p:nvSpPr>
        <p:spPr>
          <a:xfrm>
            <a:off x="847003" y="1143000"/>
            <a:ext cx="4227991" cy="5029200"/>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4"/>
          <p:cNvSpPr>
            <a:spLocks noGrp="1"/>
          </p:cNvSpPr>
          <p:nvPr>
            <p:ph type="sldNum" sz="quarter" idx="12"/>
          </p:nvPr>
        </p:nvSpPr>
        <p:spPr>
          <a:xfrm>
            <a:off x="11082528" y="6355080"/>
            <a:ext cx="688760" cy="365125"/>
          </a:xfrm>
          <a:prstGeom prst="rect">
            <a:avLst/>
          </a:prstGeom>
        </p:spPr>
        <p:txBody>
          <a:bodyPr/>
          <a:lstStyle/>
          <a:p>
            <a:fld id="{7D19FC8C-636F-4B61-98CC-E41B290838A8}" type="slidenum">
              <a:rPr lang="en-US" smtClean="0"/>
              <a:t>‹#›</a:t>
            </a:fld>
            <a:endParaRPr lang="en-US"/>
          </a:p>
        </p:txBody>
      </p:sp>
      <p:sp>
        <p:nvSpPr>
          <p:cNvPr id="11" name="Date Placeholder 3"/>
          <p:cNvSpPr>
            <a:spLocks noGrp="1"/>
          </p:cNvSpPr>
          <p:nvPr>
            <p:ph type="dt" sz="half" idx="2"/>
          </p:nvPr>
        </p:nvSpPr>
        <p:spPr>
          <a:xfrm>
            <a:off x="393192" y="6356351"/>
            <a:ext cx="932688" cy="365125"/>
          </a:xfrm>
          <a:prstGeom prst="rect">
            <a:avLst/>
          </a:prstGeom>
        </p:spPr>
        <p:txBody>
          <a:bodyPr vert="horz" lIns="91440" tIns="45720" rIns="91440" bIns="45720" rtlCol="0" anchor="ctr"/>
          <a:lstStyle>
            <a:lvl1pPr algn="l">
              <a:defRPr sz="1000" b="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fld id="{259A4DF2-E663-4CB1-8A61-1E9220163521}" type="datetime1">
              <a:rPr lang="en-US" smtClean="0"/>
              <a:t>6/5/2026</a:t>
            </a:fld>
            <a:endParaRPr lang="en-US"/>
          </a:p>
        </p:txBody>
      </p:sp>
      <p:sp>
        <p:nvSpPr>
          <p:cNvPr id="15" name="Footer Placeholder 4"/>
          <p:cNvSpPr>
            <a:spLocks noGrp="1"/>
          </p:cNvSpPr>
          <p:nvPr>
            <p:ph type="ftr" sz="quarter" idx="3"/>
          </p:nvPr>
        </p:nvSpPr>
        <p:spPr>
          <a:xfrm>
            <a:off x="3556162" y="6355080"/>
            <a:ext cx="4114800" cy="365125"/>
          </a:xfrm>
          <a:prstGeom prst="rect">
            <a:avLst/>
          </a:prstGeom>
        </p:spPr>
        <p:txBody>
          <a:bodyPr vert="horz" lIns="91440" tIns="45720" rIns="91440" bIns="45720" rtlCol="0" anchor="ctr"/>
          <a:lstStyle>
            <a:lvl1pPr algn="l">
              <a:defRPr sz="1100">
                <a:solidFill>
                  <a:schemeClr val="tx1">
                    <a:tint val="75000"/>
                  </a:schemeClr>
                </a:solidFill>
                <a:latin typeface="Segoe UI Semibold" panose="020B0702040204020203" pitchFamily="34" charset="0"/>
              </a:defRPr>
            </a:lvl1pPr>
          </a:lstStyle>
          <a:p>
            <a:endParaRPr lang="en-US"/>
          </a:p>
        </p:txBody>
      </p:sp>
    </p:spTree>
    <p:extLst>
      <p:ext uri="{BB962C8B-B14F-4D97-AF65-F5344CB8AC3E}">
        <p14:creationId xmlns:p14="http://schemas.microsoft.com/office/powerpoint/2010/main" val="1015285617"/>
      </p:ext>
    </p:extLst>
  </p:cSld>
  <p:clrMapOvr>
    <a:masterClrMapping/>
  </p:clrMapOvr>
  <p:extLst>
    <p:ext uri="{DCECCB84-F9BA-43D5-87BE-67443E8EF086}">
      <p15:sldGuideLst xmlns:p15="http://schemas.microsoft.com/office/powerpoint/2012/main">
        <p15:guide id="1" orient="horz" pos="72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Chart ">
    <p:spTree>
      <p:nvGrpSpPr>
        <p:cNvPr id="1" name=""/>
        <p:cNvGrpSpPr/>
        <p:nvPr/>
      </p:nvGrpSpPr>
      <p:grpSpPr>
        <a:xfrm>
          <a:off x="0" y="0"/>
          <a:ext cx="0" cy="0"/>
          <a:chOff x="0" y="0"/>
          <a:chExt cx="0" cy="0"/>
        </a:xfrm>
      </p:grpSpPr>
      <p:sp>
        <p:nvSpPr>
          <p:cNvPr id="7" name="Content Placeholder 2"/>
          <p:cNvSpPr>
            <a:spLocks noGrp="1"/>
          </p:cNvSpPr>
          <p:nvPr>
            <p:ph sz="half" idx="1"/>
          </p:nvPr>
        </p:nvSpPr>
        <p:spPr>
          <a:xfrm>
            <a:off x="7119501" y="1820862"/>
            <a:ext cx="4227991" cy="435133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4"/>
          <p:cNvSpPr>
            <a:spLocks noGrp="1"/>
          </p:cNvSpPr>
          <p:nvPr>
            <p:ph type="sldNum" sz="quarter" idx="12"/>
          </p:nvPr>
        </p:nvSpPr>
        <p:spPr>
          <a:xfrm>
            <a:off x="11082528" y="6355080"/>
            <a:ext cx="688760" cy="365125"/>
          </a:xfrm>
          <a:prstGeom prst="rect">
            <a:avLst/>
          </a:prstGeom>
        </p:spPr>
        <p:txBody>
          <a:bodyPr/>
          <a:lstStyle/>
          <a:p>
            <a:fld id="{7D19FC8C-636F-4B61-98CC-E41B290838A8}" type="slidenum">
              <a:rPr lang="en-US" smtClean="0"/>
              <a:t>‹#›</a:t>
            </a:fld>
            <a:endParaRPr lang="en-US"/>
          </a:p>
        </p:txBody>
      </p:sp>
      <p:sp>
        <p:nvSpPr>
          <p:cNvPr id="6" name="Chart Placeholder 5"/>
          <p:cNvSpPr>
            <a:spLocks noGrp="1"/>
          </p:cNvSpPr>
          <p:nvPr>
            <p:ph type="chart" sz="quarter" idx="13"/>
          </p:nvPr>
        </p:nvSpPr>
        <p:spPr>
          <a:xfrm>
            <a:off x="386493" y="1820862"/>
            <a:ext cx="6305354" cy="4351338"/>
          </a:xfrm>
          <a:solidFill>
            <a:schemeClr val="bg1">
              <a:lumMod val="75000"/>
            </a:schemeClr>
          </a:solidFill>
        </p:spPr>
        <p:txBody>
          <a:bodyPr/>
          <a:lstStyle>
            <a:lvl1pPr marL="0" indent="0">
              <a:buNone/>
              <a:defRPr/>
            </a:lvl1pPr>
          </a:lstStyle>
          <a:p>
            <a:r>
              <a:rPr lang="en-US"/>
              <a:t>Click icon to add chart</a:t>
            </a:r>
          </a:p>
        </p:txBody>
      </p:sp>
      <p:sp>
        <p:nvSpPr>
          <p:cNvPr id="15" name="Title 1"/>
          <p:cNvSpPr>
            <a:spLocks noGrp="1"/>
          </p:cNvSpPr>
          <p:nvPr>
            <p:ph type="title"/>
          </p:nvPr>
        </p:nvSpPr>
        <p:spPr>
          <a:xfrm>
            <a:off x="841248" y="365760"/>
            <a:ext cx="10515600" cy="731520"/>
          </a:xfrm>
          <a:prstGeom prst="rect">
            <a:avLst/>
          </a:prstGeom>
        </p:spPr>
        <p:txBody>
          <a:bodyPr/>
          <a:lstStyle>
            <a:lvl1pPr>
              <a:defRPr lang="en-US" sz="3200" b="1" kern="1200" dirty="0">
                <a:solidFill>
                  <a:srgbClr val="142D43"/>
                </a:solidFill>
                <a:latin typeface="Open Sans Light" panose="020B0606030504020204" pitchFamily="34" charset="0"/>
                <a:ea typeface="Open Sans Light" panose="020B0606030504020204" pitchFamily="34" charset="0"/>
                <a:cs typeface="Open Sans Light" panose="020B0606030504020204" pitchFamily="34" charset="0"/>
              </a:defRPr>
            </a:lvl1pPr>
          </a:lstStyle>
          <a:p>
            <a:r>
              <a:rPr lang="en-US"/>
              <a:t>Click to edit Master title style</a:t>
            </a:r>
          </a:p>
        </p:txBody>
      </p:sp>
      <p:sp>
        <p:nvSpPr>
          <p:cNvPr id="16" name="Date Placeholder 3"/>
          <p:cNvSpPr>
            <a:spLocks noGrp="1"/>
          </p:cNvSpPr>
          <p:nvPr>
            <p:ph type="dt" sz="half" idx="2"/>
          </p:nvPr>
        </p:nvSpPr>
        <p:spPr>
          <a:xfrm>
            <a:off x="393192" y="6356352"/>
            <a:ext cx="932688" cy="365125"/>
          </a:xfrm>
          <a:prstGeom prst="rect">
            <a:avLst/>
          </a:prstGeom>
        </p:spPr>
        <p:txBody>
          <a:bodyPr vert="horz" lIns="91440" tIns="45720" rIns="91440" bIns="45720" rtlCol="0" anchor="ctr"/>
          <a:lstStyle>
            <a:lvl1pPr algn="l">
              <a:defRPr sz="10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fld id="{3CF236EA-EA79-49CF-82FE-17CCF46C9ABC}" type="datetime1">
              <a:rPr lang="en-US" smtClean="0"/>
              <a:t>6/5/2026</a:t>
            </a:fld>
            <a:endParaRPr lang="en-US"/>
          </a:p>
        </p:txBody>
      </p:sp>
      <p:sp>
        <p:nvSpPr>
          <p:cNvPr id="17" name="Footer Placeholder 4"/>
          <p:cNvSpPr>
            <a:spLocks noGrp="1"/>
          </p:cNvSpPr>
          <p:nvPr>
            <p:ph type="ftr" sz="quarter" idx="3"/>
          </p:nvPr>
        </p:nvSpPr>
        <p:spPr>
          <a:xfrm>
            <a:off x="3410146" y="6355079"/>
            <a:ext cx="4114800" cy="365125"/>
          </a:xfrm>
          <a:prstGeom prst="rect">
            <a:avLst/>
          </a:prstGeom>
        </p:spPr>
        <p:txBody>
          <a:bodyPr vert="horz" lIns="91440" tIns="45720" rIns="91440" bIns="45720" rtlCol="0" anchor="ctr"/>
          <a:lstStyle>
            <a:lvl1pPr algn="l">
              <a:defRPr sz="1100">
                <a:solidFill>
                  <a:schemeClr val="tx1">
                    <a:tint val="75000"/>
                  </a:schemeClr>
                </a:solidFill>
                <a:latin typeface="Segoe UI Semibold" panose="020B0702040204020203" pitchFamily="34" charset="0"/>
              </a:defRPr>
            </a:lvl1pPr>
          </a:lstStyle>
          <a:p>
            <a:endParaRPr lang="en-US"/>
          </a:p>
        </p:txBody>
      </p:sp>
    </p:spTree>
    <p:extLst>
      <p:ext uri="{BB962C8B-B14F-4D97-AF65-F5344CB8AC3E}">
        <p14:creationId xmlns:p14="http://schemas.microsoft.com/office/powerpoint/2010/main" val="32984847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hart ">
    <p:spTree>
      <p:nvGrpSpPr>
        <p:cNvPr id="1" name=""/>
        <p:cNvGrpSpPr/>
        <p:nvPr/>
      </p:nvGrpSpPr>
      <p:grpSpPr>
        <a:xfrm>
          <a:off x="0" y="0"/>
          <a:ext cx="0" cy="0"/>
          <a:chOff x="0" y="0"/>
          <a:chExt cx="0" cy="0"/>
        </a:xfrm>
      </p:grpSpPr>
      <p:sp>
        <p:nvSpPr>
          <p:cNvPr id="7" name="Content Placeholder 2"/>
          <p:cNvSpPr>
            <a:spLocks noGrp="1"/>
          </p:cNvSpPr>
          <p:nvPr>
            <p:ph sz="half" idx="1"/>
          </p:nvPr>
        </p:nvSpPr>
        <p:spPr>
          <a:xfrm>
            <a:off x="841248" y="1820862"/>
            <a:ext cx="4227991" cy="435133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4"/>
          <p:cNvSpPr>
            <a:spLocks noGrp="1"/>
          </p:cNvSpPr>
          <p:nvPr>
            <p:ph type="sldNum" sz="quarter" idx="12"/>
          </p:nvPr>
        </p:nvSpPr>
        <p:spPr>
          <a:xfrm>
            <a:off x="11082528" y="6355080"/>
            <a:ext cx="688760" cy="365125"/>
          </a:xfrm>
          <a:prstGeom prst="rect">
            <a:avLst/>
          </a:prstGeom>
        </p:spPr>
        <p:txBody>
          <a:bodyPr/>
          <a:lstStyle/>
          <a:p>
            <a:fld id="{7D19FC8C-636F-4B61-98CC-E41B290838A8}" type="slidenum">
              <a:rPr lang="en-US" smtClean="0"/>
              <a:t>‹#›</a:t>
            </a:fld>
            <a:endParaRPr lang="en-US"/>
          </a:p>
        </p:txBody>
      </p:sp>
      <p:sp>
        <p:nvSpPr>
          <p:cNvPr id="6" name="Chart Placeholder 5"/>
          <p:cNvSpPr>
            <a:spLocks noGrp="1"/>
          </p:cNvSpPr>
          <p:nvPr>
            <p:ph type="chart" sz="quarter" idx="13"/>
          </p:nvPr>
        </p:nvSpPr>
        <p:spPr>
          <a:xfrm>
            <a:off x="5467546" y="1820862"/>
            <a:ext cx="6305354" cy="4351338"/>
          </a:xfrm>
          <a:solidFill>
            <a:schemeClr val="bg1">
              <a:lumMod val="75000"/>
            </a:schemeClr>
          </a:solidFill>
        </p:spPr>
        <p:txBody>
          <a:bodyPr/>
          <a:lstStyle>
            <a:lvl1pPr marL="0" indent="0">
              <a:buNone/>
              <a:defRPr/>
            </a:lvl1pPr>
          </a:lstStyle>
          <a:p>
            <a:r>
              <a:rPr lang="en-US"/>
              <a:t>Click icon to add chart</a:t>
            </a:r>
          </a:p>
        </p:txBody>
      </p:sp>
      <p:sp>
        <p:nvSpPr>
          <p:cNvPr id="15" name="Title 1"/>
          <p:cNvSpPr>
            <a:spLocks noGrp="1"/>
          </p:cNvSpPr>
          <p:nvPr>
            <p:ph type="title"/>
          </p:nvPr>
        </p:nvSpPr>
        <p:spPr>
          <a:xfrm>
            <a:off x="841248" y="365760"/>
            <a:ext cx="10515600" cy="731520"/>
          </a:xfrm>
          <a:prstGeom prst="rect">
            <a:avLst/>
          </a:prstGeom>
        </p:spPr>
        <p:txBody>
          <a:bodyPr/>
          <a:lstStyle>
            <a:lvl1pPr>
              <a:defRPr lang="en-US" sz="3200" b="1" kern="1200" dirty="0">
                <a:solidFill>
                  <a:srgbClr val="142D43"/>
                </a:solidFill>
                <a:latin typeface="Open Sans Light" panose="020B0606030504020204" pitchFamily="34" charset="0"/>
                <a:ea typeface="Open Sans Light" panose="020B0606030504020204" pitchFamily="34" charset="0"/>
                <a:cs typeface="Open Sans Light" panose="020B0606030504020204" pitchFamily="34" charset="0"/>
              </a:defRPr>
            </a:lvl1pPr>
          </a:lstStyle>
          <a:p>
            <a:r>
              <a:rPr lang="en-US"/>
              <a:t>Click to edit Master title style</a:t>
            </a:r>
          </a:p>
        </p:txBody>
      </p:sp>
      <p:sp>
        <p:nvSpPr>
          <p:cNvPr id="16" name="Date Placeholder 3"/>
          <p:cNvSpPr>
            <a:spLocks noGrp="1"/>
          </p:cNvSpPr>
          <p:nvPr>
            <p:ph type="dt" sz="half" idx="2"/>
          </p:nvPr>
        </p:nvSpPr>
        <p:spPr>
          <a:xfrm>
            <a:off x="393192" y="6356352"/>
            <a:ext cx="932688" cy="365125"/>
          </a:xfrm>
          <a:prstGeom prst="rect">
            <a:avLst/>
          </a:prstGeom>
        </p:spPr>
        <p:txBody>
          <a:bodyPr vert="horz" lIns="91440" tIns="45720" rIns="91440" bIns="45720" rtlCol="0" anchor="ctr"/>
          <a:lstStyle>
            <a:lvl1pPr algn="l">
              <a:defRPr sz="10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fld id="{A99F4B0D-2595-45EB-B744-6EAFF7139833}" type="datetime1">
              <a:rPr lang="en-US" smtClean="0"/>
              <a:t>6/5/2026</a:t>
            </a:fld>
            <a:endParaRPr lang="en-US"/>
          </a:p>
        </p:txBody>
      </p:sp>
      <p:sp>
        <p:nvSpPr>
          <p:cNvPr id="17" name="Footer Placeholder 4"/>
          <p:cNvSpPr>
            <a:spLocks noGrp="1"/>
          </p:cNvSpPr>
          <p:nvPr>
            <p:ph type="ftr" sz="quarter" idx="3"/>
          </p:nvPr>
        </p:nvSpPr>
        <p:spPr>
          <a:xfrm>
            <a:off x="3410146" y="6355079"/>
            <a:ext cx="4114800" cy="365125"/>
          </a:xfrm>
          <a:prstGeom prst="rect">
            <a:avLst/>
          </a:prstGeom>
        </p:spPr>
        <p:txBody>
          <a:bodyPr vert="horz" lIns="91440" tIns="45720" rIns="91440" bIns="45720" rtlCol="0" anchor="ctr"/>
          <a:lstStyle>
            <a:lvl1pPr algn="l">
              <a:defRPr sz="1100">
                <a:solidFill>
                  <a:schemeClr val="tx1">
                    <a:tint val="75000"/>
                  </a:schemeClr>
                </a:solidFill>
                <a:latin typeface="Segoe UI Semibold" panose="020B0702040204020203" pitchFamily="34" charset="0"/>
              </a:defRPr>
            </a:lvl1pPr>
          </a:lstStyle>
          <a:p>
            <a:endParaRPr lang="en-US"/>
          </a:p>
        </p:txBody>
      </p:sp>
    </p:spTree>
    <p:extLst>
      <p:ext uri="{BB962C8B-B14F-4D97-AF65-F5344CB8AC3E}">
        <p14:creationId xmlns:p14="http://schemas.microsoft.com/office/powerpoint/2010/main" val="26472254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Important Emphasis 2">
    <p:bg>
      <p:bgPr>
        <a:solidFill>
          <a:srgbClr val="E9745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F010B3-9757-44BF-B1CE-A2704A6D5B6F}"/>
              </a:ext>
            </a:extLst>
          </p:cNvPr>
          <p:cNvSpPr>
            <a:spLocks noGrp="1"/>
          </p:cNvSpPr>
          <p:nvPr>
            <p:ph type="title" hasCustomPrompt="1"/>
          </p:nvPr>
        </p:nvSpPr>
        <p:spPr>
          <a:xfrm>
            <a:off x="838200" y="2528222"/>
            <a:ext cx="10515600" cy="1325563"/>
          </a:xfrm>
          <a:prstGeom prst="rect">
            <a:avLst/>
          </a:prstGeom>
        </p:spPr>
        <p:txBody>
          <a:bodyPr>
            <a:noAutofit/>
          </a:bodyPr>
          <a:lstStyle>
            <a:lvl1pPr algn="ctr">
              <a:defRPr sz="5400">
                <a:solidFill>
                  <a:schemeClr val="bg1"/>
                </a:solidFill>
              </a:defRPr>
            </a:lvl1pPr>
          </a:lstStyle>
          <a:p>
            <a:r>
              <a:rPr lang="en-US"/>
              <a:t>Insert an impactful statement here.</a:t>
            </a:r>
          </a:p>
        </p:txBody>
      </p:sp>
      <p:sp>
        <p:nvSpPr>
          <p:cNvPr id="5" name="Slide Number Placeholder 4">
            <a:extLst>
              <a:ext uri="{FF2B5EF4-FFF2-40B4-BE49-F238E27FC236}">
                <a16:creationId xmlns:a16="http://schemas.microsoft.com/office/drawing/2014/main" id="{5CD5C6FC-71AA-4254-BCB6-4AC57B297449}"/>
              </a:ext>
            </a:extLst>
          </p:cNvPr>
          <p:cNvSpPr>
            <a:spLocks noGrp="1"/>
          </p:cNvSpPr>
          <p:nvPr>
            <p:ph type="sldNum" sz="quarter" idx="12"/>
          </p:nvPr>
        </p:nvSpPr>
        <p:spPr>
          <a:xfrm>
            <a:off x="11082528" y="6355080"/>
            <a:ext cx="685800" cy="365125"/>
          </a:xfrm>
        </p:spPr>
        <p:txBody>
          <a:bodyPr/>
          <a:lstStyle>
            <a:lvl1pPr>
              <a:defRPr>
                <a:solidFill>
                  <a:schemeClr val="bg1"/>
                </a:solidFill>
              </a:defRPr>
            </a:lvl1pPr>
          </a:lstStyle>
          <a:p>
            <a:fld id="{7D19FC8C-636F-4B61-98CC-E41B290838A8}" type="slidenum">
              <a:rPr lang="en-US" smtClean="0"/>
              <a:t>‹#›</a:t>
            </a:fld>
            <a:endParaRPr lang="en-US"/>
          </a:p>
        </p:txBody>
      </p:sp>
      <p:sp>
        <p:nvSpPr>
          <p:cNvPr id="4" name="Content Placeholder 2">
            <a:extLst>
              <a:ext uri="{FF2B5EF4-FFF2-40B4-BE49-F238E27FC236}">
                <a16:creationId xmlns:a16="http://schemas.microsoft.com/office/drawing/2014/main" id="{F4EA3EC5-D2FC-443A-B2F8-6EF710A08C51}"/>
              </a:ext>
            </a:extLst>
          </p:cNvPr>
          <p:cNvSpPr>
            <a:spLocks noGrp="1"/>
          </p:cNvSpPr>
          <p:nvPr>
            <p:ph idx="1" hasCustomPrompt="1"/>
          </p:nvPr>
        </p:nvSpPr>
        <p:spPr>
          <a:xfrm>
            <a:off x="1458410" y="4225458"/>
            <a:ext cx="9275180" cy="825532"/>
          </a:xfrm>
        </p:spPr>
        <p:txBody>
          <a:bodyPr>
            <a:normAutofit lnSpcReduction="10000"/>
          </a:bodyPr>
          <a:lstStyle>
            <a:lvl1pPr algn="ctr">
              <a:defRPr>
                <a:solidFill>
                  <a:schemeClr val="bg1"/>
                </a:solidFill>
              </a:defRPr>
            </a:lvl1pPr>
          </a:lstStyle>
          <a:p>
            <a:pPr marL="0" indent="0" algn="ctr">
              <a:buNone/>
            </a:pPr>
            <a:r>
              <a:rPr lang="en-US"/>
              <a:t>Insert a follow up thought here.</a:t>
            </a:r>
          </a:p>
        </p:txBody>
      </p:sp>
      <p:sp>
        <p:nvSpPr>
          <p:cNvPr id="3" name="Date Placeholder 3">
            <a:extLst>
              <a:ext uri="{FF2B5EF4-FFF2-40B4-BE49-F238E27FC236}">
                <a16:creationId xmlns:a16="http://schemas.microsoft.com/office/drawing/2014/main" id="{309C56E6-ACC7-DC13-2C4C-AD3AE0213B43}"/>
              </a:ext>
            </a:extLst>
          </p:cNvPr>
          <p:cNvSpPr>
            <a:spLocks noGrp="1"/>
          </p:cNvSpPr>
          <p:nvPr>
            <p:ph type="dt" sz="half" idx="2"/>
          </p:nvPr>
        </p:nvSpPr>
        <p:spPr>
          <a:xfrm>
            <a:off x="389878" y="6356351"/>
            <a:ext cx="932895" cy="365125"/>
          </a:xfrm>
          <a:prstGeom prst="rect">
            <a:avLst/>
          </a:prstGeom>
        </p:spPr>
        <p:txBody>
          <a:bodyPr vert="horz" lIns="91440" tIns="45720" rIns="91440" bIns="45720" rtlCol="0" anchor="ctr"/>
          <a:lstStyle>
            <a:lvl1pPr algn="l">
              <a:defRPr sz="1000">
                <a:solidFill>
                  <a:schemeClr val="bg1"/>
                </a:solidFill>
                <a:latin typeface="Open Sans Light" panose="020B0606030504020204" pitchFamily="34" charset="0"/>
                <a:ea typeface="Open Sans Light" panose="020B0606030504020204" pitchFamily="34" charset="0"/>
                <a:cs typeface="Open Sans Light" panose="020B0606030504020204" pitchFamily="34" charset="0"/>
              </a:defRPr>
            </a:lvl1pPr>
          </a:lstStyle>
          <a:p>
            <a:fld id="{A368DE3E-F509-4B27-A50E-82DB07C8F8E4}" type="datetime1">
              <a:rPr lang="en-US" smtClean="0"/>
              <a:t>6/5/2026</a:t>
            </a:fld>
            <a:endParaRPr lang="en-US">
              <a:solidFill>
                <a:schemeClr val="bg1"/>
              </a:solidFill>
            </a:endParaRPr>
          </a:p>
        </p:txBody>
      </p:sp>
    </p:spTree>
    <p:extLst>
      <p:ext uri="{BB962C8B-B14F-4D97-AF65-F5344CB8AC3E}">
        <p14:creationId xmlns:p14="http://schemas.microsoft.com/office/powerpoint/2010/main" val="20571391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1_Important Emphasis 2">
    <p:bg>
      <p:bgPr>
        <a:solidFill>
          <a:srgbClr val="5EAFC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F010B3-9757-44BF-B1CE-A2704A6D5B6F}"/>
              </a:ext>
            </a:extLst>
          </p:cNvPr>
          <p:cNvSpPr>
            <a:spLocks noGrp="1"/>
          </p:cNvSpPr>
          <p:nvPr>
            <p:ph type="title" hasCustomPrompt="1"/>
          </p:nvPr>
        </p:nvSpPr>
        <p:spPr>
          <a:xfrm>
            <a:off x="838200" y="2528222"/>
            <a:ext cx="10515600" cy="1325563"/>
          </a:xfrm>
          <a:prstGeom prst="rect">
            <a:avLst/>
          </a:prstGeom>
        </p:spPr>
        <p:txBody>
          <a:bodyPr>
            <a:noAutofit/>
          </a:bodyPr>
          <a:lstStyle>
            <a:lvl1pPr algn="ctr">
              <a:defRPr sz="5400">
                <a:solidFill>
                  <a:schemeClr val="bg1"/>
                </a:solidFill>
              </a:defRPr>
            </a:lvl1pPr>
          </a:lstStyle>
          <a:p>
            <a:r>
              <a:rPr lang="en-US"/>
              <a:t>Insert an impactful statement here.</a:t>
            </a:r>
          </a:p>
        </p:txBody>
      </p:sp>
      <p:sp>
        <p:nvSpPr>
          <p:cNvPr id="5" name="Slide Number Placeholder 4">
            <a:extLst>
              <a:ext uri="{FF2B5EF4-FFF2-40B4-BE49-F238E27FC236}">
                <a16:creationId xmlns:a16="http://schemas.microsoft.com/office/drawing/2014/main" id="{5CD5C6FC-71AA-4254-BCB6-4AC57B297449}"/>
              </a:ext>
            </a:extLst>
          </p:cNvPr>
          <p:cNvSpPr>
            <a:spLocks noGrp="1"/>
          </p:cNvSpPr>
          <p:nvPr>
            <p:ph type="sldNum" sz="quarter" idx="12"/>
          </p:nvPr>
        </p:nvSpPr>
        <p:spPr>
          <a:xfrm>
            <a:off x="11082528" y="6355080"/>
            <a:ext cx="685800" cy="365125"/>
          </a:xfrm>
        </p:spPr>
        <p:txBody>
          <a:bodyPr/>
          <a:lstStyle>
            <a:lvl1pPr>
              <a:defRPr>
                <a:solidFill>
                  <a:schemeClr val="bg1"/>
                </a:solidFill>
              </a:defRPr>
            </a:lvl1pPr>
          </a:lstStyle>
          <a:p>
            <a:fld id="{7D19FC8C-636F-4B61-98CC-E41B290838A8}" type="slidenum">
              <a:rPr lang="en-US" smtClean="0"/>
              <a:t>‹#›</a:t>
            </a:fld>
            <a:endParaRPr lang="en-US"/>
          </a:p>
        </p:txBody>
      </p:sp>
      <p:sp>
        <p:nvSpPr>
          <p:cNvPr id="4" name="Content Placeholder 2">
            <a:extLst>
              <a:ext uri="{FF2B5EF4-FFF2-40B4-BE49-F238E27FC236}">
                <a16:creationId xmlns:a16="http://schemas.microsoft.com/office/drawing/2014/main" id="{F4EA3EC5-D2FC-443A-B2F8-6EF710A08C51}"/>
              </a:ext>
            </a:extLst>
          </p:cNvPr>
          <p:cNvSpPr>
            <a:spLocks noGrp="1"/>
          </p:cNvSpPr>
          <p:nvPr>
            <p:ph idx="1" hasCustomPrompt="1"/>
          </p:nvPr>
        </p:nvSpPr>
        <p:spPr>
          <a:xfrm>
            <a:off x="1458410" y="4225458"/>
            <a:ext cx="9275180" cy="825532"/>
          </a:xfrm>
        </p:spPr>
        <p:txBody>
          <a:bodyPr>
            <a:normAutofit lnSpcReduction="10000"/>
          </a:bodyPr>
          <a:lstStyle>
            <a:lvl1pPr algn="ctr">
              <a:defRPr>
                <a:solidFill>
                  <a:schemeClr val="bg1"/>
                </a:solidFill>
              </a:defRPr>
            </a:lvl1pPr>
          </a:lstStyle>
          <a:p>
            <a:pPr marL="0" indent="0" algn="ctr">
              <a:buNone/>
            </a:pPr>
            <a:r>
              <a:rPr lang="en-US"/>
              <a:t>Insert a follow up thought here.</a:t>
            </a:r>
          </a:p>
        </p:txBody>
      </p:sp>
      <p:sp>
        <p:nvSpPr>
          <p:cNvPr id="3" name="Date Placeholder 3">
            <a:extLst>
              <a:ext uri="{FF2B5EF4-FFF2-40B4-BE49-F238E27FC236}">
                <a16:creationId xmlns:a16="http://schemas.microsoft.com/office/drawing/2014/main" id="{309C56E6-ACC7-DC13-2C4C-AD3AE0213B43}"/>
              </a:ext>
            </a:extLst>
          </p:cNvPr>
          <p:cNvSpPr>
            <a:spLocks noGrp="1"/>
          </p:cNvSpPr>
          <p:nvPr>
            <p:ph type="dt" sz="half" idx="2"/>
          </p:nvPr>
        </p:nvSpPr>
        <p:spPr>
          <a:xfrm>
            <a:off x="389878" y="6356351"/>
            <a:ext cx="932895" cy="365125"/>
          </a:xfrm>
          <a:prstGeom prst="rect">
            <a:avLst/>
          </a:prstGeom>
        </p:spPr>
        <p:txBody>
          <a:bodyPr vert="horz" lIns="91440" tIns="45720" rIns="91440" bIns="45720" rtlCol="0" anchor="ctr"/>
          <a:lstStyle>
            <a:lvl1pPr algn="l">
              <a:defRPr sz="1000">
                <a:solidFill>
                  <a:schemeClr val="bg1"/>
                </a:solidFill>
                <a:latin typeface="Open Sans Light" panose="020B0606030504020204" pitchFamily="34" charset="0"/>
                <a:ea typeface="Open Sans Light" panose="020B0606030504020204" pitchFamily="34" charset="0"/>
                <a:cs typeface="Open Sans Light" panose="020B0606030504020204" pitchFamily="34" charset="0"/>
              </a:defRPr>
            </a:lvl1pPr>
          </a:lstStyle>
          <a:p>
            <a:fld id="{666085C9-77F0-48A9-8994-1A8C57ACA599}" type="datetime1">
              <a:rPr lang="en-US" smtClean="0"/>
              <a:t>6/5/2026</a:t>
            </a:fld>
            <a:endParaRPr lang="en-US"/>
          </a:p>
        </p:txBody>
      </p:sp>
    </p:spTree>
    <p:extLst>
      <p:ext uri="{BB962C8B-B14F-4D97-AF65-F5344CB8AC3E}">
        <p14:creationId xmlns:p14="http://schemas.microsoft.com/office/powerpoint/2010/main" val="29580227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2_Important Emphasis 2">
    <p:bg>
      <p:bgPr>
        <a:solidFill>
          <a:srgbClr val="123C5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F010B3-9757-44BF-B1CE-A2704A6D5B6F}"/>
              </a:ext>
            </a:extLst>
          </p:cNvPr>
          <p:cNvSpPr>
            <a:spLocks noGrp="1"/>
          </p:cNvSpPr>
          <p:nvPr>
            <p:ph type="title" hasCustomPrompt="1"/>
          </p:nvPr>
        </p:nvSpPr>
        <p:spPr>
          <a:xfrm>
            <a:off x="838200" y="2528222"/>
            <a:ext cx="10515600" cy="1325563"/>
          </a:xfrm>
          <a:prstGeom prst="rect">
            <a:avLst/>
          </a:prstGeom>
        </p:spPr>
        <p:txBody>
          <a:bodyPr>
            <a:noAutofit/>
          </a:bodyPr>
          <a:lstStyle>
            <a:lvl1pPr algn="ctr">
              <a:defRPr sz="5400">
                <a:solidFill>
                  <a:schemeClr val="bg1"/>
                </a:solidFill>
              </a:defRPr>
            </a:lvl1pPr>
          </a:lstStyle>
          <a:p>
            <a:r>
              <a:rPr lang="en-US"/>
              <a:t>Insert an impactful statement here.</a:t>
            </a:r>
          </a:p>
        </p:txBody>
      </p:sp>
      <p:sp>
        <p:nvSpPr>
          <p:cNvPr id="5" name="Slide Number Placeholder 4">
            <a:extLst>
              <a:ext uri="{FF2B5EF4-FFF2-40B4-BE49-F238E27FC236}">
                <a16:creationId xmlns:a16="http://schemas.microsoft.com/office/drawing/2014/main" id="{5CD5C6FC-71AA-4254-BCB6-4AC57B297449}"/>
              </a:ext>
            </a:extLst>
          </p:cNvPr>
          <p:cNvSpPr>
            <a:spLocks noGrp="1"/>
          </p:cNvSpPr>
          <p:nvPr>
            <p:ph type="sldNum" sz="quarter" idx="12"/>
          </p:nvPr>
        </p:nvSpPr>
        <p:spPr>
          <a:xfrm>
            <a:off x="11082528" y="6355080"/>
            <a:ext cx="685800" cy="365125"/>
          </a:xfrm>
        </p:spPr>
        <p:txBody>
          <a:bodyPr/>
          <a:lstStyle>
            <a:lvl1pPr>
              <a:defRPr>
                <a:solidFill>
                  <a:schemeClr val="bg1"/>
                </a:solidFill>
              </a:defRPr>
            </a:lvl1pPr>
          </a:lstStyle>
          <a:p>
            <a:fld id="{7D19FC8C-636F-4B61-98CC-E41B290838A8}" type="slidenum">
              <a:rPr lang="en-US" smtClean="0"/>
              <a:t>‹#›</a:t>
            </a:fld>
            <a:endParaRPr lang="en-US"/>
          </a:p>
        </p:txBody>
      </p:sp>
      <p:sp>
        <p:nvSpPr>
          <p:cNvPr id="4" name="Content Placeholder 2">
            <a:extLst>
              <a:ext uri="{FF2B5EF4-FFF2-40B4-BE49-F238E27FC236}">
                <a16:creationId xmlns:a16="http://schemas.microsoft.com/office/drawing/2014/main" id="{F4EA3EC5-D2FC-443A-B2F8-6EF710A08C51}"/>
              </a:ext>
            </a:extLst>
          </p:cNvPr>
          <p:cNvSpPr>
            <a:spLocks noGrp="1"/>
          </p:cNvSpPr>
          <p:nvPr>
            <p:ph idx="1" hasCustomPrompt="1"/>
          </p:nvPr>
        </p:nvSpPr>
        <p:spPr>
          <a:xfrm>
            <a:off x="1458410" y="4225458"/>
            <a:ext cx="9275180" cy="825532"/>
          </a:xfrm>
        </p:spPr>
        <p:txBody>
          <a:bodyPr>
            <a:normAutofit lnSpcReduction="10000"/>
          </a:bodyPr>
          <a:lstStyle>
            <a:lvl1pPr algn="ctr">
              <a:defRPr>
                <a:solidFill>
                  <a:schemeClr val="bg1"/>
                </a:solidFill>
              </a:defRPr>
            </a:lvl1pPr>
          </a:lstStyle>
          <a:p>
            <a:pPr marL="0" indent="0" algn="ctr">
              <a:buNone/>
            </a:pPr>
            <a:r>
              <a:rPr lang="en-US"/>
              <a:t>Insert a follow up thought here.</a:t>
            </a:r>
          </a:p>
        </p:txBody>
      </p:sp>
      <p:sp>
        <p:nvSpPr>
          <p:cNvPr id="3" name="Date Placeholder 3">
            <a:extLst>
              <a:ext uri="{FF2B5EF4-FFF2-40B4-BE49-F238E27FC236}">
                <a16:creationId xmlns:a16="http://schemas.microsoft.com/office/drawing/2014/main" id="{309C56E6-ACC7-DC13-2C4C-AD3AE0213B43}"/>
              </a:ext>
            </a:extLst>
          </p:cNvPr>
          <p:cNvSpPr>
            <a:spLocks noGrp="1"/>
          </p:cNvSpPr>
          <p:nvPr>
            <p:ph type="dt" sz="half" idx="2"/>
          </p:nvPr>
        </p:nvSpPr>
        <p:spPr>
          <a:xfrm>
            <a:off x="389878" y="6356351"/>
            <a:ext cx="932895" cy="365125"/>
          </a:xfrm>
          <a:prstGeom prst="rect">
            <a:avLst/>
          </a:prstGeom>
        </p:spPr>
        <p:txBody>
          <a:bodyPr vert="horz" lIns="91440" tIns="45720" rIns="91440" bIns="45720" rtlCol="0" anchor="ctr"/>
          <a:lstStyle>
            <a:lvl1pPr algn="l">
              <a:defRPr sz="1000">
                <a:solidFill>
                  <a:schemeClr val="bg1"/>
                </a:solidFill>
                <a:latin typeface="Open Sans Light" panose="020B0606030504020204" pitchFamily="34" charset="0"/>
                <a:ea typeface="Open Sans Light" panose="020B0606030504020204" pitchFamily="34" charset="0"/>
                <a:cs typeface="Open Sans Light" panose="020B0606030504020204" pitchFamily="34" charset="0"/>
              </a:defRPr>
            </a:lvl1pPr>
          </a:lstStyle>
          <a:p>
            <a:fld id="{CCD47EDF-DFA7-41BF-8E9C-865787A1CE2C}" type="datetime1">
              <a:rPr lang="en-US" smtClean="0"/>
              <a:t>6/5/2026</a:t>
            </a:fld>
            <a:endParaRPr lang="en-US"/>
          </a:p>
        </p:txBody>
      </p:sp>
    </p:spTree>
    <p:extLst>
      <p:ext uri="{BB962C8B-B14F-4D97-AF65-F5344CB8AC3E}">
        <p14:creationId xmlns:p14="http://schemas.microsoft.com/office/powerpoint/2010/main" val="31488466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Light">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DB6BEE4-8CAC-4BC0-988C-AA6CF0B38F43}"/>
              </a:ext>
            </a:extLst>
          </p:cNvPr>
          <p:cNvSpPr>
            <a:spLocks noGrp="1"/>
          </p:cNvSpPr>
          <p:nvPr>
            <p:ph type="dt" sz="half" idx="10"/>
          </p:nvPr>
        </p:nvSpPr>
        <p:spPr/>
        <p:txBody>
          <a:bodyPr/>
          <a:lstStyle/>
          <a:p>
            <a:fld id="{88DA5045-B383-4A2C-936A-1279AAC3D52E}" type="datetime1">
              <a:rPr lang="en-US" smtClean="0"/>
              <a:t>6/5/2026</a:t>
            </a:fld>
            <a:endParaRPr lang="en-US"/>
          </a:p>
        </p:txBody>
      </p:sp>
      <p:sp>
        <p:nvSpPr>
          <p:cNvPr id="3" name="Footer Placeholder 2">
            <a:extLst>
              <a:ext uri="{FF2B5EF4-FFF2-40B4-BE49-F238E27FC236}">
                <a16:creationId xmlns:a16="http://schemas.microsoft.com/office/drawing/2014/main" id="{B16EF818-D9F8-431B-8513-B88E3B52AC3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441382B9-6610-453E-841D-F92037CC5E38}"/>
              </a:ext>
            </a:extLst>
          </p:cNvPr>
          <p:cNvSpPr>
            <a:spLocks noGrp="1"/>
          </p:cNvSpPr>
          <p:nvPr>
            <p:ph type="sldNum" sz="quarter" idx="12"/>
          </p:nvPr>
        </p:nvSpPr>
        <p:spPr/>
        <p:txBody>
          <a:bodyPr/>
          <a:lstStyle/>
          <a:p>
            <a:fld id="{7D19FC8C-636F-4B61-98CC-E41B290838A8}" type="slidenum">
              <a:rPr lang="en-US" smtClean="0"/>
              <a:t>‹#›</a:t>
            </a:fld>
            <a:endParaRPr lang="en-US"/>
          </a:p>
        </p:txBody>
      </p:sp>
    </p:spTree>
    <p:extLst>
      <p:ext uri="{BB962C8B-B14F-4D97-AF65-F5344CB8AC3E}">
        <p14:creationId xmlns:p14="http://schemas.microsoft.com/office/powerpoint/2010/main" val="5098358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14106F-A246-2E48-9544-E8146AB80CF1}"/>
              </a:ext>
            </a:extLst>
          </p:cNvPr>
          <p:cNvSpPr>
            <a:spLocks noGrp="1"/>
          </p:cNvSpPr>
          <p:nvPr>
            <p:ph type="ctrTitle"/>
          </p:nvPr>
        </p:nvSpPr>
        <p:spPr>
          <a:xfrm>
            <a:off x="1524000" y="1157875"/>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3229C53-2CA9-764A-93AB-ECAD546B01FA}"/>
              </a:ext>
            </a:extLst>
          </p:cNvPr>
          <p:cNvSpPr>
            <a:spLocks noGrp="1"/>
          </p:cNvSpPr>
          <p:nvPr>
            <p:ph type="subTitle" idx="1"/>
          </p:nvPr>
        </p:nvSpPr>
        <p:spPr>
          <a:xfrm>
            <a:off x="1524000" y="3637550"/>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66C782C-8745-7347-B6AC-4D8772289B98}"/>
              </a:ext>
            </a:extLst>
          </p:cNvPr>
          <p:cNvSpPr>
            <a:spLocks noGrp="1"/>
          </p:cNvSpPr>
          <p:nvPr>
            <p:ph type="dt" sz="half" idx="10"/>
          </p:nvPr>
        </p:nvSpPr>
        <p:spPr/>
        <p:txBody>
          <a:bodyPr/>
          <a:lstStyle/>
          <a:p>
            <a:fld id="{57693A90-1FD0-41E6-9717-8D9299E17628}" type="datetime1">
              <a:rPr lang="en-US" smtClean="0"/>
              <a:t>6/5/2026</a:t>
            </a:fld>
            <a:endParaRPr lang="en-US"/>
          </a:p>
        </p:txBody>
      </p:sp>
      <p:sp>
        <p:nvSpPr>
          <p:cNvPr id="5" name="Footer Placeholder 4">
            <a:extLst>
              <a:ext uri="{FF2B5EF4-FFF2-40B4-BE49-F238E27FC236}">
                <a16:creationId xmlns:a16="http://schemas.microsoft.com/office/drawing/2014/main" id="{0A1CFD0D-118D-4441-A91C-1B836A28AA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CB8388-0632-6942-96AC-2D619404EDCE}"/>
              </a:ext>
            </a:extLst>
          </p:cNvPr>
          <p:cNvSpPr>
            <a:spLocks noGrp="1"/>
          </p:cNvSpPr>
          <p:nvPr>
            <p:ph type="sldNum" sz="quarter" idx="12"/>
          </p:nvPr>
        </p:nvSpPr>
        <p:spPr>
          <a:xfrm>
            <a:off x="11082528" y="6355080"/>
            <a:ext cx="688760" cy="365125"/>
          </a:xfrm>
          <a:prstGeom prst="rect">
            <a:avLst/>
          </a:prstGeom>
        </p:spPr>
        <p:txBody>
          <a:bodyPr/>
          <a:lstStyle/>
          <a:p>
            <a:fld id="{7D19FC8C-636F-4B61-98CC-E41B290838A8}" type="slidenum">
              <a:rPr lang="en-US" smtClean="0"/>
              <a:t>‹#›</a:t>
            </a:fld>
            <a:endParaRPr lang="en-US"/>
          </a:p>
        </p:txBody>
      </p:sp>
    </p:spTree>
    <p:extLst>
      <p:ext uri="{BB962C8B-B14F-4D97-AF65-F5344CB8AC3E}">
        <p14:creationId xmlns:p14="http://schemas.microsoft.com/office/powerpoint/2010/main" val="19310507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Graphic with title and descriptio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62D844F-6E66-4B76-A2DF-A2DBBBEC551A}"/>
              </a:ext>
            </a:extLst>
          </p:cNvPr>
          <p:cNvSpPr/>
          <p:nvPr/>
        </p:nvSpPr>
        <p:spPr>
          <a:xfrm>
            <a:off x="0" y="0"/>
            <a:ext cx="4744074" cy="6858000"/>
          </a:xfrm>
          <a:prstGeom prst="rect">
            <a:avLst/>
          </a:prstGeom>
          <a:solidFill>
            <a:srgbClr val="123C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2" name="Title 1">
            <a:extLst>
              <a:ext uri="{FF2B5EF4-FFF2-40B4-BE49-F238E27FC236}">
                <a16:creationId xmlns:a16="http://schemas.microsoft.com/office/drawing/2014/main" id="{EEB9A265-990D-47B5-A18D-9B35B9412805}"/>
              </a:ext>
            </a:extLst>
          </p:cNvPr>
          <p:cNvSpPr>
            <a:spLocks noGrp="1"/>
          </p:cNvSpPr>
          <p:nvPr>
            <p:ph type="title" hasCustomPrompt="1"/>
          </p:nvPr>
        </p:nvSpPr>
        <p:spPr>
          <a:xfrm>
            <a:off x="391947" y="1974689"/>
            <a:ext cx="3843184" cy="1316967"/>
          </a:xfrm>
        </p:spPr>
        <p:txBody>
          <a:bodyPr>
            <a:normAutofit/>
          </a:bodyPr>
          <a:lstStyle>
            <a:lvl1pPr>
              <a:defRPr sz="4000">
                <a:solidFill>
                  <a:schemeClr val="bg1"/>
                </a:solidFill>
              </a:defRPr>
            </a:lvl1pPr>
          </a:lstStyle>
          <a:p>
            <a:r>
              <a:rPr lang="en-US"/>
              <a:t>Click to edit title text</a:t>
            </a:r>
          </a:p>
        </p:txBody>
      </p:sp>
      <p:sp>
        <p:nvSpPr>
          <p:cNvPr id="4" name="Content Placeholder 3">
            <a:extLst>
              <a:ext uri="{FF2B5EF4-FFF2-40B4-BE49-F238E27FC236}">
                <a16:creationId xmlns:a16="http://schemas.microsoft.com/office/drawing/2014/main" id="{68635C71-C912-4053-B3F4-3916EF564208}"/>
              </a:ext>
            </a:extLst>
          </p:cNvPr>
          <p:cNvSpPr>
            <a:spLocks noGrp="1"/>
          </p:cNvSpPr>
          <p:nvPr>
            <p:ph sz="half" idx="2" hasCustomPrompt="1"/>
          </p:nvPr>
        </p:nvSpPr>
        <p:spPr>
          <a:xfrm>
            <a:off x="391947" y="3303639"/>
            <a:ext cx="3843184" cy="1835868"/>
          </a:xfrm>
        </p:spPr>
        <p:txBody>
          <a:bodyPr/>
          <a:lstStyle>
            <a:lvl1pPr marL="0" indent="0">
              <a:buNone/>
              <a:defRPr>
                <a:solidFill>
                  <a:schemeClr val="bg1"/>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add secondary description</a:t>
            </a:r>
          </a:p>
        </p:txBody>
      </p:sp>
      <p:sp>
        <p:nvSpPr>
          <p:cNvPr id="7" name="Date Placeholder 6">
            <a:extLst>
              <a:ext uri="{FF2B5EF4-FFF2-40B4-BE49-F238E27FC236}">
                <a16:creationId xmlns:a16="http://schemas.microsoft.com/office/drawing/2014/main" id="{D2154D51-DFA5-47E9-8A9A-161DEBA45574}"/>
              </a:ext>
            </a:extLst>
          </p:cNvPr>
          <p:cNvSpPr>
            <a:spLocks noGrp="1"/>
          </p:cNvSpPr>
          <p:nvPr>
            <p:ph type="dt" sz="half" idx="10"/>
          </p:nvPr>
        </p:nvSpPr>
        <p:spPr/>
        <p:txBody>
          <a:bodyPr/>
          <a:lstStyle>
            <a:lvl1pPr>
              <a:defRPr>
                <a:solidFill>
                  <a:schemeClr val="bg1"/>
                </a:solidFill>
              </a:defRPr>
            </a:lvl1pPr>
          </a:lstStyle>
          <a:p>
            <a:fld id="{D7923A28-1743-468D-805E-2B22BB76A6E8}" type="datetime1">
              <a:rPr lang="en-US" smtClean="0"/>
              <a:t>6/5/2026</a:t>
            </a:fld>
            <a:endParaRPr lang="en-US"/>
          </a:p>
        </p:txBody>
      </p:sp>
      <p:sp>
        <p:nvSpPr>
          <p:cNvPr id="8" name="Footer Placeholder 7">
            <a:extLst>
              <a:ext uri="{FF2B5EF4-FFF2-40B4-BE49-F238E27FC236}">
                <a16:creationId xmlns:a16="http://schemas.microsoft.com/office/drawing/2014/main" id="{37B49F03-611F-411C-98A0-798490E2642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3CB22838-CE74-4C77-B1A0-EF028770F665}"/>
              </a:ext>
            </a:extLst>
          </p:cNvPr>
          <p:cNvSpPr>
            <a:spLocks noGrp="1"/>
          </p:cNvSpPr>
          <p:nvPr>
            <p:ph type="sldNum" sz="quarter" idx="12"/>
          </p:nvPr>
        </p:nvSpPr>
        <p:spPr/>
        <p:txBody>
          <a:bodyPr/>
          <a:lstStyle/>
          <a:p>
            <a:fld id="{7D19FC8C-636F-4B61-98CC-E41B290838A8}" type="slidenum">
              <a:rPr lang="en-US" smtClean="0"/>
              <a:t>‹#›</a:t>
            </a:fld>
            <a:endParaRPr lang="en-US"/>
          </a:p>
        </p:txBody>
      </p:sp>
      <p:sp>
        <p:nvSpPr>
          <p:cNvPr id="11" name="Content Placeholder 10">
            <a:extLst>
              <a:ext uri="{FF2B5EF4-FFF2-40B4-BE49-F238E27FC236}">
                <a16:creationId xmlns:a16="http://schemas.microsoft.com/office/drawing/2014/main" id="{A1D32AE5-25D3-4B35-AD19-9DD7D771C259}"/>
              </a:ext>
            </a:extLst>
          </p:cNvPr>
          <p:cNvSpPr>
            <a:spLocks noGrp="1"/>
          </p:cNvSpPr>
          <p:nvPr>
            <p:ph sz="quarter" idx="13" hasCustomPrompt="1"/>
          </p:nvPr>
        </p:nvSpPr>
        <p:spPr>
          <a:xfrm>
            <a:off x="5621960" y="1143000"/>
            <a:ext cx="5731840" cy="5029200"/>
          </a:xfrm>
        </p:spPr>
        <p:txBody>
          <a:bodyPr/>
          <a:lstStyle>
            <a:lvl1pPr>
              <a:defRPr>
                <a:solidFill>
                  <a:srgbClr val="142D43"/>
                </a:solidFill>
              </a:defRPr>
            </a:lvl1pPr>
            <a:lvl2pPr>
              <a:defRPr>
                <a:solidFill>
                  <a:schemeClr val="bg2"/>
                </a:solidFill>
              </a:defRPr>
            </a:lvl2pPr>
            <a:lvl3pPr>
              <a:defRPr>
                <a:solidFill>
                  <a:schemeClr val="bg2"/>
                </a:solidFill>
              </a:defRPr>
            </a:lvl3pPr>
            <a:lvl4pPr>
              <a:defRPr>
                <a:solidFill>
                  <a:srgbClr val="142D43"/>
                </a:solidFill>
              </a:defRPr>
            </a:lvl4pPr>
            <a:lvl5pPr>
              <a:defRPr>
                <a:solidFill>
                  <a:srgbClr val="142D43"/>
                </a:solidFill>
              </a:defRPr>
            </a:lvl5pPr>
          </a:lstStyle>
          <a:p>
            <a:pPr lvl="0"/>
            <a:r>
              <a:rPr lang="en-US"/>
              <a:t>Insert graphic, chart, table, etc.</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E947249F-2962-1CF3-A24E-C64066006FFB}"/>
              </a:ext>
            </a:extLst>
          </p:cNvPr>
          <p:cNvSpPr/>
          <p:nvPr userDrawn="1"/>
        </p:nvSpPr>
        <p:spPr>
          <a:xfrm>
            <a:off x="0" y="0"/>
            <a:ext cx="474407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Tree>
    <p:extLst>
      <p:ext uri="{BB962C8B-B14F-4D97-AF65-F5344CB8AC3E}">
        <p14:creationId xmlns:p14="http://schemas.microsoft.com/office/powerpoint/2010/main" val="19902335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Agenda Slide">
    <p:bg>
      <p:bgPr>
        <a:solidFill>
          <a:srgbClr val="E9745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41255" y="1141875"/>
            <a:ext cx="4597881" cy="1325563"/>
          </a:xfrm>
          <a:prstGeom prst="rect">
            <a:avLst/>
          </a:prstGeom>
        </p:spPr>
        <p:txBody>
          <a:bodyPr/>
          <a:lstStyle>
            <a:lvl1pPr>
              <a:defRPr>
                <a:solidFill>
                  <a:srgbClr val="142D43"/>
                </a:solidFill>
              </a:defRPr>
            </a:lvl1pPr>
          </a:lstStyle>
          <a:p>
            <a:r>
              <a:rPr lang="en-US"/>
              <a:t>Agenda Slide Title</a:t>
            </a:r>
          </a:p>
        </p:txBody>
      </p:sp>
      <p:sp>
        <p:nvSpPr>
          <p:cNvPr id="9" name="Rectangle 8"/>
          <p:cNvSpPr/>
          <p:nvPr/>
        </p:nvSpPr>
        <p:spPr>
          <a:xfrm>
            <a:off x="8078993" y="0"/>
            <a:ext cx="4113007" cy="6858000"/>
          </a:xfrm>
          <a:prstGeom prst="rect">
            <a:avLst/>
          </a:prstGeom>
          <a:gradFill flip="none" rotWithShape="1">
            <a:gsLst>
              <a:gs pos="0">
                <a:schemeClr val="bg1">
                  <a:alpha val="39000"/>
                </a:schemeClr>
              </a:gs>
              <a:gs pos="37000">
                <a:schemeClr val="bg1">
                  <a:alpha val="22000"/>
                </a:schemeClr>
              </a:gs>
              <a:gs pos="100000">
                <a:schemeClr val="accent1">
                  <a:lumMod val="30000"/>
                  <a:lumOff val="70000"/>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picture containing building, tower&#10;&#10;Description automatically generated">
            <a:extLst>
              <a:ext uri="{FF2B5EF4-FFF2-40B4-BE49-F238E27FC236}">
                <a16:creationId xmlns:a16="http://schemas.microsoft.com/office/drawing/2014/main" id="{2298002F-6377-484A-B2F6-6D109732CD5D}"/>
              </a:ext>
            </a:extLst>
          </p:cNvPr>
          <p:cNvPicPr>
            <a:picLocks noChangeAspect="1"/>
          </p:cNvPicPr>
          <p:nvPr/>
        </p:nvPicPr>
        <p:blipFill rotWithShape="1">
          <a:blip r:embed="rId2">
            <a:alphaModFix amt="35000"/>
          </a:blip>
          <a:srcRect r="23361"/>
          <a:stretch/>
        </p:blipFill>
        <p:spPr>
          <a:xfrm flipH="1">
            <a:off x="0" y="2478196"/>
            <a:ext cx="4597881" cy="4486915"/>
          </a:xfrm>
          <a:prstGeom prst="rect">
            <a:avLst/>
          </a:prstGeom>
        </p:spPr>
      </p:pic>
      <p:sp>
        <p:nvSpPr>
          <p:cNvPr id="8" name="Text Placeholder 7">
            <a:extLst>
              <a:ext uri="{FF2B5EF4-FFF2-40B4-BE49-F238E27FC236}">
                <a16:creationId xmlns:a16="http://schemas.microsoft.com/office/drawing/2014/main" id="{A7B4C029-2EB1-6843-821F-6CA85021B0C9}"/>
              </a:ext>
            </a:extLst>
          </p:cNvPr>
          <p:cNvSpPr>
            <a:spLocks noGrp="1"/>
          </p:cNvSpPr>
          <p:nvPr>
            <p:ph type="body" sz="quarter" idx="10"/>
          </p:nvPr>
        </p:nvSpPr>
        <p:spPr>
          <a:xfrm>
            <a:off x="5945082" y="1143000"/>
            <a:ext cx="5400675" cy="5028148"/>
          </a:xfrm>
        </p:spPr>
        <p:txBody>
          <a:bodyPr/>
          <a:lstStyle>
            <a:lvl1pPr marL="342900" indent="-342900">
              <a:buClr>
                <a:srgbClr val="142D43"/>
              </a:buClr>
              <a:buSzPct val="110000"/>
              <a:buFont typeface="Arial" panose="020B0604020202020204" pitchFamily="34" charset="0"/>
              <a:buChar char="•"/>
              <a:defRPr>
                <a:solidFill>
                  <a:srgbClr val="142D43"/>
                </a:solidFill>
              </a:defRPr>
            </a:lvl1pPr>
            <a:lvl2pPr marL="800100" indent="-342900">
              <a:buClr>
                <a:srgbClr val="142D43"/>
              </a:buClr>
              <a:buSzPct val="110000"/>
              <a:buFont typeface="Arial" panose="020B0604020202020204" pitchFamily="34" charset="0"/>
              <a:buChar char="•"/>
              <a:defRPr>
                <a:solidFill>
                  <a:srgbClr val="142D43"/>
                </a:solidFill>
              </a:defRPr>
            </a:lvl2pPr>
            <a:lvl3pPr marL="1200150" indent="-285750">
              <a:buClr>
                <a:srgbClr val="142D43"/>
              </a:buClr>
              <a:buSzPct val="110000"/>
              <a:buFont typeface="Arial" panose="020B0604020202020204" pitchFamily="34" charset="0"/>
              <a:buChar char="•"/>
              <a:defRPr>
                <a:solidFill>
                  <a:srgbClr val="142D43"/>
                </a:solidFill>
              </a:defRPr>
            </a:lvl3pPr>
            <a:lvl4pPr marL="1657350" indent="-285750">
              <a:buClr>
                <a:srgbClr val="142D43"/>
              </a:buClr>
              <a:buSzPct val="110000"/>
              <a:buFont typeface="Arial" panose="020B0604020202020204" pitchFamily="34" charset="0"/>
              <a:buChar char="•"/>
              <a:defRPr>
                <a:solidFill>
                  <a:srgbClr val="142D43"/>
                </a:solidFill>
              </a:defRPr>
            </a:lvl4pPr>
            <a:lvl5pPr marL="2114550" indent="-285750">
              <a:buClr>
                <a:srgbClr val="142D43"/>
              </a:buClr>
              <a:buSzPct val="110000"/>
              <a:buFont typeface="Arial" panose="020B0604020202020204" pitchFamily="34" charset="0"/>
              <a:buChar char="•"/>
              <a:defRPr sz="1400">
                <a:solidFill>
                  <a:srgbClr val="142D43"/>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5">
            <a:extLst>
              <a:ext uri="{FF2B5EF4-FFF2-40B4-BE49-F238E27FC236}">
                <a16:creationId xmlns:a16="http://schemas.microsoft.com/office/drawing/2014/main" id="{61F72D15-49EE-CF08-A6E8-013C99A7F32B}"/>
              </a:ext>
            </a:extLst>
          </p:cNvPr>
          <p:cNvSpPr>
            <a:spLocks noGrp="1"/>
          </p:cNvSpPr>
          <p:nvPr>
            <p:ph type="sldNum" sz="quarter" idx="4"/>
          </p:nvPr>
        </p:nvSpPr>
        <p:spPr>
          <a:xfrm>
            <a:off x="11084140" y="6356351"/>
            <a:ext cx="688760" cy="365125"/>
          </a:xfrm>
          <a:prstGeom prst="rect">
            <a:avLst/>
          </a:prstGeom>
        </p:spPr>
        <p:txBody>
          <a:bodyPr vert="horz" lIns="91440" tIns="45720" rIns="91440" bIns="45720" rtlCol="0" anchor="ctr"/>
          <a:lstStyle>
            <a:lvl1pPr algn="r">
              <a:defRPr sz="1100" b="1">
                <a:solidFill>
                  <a:schemeClr val="bg1">
                    <a:lumMod val="50000"/>
                  </a:schemeClr>
                </a:solidFill>
                <a:latin typeface="Open Sans ExtraBold" panose="020B0606030504020204" pitchFamily="34" charset="0"/>
                <a:ea typeface="Open Sans ExtraBold" panose="020B0606030504020204" pitchFamily="34" charset="0"/>
                <a:cs typeface="Open Sans ExtraBold" panose="020B0606030504020204" pitchFamily="34" charset="0"/>
              </a:defRPr>
            </a:lvl1pPr>
          </a:lstStyle>
          <a:p>
            <a:fld id="{7D19FC8C-636F-4B61-98CC-E41B290838A8}" type="slidenum">
              <a:rPr lang="en-US" smtClean="0"/>
              <a:t>‹#›</a:t>
            </a:fld>
            <a:endParaRPr lang="en-US"/>
          </a:p>
        </p:txBody>
      </p:sp>
    </p:spTree>
    <p:extLst>
      <p:ext uri="{BB962C8B-B14F-4D97-AF65-F5344CB8AC3E}">
        <p14:creationId xmlns:p14="http://schemas.microsoft.com/office/powerpoint/2010/main" val="39530831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Divider Slide">
    <p:bg>
      <p:bgPr>
        <a:solidFill>
          <a:srgbClr val="E9745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41248" y="1141875"/>
            <a:ext cx="7027607" cy="1325563"/>
          </a:xfrm>
          <a:prstGeom prst="rect">
            <a:avLst/>
          </a:prstGeom>
        </p:spPr>
        <p:txBody>
          <a:bodyPr/>
          <a:lstStyle>
            <a:lvl1pPr>
              <a:defRPr>
                <a:solidFill>
                  <a:srgbClr val="142D43"/>
                </a:solidFill>
              </a:defRPr>
            </a:lvl1pPr>
          </a:lstStyle>
          <a:p>
            <a:r>
              <a:rPr lang="en-US"/>
              <a:t>Slide Title</a:t>
            </a:r>
          </a:p>
        </p:txBody>
      </p:sp>
      <p:sp>
        <p:nvSpPr>
          <p:cNvPr id="9" name="Rectangle 8"/>
          <p:cNvSpPr/>
          <p:nvPr/>
        </p:nvSpPr>
        <p:spPr>
          <a:xfrm>
            <a:off x="8078993" y="0"/>
            <a:ext cx="4113007" cy="6858000"/>
          </a:xfrm>
          <a:prstGeom prst="rect">
            <a:avLst/>
          </a:prstGeom>
          <a:gradFill flip="none" rotWithShape="1">
            <a:gsLst>
              <a:gs pos="0">
                <a:schemeClr val="bg1">
                  <a:alpha val="39000"/>
                </a:schemeClr>
              </a:gs>
              <a:gs pos="37000">
                <a:schemeClr val="bg1">
                  <a:alpha val="22000"/>
                </a:schemeClr>
              </a:gs>
              <a:gs pos="100000">
                <a:schemeClr val="accent1">
                  <a:lumMod val="30000"/>
                  <a:lumOff val="70000"/>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picture containing building, tower&#10;&#10;Description automatically generated">
            <a:extLst>
              <a:ext uri="{FF2B5EF4-FFF2-40B4-BE49-F238E27FC236}">
                <a16:creationId xmlns:a16="http://schemas.microsoft.com/office/drawing/2014/main" id="{2298002F-6377-484A-B2F6-6D109732CD5D}"/>
              </a:ext>
            </a:extLst>
          </p:cNvPr>
          <p:cNvPicPr>
            <a:picLocks noChangeAspect="1"/>
          </p:cNvPicPr>
          <p:nvPr/>
        </p:nvPicPr>
        <p:blipFill rotWithShape="1">
          <a:blip r:embed="rId2">
            <a:alphaModFix amt="35000"/>
          </a:blip>
          <a:srcRect r="23361"/>
          <a:stretch/>
        </p:blipFill>
        <p:spPr>
          <a:xfrm flipH="1">
            <a:off x="0" y="2478196"/>
            <a:ext cx="4597881" cy="4486915"/>
          </a:xfrm>
          <a:prstGeom prst="rect">
            <a:avLst/>
          </a:prstGeom>
        </p:spPr>
      </p:pic>
      <p:sp>
        <p:nvSpPr>
          <p:cNvPr id="3" name="Slide Number Placeholder 5">
            <a:extLst>
              <a:ext uri="{FF2B5EF4-FFF2-40B4-BE49-F238E27FC236}">
                <a16:creationId xmlns:a16="http://schemas.microsoft.com/office/drawing/2014/main" id="{13DE0A56-05C6-63FB-8FD0-DBF8BD4EA10E}"/>
              </a:ext>
            </a:extLst>
          </p:cNvPr>
          <p:cNvSpPr>
            <a:spLocks noGrp="1"/>
          </p:cNvSpPr>
          <p:nvPr>
            <p:ph type="sldNum" sz="quarter" idx="4"/>
          </p:nvPr>
        </p:nvSpPr>
        <p:spPr>
          <a:xfrm>
            <a:off x="11084140" y="6356351"/>
            <a:ext cx="688760" cy="365125"/>
          </a:xfrm>
          <a:prstGeom prst="rect">
            <a:avLst/>
          </a:prstGeom>
        </p:spPr>
        <p:txBody>
          <a:bodyPr vert="horz" lIns="91440" tIns="45720" rIns="91440" bIns="45720" rtlCol="0" anchor="ctr"/>
          <a:lstStyle>
            <a:lvl1pPr algn="r">
              <a:defRPr sz="1100" b="1">
                <a:solidFill>
                  <a:schemeClr val="bg1">
                    <a:lumMod val="50000"/>
                  </a:schemeClr>
                </a:solidFill>
                <a:latin typeface="Open Sans ExtraBold" panose="020B0606030504020204" pitchFamily="34" charset="0"/>
                <a:ea typeface="Open Sans ExtraBold" panose="020B0606030504020204" pitchFamily="34" charset="0"/>
                <a:cs typeface="Open Sans ExtraBold" panose="020B0606030504020204" pitchFamily="34" charset="0"/>
              </a:defRPr>
            </a:lvl1pPr>
          </a:lstStyle>
          <a:p>
            <a:fld id="{7D19FC8C-636F-4B61-98CC-E41B290838A8}" type="slidenum">
              <a:rPr lang="en-US" smtClean="0"/>
              <a:t>‹#›</a:t>
            </a:fld>
            <a:endParaRPr lang="en-US"/>
          </a:p>
        </p:txBody>
      </p:sp>
    </p:spTree>
    <p:extLst>
      <p:ext uri="{BB962C8B-B14F-4D97-AF65-F5344CB8AC3E}">
        <p14:creationId xmlns:p14="http://schemas.microsoft.com/office/powerpoint/2010/main" val="6904528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10515600" cy="729577"/>
          </a:xfrm>
          <a:prstGeom prst="rect">
            <a:avLst/>
          </a:prstGeom>
        </p:spPr>
        <p:txBody>
          <a:bodyPr/>
          <a:lstStyle>
            <a:lvl1pPr>
              <a:defRPr b="1">
                <a:solidFill>
                  <a:srgbClr val="142D43"/>
                </a:solidFill>
              </a:defRPr>
            </a:lvl1pPr>
          </a:lstStyle>
          <a:p>
            <a:r>
              <a:rPr lang="en-US"/>
              <a:t>Click to edit Master title style</a:t>
            </a:r>
          </a:p>
        </p:txBody>
      </p:sp>
      <p:sp>
        <p:nvSpPr>
          <p:cNvPr id="3" name="Content Placeholder 2"/>
          <p:cNvSpPr>
            <a:spLocks noGrp="1"/>
          </p:cNvSpPr>
          <p:nvPr>
            <p:ph idx="1"/>
          </p:nvPr>
        </p:nvSpPr>
        <p:spPr>
          <a:xfrm>
            <a:off x="838200" y="1146220"/>
            <a:ext cx="10515600" cy="5030743"/>
          </a:xfrm>
        </p:spPr>
        <p:txBody>
          <a:bodyPr/>
          <a:lstStyle>
            <a:lvl1pPr marL="0" indent="0">
              <a:buNone/>
              <a:defRPr/>
            </a:lvl1pPr>
            <a:lvl2pPr marL="461963" indent="-228600">
              <a:defRPr/>
            </a:lvl2pPr>
            <a:lvl3pPr marL="914400" indent="-228600">
              <a:defRPr/>
            </a:lvl3pPr>
            <a:lvl4pPr marL="1376363" indent="-228600">
              <a:defRPr/>
            </a:lvl4pPr>
            <a:lvl5pPr marL="1828800" indent="-228600">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3FD2E39-A838-3623-CB98-D54E0253ADFF}"/>
              </a:ext>
            </a:extLst>
          </p:cNvPr>
          <p:cNvSpPr>
            <a:spLocks noGrp="1"/>
          </p:cNvSpPr>
          <p:nvPr>
            <p:ph type="dt" sz="half" idx="10"/>
          </p:nvPr>
        </p:nvSpPr>
        <p:spPr/>
        <p:txBody>
          <a:bodyPr/>
          <a:lstStyle/>
          <a:p>
            <a:fld id="{45F43423-3E4F-48DC-9DD6-641C53C624B4}" type="datetime1">
              <a:rPr lang="en-US" smtClean="0"/>
              <a:t>6/5/2026</a:t>
            </a:fld>
            <a:endParaRPr lang="en-US"/>
          </a:p>
        </p:txBody>
      </p:sp>
      <p:sp>
        <p:nvSpPr>
          <p:cNvPr id="8" name="Footer Placeholder 7">
            <a:extLst>
              <a:ext uri="{FF2B5EF4-FFF2-40B4-BE49-F238E27FC236}">
                <a16:creationId xmlns:a16="http://schemas.microsoft.com/office/drawing/2014/main" id="{2069C7AE-9B95-9DAE-A443-A48DC1D1BC9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12E0FBB-9329-6501-D598-4889F987109B}"/>
              </a:ext>
            </a:extLst>
          </p:cNvPr>
          <p:cNvSpPr>
            <a:spLocks noGrp="1"/>
          </p:cNvSpPr>
          <p:nvPr>
            <p:ph type="sldNum" sz="quarter" idx="12"/>
          </p:nvPr>
        </p:nvSpPr>
        <p:spPr/>
        <p:txBody>
          <a:bodyPr/>
          <a:lstStyle/>
          <a:p>
            <a:fld id="{7D19FC8C-636F-4B61-98CC-E41B290838A8}" type="slidenum">
              <a:rPr lang="en-US" smtClean="0"/>
              <a:t>‹#›</a:t>
            </a:fld>
            <a:endParaRPr lang="en-US"/>
          </a:p>
        </p:txBody>
      </p:sp>
    </p:spTree>
    <p:extLst>
      <p:ext uri="{BB962C8B-B14F-4D97-AF65-F5344CB8AC3E}">
        <p14:creationId xmlns:p14="http://schemas.microsoft.com/office/powerpoint/2010/main" val="33631021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159099"/>
            <a:ext cx="5181600" cy="5017864"/>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159099"/>
            <a:ext cx="5181600" cy="5017864"/>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EF2DFF3-DE0A-431A-8F44-131C6A4100A9}" type="datetime1">
              <a:rPr lang="en-US" smtClean="0"/>
              <a:t>6/5/2026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1082528" y="6355080"/>
            <a:ext cx="688760" cy="365125"/>
          </a:xfrm>
          <a:prstGeom prst="rect">
            <a:avLst/>
          </a:prstGeom>
        </p:spPr>
        <p:txBody>
          <a:bodyPr/>
          <a:lstStyle/>
          <a:p>
            <a:fld id="{7D19FC8C-636F-4B61-98CC-E41B290838A8}" type="slidenum">
              <a:rPr lang="en-US" smtClean="0"/>
              <a:t>‹#›</a:t>
            </a:fld>
            <a:endParaRPr lang="en-US"/>
          </a:p>
        </p:txBody>
      </p:sp>
      <p:sp>
        <p:nvSpPr>
          <p:cNvPr id="8" name="Title 1">
            <a:extLst>
              <a:ext uri="{FF2B5EF4-FFF2-40B4-BE49-F238E27FC236}">
                <a16:creationId xmlns:a16="http://schemas.microsoft.com/office/drawing/2014/main" id="{9BF25576-66DD-2E8F-0817-4CB5F4DE3F83}"/>
              </a:ext>
            </a:extLst>
          </p:cNvPr>
          <p:cNvSpPr>
            <a:spLocks noGrp="1"/>
          </p:cNvSpPr>
          <p:nvPr>
            <p:ph type="title"/>
          </p:nvPr>
        </p:nvSpPr>
        <p:spPr>
          <a:xfrm>
            <a:off x="838200" y="365127"/>
            <a:ext cx="10515600" cy="729577"/>
          </a:xfrm>
          <a:prstGeom prst="rect">
            <a:avLst/>
          </a:prstGeom>
        </p:spPr>
        <p:txBody>
          <a:bodyPr/>
          <a:lstStyle>
            <a:lvl1pPr>
              <a:defRPr b="1">
                <a:solidFill>
                  <a:srgbClr val="142D43"/>
                </a:solidFill>
              </a:defRPr>
            </a:lvl1pPr>
          </a:lstStyle>
          <a:p>
            <a:r>
              <a:rPr lang="en-US"/>
              <a:t>Click to edit Master title style</a:t>
            </a:r>
          </a:p>
        </p:txBody>
      </p:sp>
    </p:spTree>
    <p:extLst>
      <p:ext uri="{BB962C8B-B14F-4D97-AF65-F5344CB8AC3E}">
        <p14:creationId xmlns:p14="http://schemas.microsoft.com/office/powerpoint/2010/main" val="40437930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389878" y="6356350"/>
            <a:ext cx="932895" cy="365125"/>
          </a:xfrm>
        </p:spPr>
        <p:txBody>
          <a:bodyPr/>
          <a:lstStyle/>
          <a:p>
            <a:fld id="{EB03F399-9271-41FF-90A1-3E6DFA5B9B4C}" type="datetime1">
              <a:rPr lang="en-US" smtClean="0"/>
              <a:t>6/5/2026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11084140" y="6356350"/>
            <a:ext cx="688760" cy="365125"/>
          </a:xfrm>
          <a:prstGeom prst="rect">
            <a:avLst/>
          </a:prstGeom>
        </p:spPr>
        <p:txBody>
          <a:bodyPr/>
          <a:lstStyle>
            <a:lvl1pPr>
              <a:defRPr sz="1100" b="1">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fld id="{7D19FC8C-636F-4B61-98CC-E41B290838A8}" type="slidenum">
              <a:rPr lang="en-US" smtClean="0"/>
              <a:t>‹#›</a:t>
            </a:fld>
            <a:endParaRPr lang="en-US"/>
          </a:p>
        </p:txBody>
      </p:sp>
      <p:sp>
        <p:nvSpPr>
          <p:cNvPr id="6" name="Title 1">
            <a:extLst>
              <a:ext uri="{FF2B5EF4-FFF2-40B4-BE49-F238E27FC236}">
                <a16:creationId xmlns:a16="http://schemas.microsoft.com/office/drawing/2014/main" id="{EC15FA58-67A2-3739-F415-1475207FA8E0}"/>
              </a:ext>
            </a:extLst>
          </p:cNvPr>
          <p:cNvSpPr>
            <a:spLocks noGrp="1"/>
          </p:cNvSpPr>
          <p:nvPr>
            <p:ph type="title"/>
          </p:nvPr>
        </p:nvSpPr>
        <p:spPr>
          <a:xfrm>
            <a:off x="838200" y="365127"/>
            <a:ext cx="10515600" cy="729577"/>
          </a:xfrm>
          <a:prstGeom prst="rect">
            <a:avLst/>
          </a:prstGeom>
        </p:spPr>
        <p:txBody>
          <a:bodyPr/>
          <a:lstStyle>
            <a:lvl1pPr>
              <a:defRPr b="1">
                <a:solidFill>
                  <a:srgbClr val="142D43"/>
                </a:solidFill>
              </a:defRPr>
            </a:lvl1pPr>
          </a:lstStyle>
          <a:p>
            <a:r>
              <a:rPr lang="en-US"/>
              <a:t>Click to edit Master title style</a:t>
            </a:r>
          </a:p>
        </p:txBody>
      </p:sp>
    </p:spTree>
    <p:extLst>
      <p:ext uri="{BB962C8B-B14F-4D97-AF65-F5344CB8AC3E}">
        <p14:creationId xmlns:p14="http://schemas.microsoft.com/office/powerpoint/2010/main" val="28427213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389878" y="6356350"/>
            <a:ext cx="932895" cy="365125"/>
          </a:xfrm>
        </p:spPr>
        <p:txBody>
          <a:bodyPr/>
          <a:lstStyle/>
          <a:p>
            <a:fld id="{208C6E17-0E9E-469E-970F-2ADDD36EBAAF}" type="datetime1">
              <a:rPr lang="en-US" smtClean="0"/>
              <a:t>6/5/2026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11084140" y="6356350"/>
            <a:ext cx="688760" cy="365125"/>
          </a:xfrm>
          <a:prstGeom prst="rect">
            <a:avLst/>
          </a:prstGeom>
        </p:spPr>
        <p:txBody>
          <a:bodyPr/>
          <a:lstStyle>
            <a:lvl1pPr>
              <a:defRPr sz="1100" b="1">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fld id="{7D19FC8C-636F-4B61-98CC-E41B290838A8}" type="slidenum">
              <a:rPr lang="en-US" smtClean="0"/>
              <a:t>‹#›</a:t>
            </a:fld>
            <a:endParaRPr lang="en-US"/>
          </a:p>
        </p:txBody>
      </p:sp>
      <p:sp>
        <p:nvSpPr>
          <p:cNvPr id="6" name="Title 1">
            <a:extLst>
              <a:ext uri="{FF2B5EF4-FFF2-40B4-BE49-F238E27FC236}">
                <a16:creationId xmlns:a16="http://schemas.microsoft.com/office/drawing/2014/main" id="{EC15FA58-67A2-3739-F415-1475207FA8E0}"/>
              </a:ext>
            </a:extLst>
          </p:cNvPr>
          <p:cNvSpPr>
            <a:spLocks noGrp="1"/>
          </p:cNvSpPr>
          <p:nvPr>
            <p:ph type="title"/>
          </p:nvPr>
        </p:nvSpPr>
        <p:spPr>
          <a:xfrm>
            <a:off x="838200" y="365127"/>
            <a:ext cx="10515600" cy="729577"/>
          </a:xfrm>
          <a:prstGeom prst="rect">
            <a:avLst/>
          </a:prstGeom>
        </p:spPr>
        <p:txBody>
          <a:bodyPr/>
          <a:lstStyle>
            <a:lvl1pPr>
              <a:defRPr b="1">
                <a:solidFill>
                  <a:srgbClr val="142D43"/>
                </a:solidFill>
              </a:defRPr>
            </a:lvl1pPr>
          </a:lstStyle>
          <a:p>
            <a:r>
              <a:rPr lang="en-US"/>
              <a:t>Click to edit Master title style</a:t>
            </a:r>
          </a:p>
        </p:txBody>
      </p:sp>
      <p:sp>
        <p:nvSpPr>
          <p:cNvPr id="2" name="Picture Placeholder 2">
            <a:extLst>
              <a:ext uri="{FF2B5EF4-FFF2-40B4-BE49-F238E27FC236}">
                <a16:creationId xmlns:a16="http://schemas.microsoft.com/office/drawing/2014/main" id="{223A9F3D-CF95-C883-5B8F-9EB0EFF68271}"/>
              </a:ext>
            </a:extLst>
          </p:cNvPr>
          <p:cNvSpPr>
            <a:spLocks noGrp="1" noChangeAspect="1"/>
          </p:cNvSpPr>
          <p:nvPr>
            <p:ph type="pic" idx="13"/>
          </p:nvPr>
        </p:nvSpPr>
        <p:spPr>
          <a:xfrm>
            <a:off x="381000" y="1143000"/>
            <a:ext cx="11391900" cy="5029200"/>
          </a:xfrm>
          <a:prstGeom prst="rect">
            <a:avLst/>
          </a:prstGeom>
          <a:solidFill>
            <a:schemeClr val="bg2">
              <a:lumMod val="75000"/>
            </a:schemeClr>
          </a:solidFill>
          <a:ln>
            <a:noFill/>
          </a:ln>
        </p:spPr>
        <p:txBody>
          <a:bodyPr anchor="t">
            <a:normAutofit/>
          </a:bodyPr>
          <a:lstStyle>
            <a:lvl1pPr marL="0" indent="0" algn="ctr">
              <a:buNone/>
              <a:defRPr sz="1200" b="0" i="0">
                <a:solidFill>
                  <a:schemeClr val="bg1"/>
                </a:solidFill>
                <a:latin typeface="Arial" charset="0"/>
                <a:ea typeface="Arial" charset="0"/>
                <a:cs typeface="Arial" charset="0"/>
              </a:defRPr>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r>
              <a:rPr lang="en-US"/>
              <a:t>Click icon to add picture</a:t>
            </a:r>
          </a:p>
        </p:txBody>
      </p:sp>
    </p:spTree>
    <p:extLst>
      <p:ext uri="{BB962C8B-B14F-4D97-AF65-F5344CB8AC3E}">
        <p14:creationId xmlns:p14="http://schemas.microsoft.com/office/powerpoint/2010/main" val="3457533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_Title Only">
    <p:spTree>
      <p:nvGrpSpPr>
        <p:cNvPr id="1" name=""/>
        <p:cNvGrpSpPr/>
        <p:nvPr/>
      </p:nvGrpSpPr>
      <p:grpSpPr>
        <a:xfrm>
          <a:off x="0" y="0"/>
          <a:ext cx="0" cy="0"/>
          <a:chOff x="0" y="0"/>
          <a:chExt cx="0" cy="0"/>
        </a:xfrm>
      </p:grpSpPr>
      <p:sp>
        <p:nvSpPr>
          <p:cNvPr id="7" name="Picture Placeholder 2">
            <a:extLst>
              <a:ext uri="{FF2B5EF4-FFF2-40B4-BE49-F238E27FC236}">
                <a16:creationId xmlns:a16="http://schemas.microsoft.com/office/drawing/2014/main" id="{E5E0F419-5DAC-17E4-E72D-19BDE21A7479}"/>
              </a:ext>
            </a:extLst>
          </p:cNvPr>
          <p:cNvSpPr>
            <a:spLocks noGrp="1" noChangeAspect="1"/>
          </p:cNvSpPr>
          <p:nvPr>
            <p:ph type="pic" idx="13"/>
          </p:nvPr>
        </p:nvSpPr>
        <p:spPr>
          <a:xfrm>
            <a:off x="0" y="0"/>
            <a:ext cx="12192000" cy="6861175"/>
          </a:xfrm>
          <a:prstGeom prst="rect">
            <a:avLst/>
          </a:prstGeom>
          <a:solidFill>
            <a:schemeClr val="bg2">
              <a:lumMod val="75000"/>
            </a:schemeClr>
          </a:solidFill>
          <a:ln>
            <a:noFill/>
          </a:ln>
        </p:spPr>
        <p:txBody>
          <a:bodyPr anchor="t">
            <a:normAutofit/>
          </a:bodyPr>
          <a:lstStyle>
            <a:lvl1pPr marL="0" indent="0" algn="ctr">
              <a:buNone/>
              <a:defRPr sz="1200" b="0" i="0">
                <a:solidFill>
                  <a:schemeClr val="bg1"/>
                </a:solidFill>
                <a:latin typeface="Arial" charset="0"/>
                <a:ea typeface="Arial" charset="0"/>
                <a:cs typeface="Arial" charset="0"/>
              </a:defRPr>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r>
              <a:rPr lang="en-US"/>
              <a:t>Click icon to add picture</a:t>
            </a:r>
          </a:p>
        </p:txBody>
      </p:sp>
      <p:sp>
        <p:nvSpPr>
          <p:cNvPr id="3" name="Date Placeholder 2"/>
          <p:cNvSpPr>
            <a:spLocks noGrp="1"/>
          </p:cNvSpPr>
          <p:nvPr>
            <p:ph type="dt" sz="half" idx="10"/>
          </p:nvPr>
        </p:nvSpPr>
        <p:spPr>
          <a:xfrm>
            <a:off x="393192" y="6356350"/>
            <a:ext cx="932895" cy="365125"/>
          </a:xfrm>
        </p:spPr>
        <p:txBody>
          <a:bodyPr/>
          <a:lstStyle>
            <a:lvl1pPr>
              <a:defRPr>
                <a:solidFill>
                  <a:schemeClr val="bg1"/>
                </a:solidFill>
              </a:defRPr>
            </a:lvl1pPr>
          </a:lstStyle>
          <a:p>
            <a:fld id="{B2F77CB6-0924-4AC0-9364-7E4B9AEAE6CF}" type="datetime1">
              <a:rPr lang="en-US" smtClean="0"/>
              <a:t>6/5/2026</a:t>
            </a:fld>
            <a:endParaRPr lang="en-US"/>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en-US"/>
          </a:p>
        </p:txBody>
      </p:sp>
      <p:sp>
        <p:nvSpPr>
          <p:cNvPr id="5" name="Slide Number Placeholder 4"/>
          <p:cNvSpPr>
            <a:spLocks noGrp="1"/>
          </p:cNvSpPr>
          <p:nvPr>
            <p:ph type="sldNum" sz="quarter" idx="12"/>
          </p:nvPr>
        </p:nvSpPr>
        <p:spPr>
          <a:xfrm>
            <a:off x="11084140" y="6356350"/>
            <a:ext cx="688760" cy="365125"/>
          </a:xfrm>
          <a:prstGeom prst="rect">
            <a:avLst/>
          </a:prstGeom>
        </p:spPr>
        <p:txBody>
          <a:bodyPr/>
          <a:lstStyle>
            <a:lvl1pPr>
              <a:defRPr sz="1100" b="1">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fld id="{7D19FC8C-636F-4B61-98CC-E41B290838A8}" type="slidenum">
              <a:rPr lang="en-US" smtClean="0"/>
              <a:t>‹#›</a:t>
            </a:fld>
            <a:endParaRPr lang="en-US"/>
          </a:p>
        </p:txBody>
      </p:sp>
      <p:sp>
        <p:nvSpPr>
          <p:cNvPr id="6" name="Title 1">
            <a:extLst>
              <a:ext uri="{FF2B5EF4-FFF2-40B4-BE49-F238E27FC236}">
                <a16:creationId xmlns:a16="http://schemas.microsoft.com/office/drawing/2014/main" id="{EC15FA58-67A2-3739-F415-1475207FA8E0}"/>
              </a:ext>
            </a:extLst>
          </p:cNvPr>
          <p:cNvSpPr>
            <a:spLocks noGrp="1"/>
          </p:cNvSpPr>
          <p:nvPr>
            <p:ph type="title"/>
          </p:nvPr>
        </p:nvSpPr>
        <p:spPr>
          <a:xfrm>
            <a:off x="838200" y="365127"/>
            <a:ext cx="10515600" cy="729577"/>
          </a:xfrm>
          <a:prstGeom prst="rect">
            <a:avLst/>
          </a:prstGeom>
        </p:spPr>
        <p:txBody>
          <a:bodyPr/>
          <a:lstStyle>
            <a:lvl1pPr>
              <a:defRPr lang="en-US" sz="3200" kern="1200" dirty="0">
                <a:solidFill>
                  <a:schemeClr val="bg1"/>
                </a:solidFill>
                <a:latin typeface="Open Sans Light" panose="020B0606030504020204" pitchFamily="34" charset="0"/>
                <a:ea typeface="Open Sans Light" panose="020B0606030504020204" pitchFamily="34" charset="0"/>
                <a:cs typeface="Open Sans Light" panose="020B0606030504020204" pitchFamily="34" charset="0"/>
              </a:defRPr>
            </a:lvl1pPr>
          </a:lstStyle>
          <a:p>
            <a:r>
              <a:rPr lang="en-US"/>
              <a:t>Click to edit Master title style</a:t>
            </a:r>
          </a:p>
        </p:txBody>
      </p:sp>
    </p:spTree>
    <p:extLst>
      <p:ext uri="{BB962C8B-B14F-4D97-AF65-F5344CB8AC3E}">
        <p14:creationId xmlns:p14="http://schemas.microsoft.com/office/powerpoint/2010/main" val="26491432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ext and Photo ">
    <p:spTree>
      <p:nvGrpSpPr>
        <p:cNvPr id="1" name=""/>
        <p:cNvGrpSpPr/>
        <p:nvPr/>
      </p:nvGrpSpPr>
      <p:grpSpPr>
        <a:xfrm>
          <a:off x="0" y="0"/>
          <a:ext cx="0" cy="0"/>
          <a:chOff x="0" y="0"/>
          <a:chExt cx="0" cy="0"/>
        </a:xfrm>
      </p:grpSpPr>
      <p:sp>
        <p:nvSpPr>
          <p:cNvPr id="6" name="Picture Placeholder 2"/>
          <p:cNvSpPr>
            <a:spLocks noGrp="1" noChangeAspect="1"/>
          </p:cNvSpPr>
          <p:nvPr>
            <p:ph type="pic" idx="13"/>
          </p:nvPr>
        </p:nvSpPr>
        <p:spPr>
          <a:xfrm>
            <a:off x="5436392" y="1138561"/>
            <a:ext cx="6336508" cy="5033640"/>
          </a:xfrm>
          <a:prstGeom prst="rect">
            <a:avLst/>
          </a:prstGeom>
          <a:solidFill>
            <a:schemeClr val="bg2">
              <a:lumMod val="75000"/>
            </a:schemeClr>
          </a:solidFill>
          <a:ln>
            <a:solidFill>
              <a:schemeClr val="bg1"/>
            </a:solidFill>
          </a:ln>
        </p:spPr>
        <p:txBody>
          <a:bodyPr anchor="t">
            <a:normAutofit/>
          </a:bodyPr>
          <a:lstStyle>
            <a:lvl1pPr marL="0" indent="0" algn="ctr">
              <a:buNone/>
              <a:defRPr sz="1200" b="0" i="0">
                <a:solidFill>
                  <a:schemeClr val="bg1"/>
                </a:solidFill>
                <a:latin typeface="Arial" charset="0"/>
                <a:ea typeface="Arial" charset="0"/>
                <a:cs typeface="Arial" charset="0"/>
              </a:defRPr>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r>
              <a:rPr lang="en-US"/>
              <a:t>Click icon to add picture</a:t>
            </a:r>
          </a:p>
        </p:txBody>
      </p:sp>
      <p:sp>
        <p:nvSpPr>
          <p:cNvPr id="7" name="Content Placeholder 2"/>
          <p:cNvSpPr>
            <a:spLocks noGrp="1"/>
          </p:cNvSpPr>
          <p:nvPr>
            <p:ph sz="half" idx="1"/>
          </p:nvPr>
        </p:nvSpPr>
        <p:spPr>
          <a:xfrm>
            <a:off x="847447" y="1175618"/>
            <a:ext cx="4227991" cy="4996582"/>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p:cNvSpPr>
            <a:spLocks noGrp="1"/>
          </p:cNvSpPr>
          <p:nvPr>
            <p:ph type="dt" sz="half" idx="14"/>
          </p:nvPr>
        </p:nvSpPr>
        <p:spPr/>
        <p:txBody>
          <a:bodyPr/>
          <a:lstStyle/>
          <a:p>
            <a:fld id="{F21C7DC6-B4C7-472C-8F03-E23A82E38023}" type="datetime1">
              <a:rPr lang="en-US" smtClean="0"/>
              <a:t>6/5/2026</a:t>
            </a:fld>
            <a:endParaRPr lang="en-US"/>
          </a:p>
        </p:txBody>
      </p:sp>
      <p:sp>
        <p:nvSpPr>
          <p:cNvPr id="3" name="Footer Placeholder 2"/>
          <p:cNvSpPr>
            <a:spLocks noGrp="1"/>
          </p:cNvSpPr>
          <p:nvPr>
            <p:ph type="ftr" sz="quarter" idx="15"/>
          </p:nvPr>
        </p:nvSpPr>
        <p:spPr/>
        <p:txBody>
          <a:bodyPr/>
          <a:lstStyle/>
          <a:p>
            <a:endParaRPr lang="en-US"/>
          </a:p>
        </p:txBody>
      </p:sp>
      <p:sp>
        <p:nvSpPr>
          <p:cNvPr id="4" name="Slide Number Placeholder 3"/>
          <p:cNvSpPr>
            <a:spLocks noGrp="1"/>
          </p:cNvSpPr>
          <p:nvPr>
            <p:ph type="sldNum" sz="quarter" idx="16"/>
          </p:nvPr>
        </p:nvSpPr>
        <p:spPr>
          <a:xfrm>
            <a:off x="11082528" y="6355080"/>
            <a:ext cx="688760" cy="365125"/>
          </a:xfrm>
          <a:prstGeom prst="rect">
            <a:avLst/>
          </a:prstGeom>
        </p:spPr>
        <p:txBody>
          <a:bodyPr/>
          <a:lstStyle/>
          <a:p>
            <a:fld id="{7D19FC8C-636F-4B61-98CC-E41B290838A8}" type="slidenum">
              <a:rPr lang="en-US" smtClean="0"/>
              <a:t>‹#›</a:t>
            </a:fld>
            <a:endParaRPr lang="en-US"/>
          </a:p>
        </p:txBody>
      </p:sp>
      <p:sp>
        <p:nvSpPr>
          <p:cNvPr id="8" name="Title 1">
            <a:extLst>
              <a:ext uri="{FF2B5EF4-FFF2-40B4-BE49-F238E27FC236}">
                <a16:creationId xmlns:a16="http://schemas.microsoft.com/office/drawing/2014/main" id="{82D781F0-6EA6-5294-44D0-E2587D3CF1B6}"/>
              </a:ext>
            </a:extLst>
          </p:cNvPr>
          <p:cNvSpPr>
            <a:spLocks noGrp="1"/>
          </p:cNvSpPr>
          <p:nvPr>
            <p:ph type="title"/>
          </p:nvPr>
        </p:nvSpPr>
        <p:spPr>
          <a:xfrm>
            <a:off x="841248" y="365760"/>
            <a:ext cx="10515600" cy="731520"/>
          </a:xfrm>
          <a:prstGeom prst="rect">
            <a:avLst/>
          </a:prstGeom>
        </p:spPr>
        <p:txBody>
          <a:bodyPr/>
          <a:lstStyle>
            <a:lvl1pPr>
              <a:defRPr lang="en-US" sz="3200" b="1" kern="1200" dirty="0">
                <a:solidFill>
                  <a:srgbClr val="142D43"/>
                </a:solidFill>
                <a:latin typeface="Open Sans Light" panose="020B0606030504020204" pitchFamily="34" charset="0"/>
                <a:ea typeface="Open Sans Light" panose="020B0606030504020204" pitchFamily="34" charset="0"/>
                <a:cs typeface="Open Sans Light" panose="020B0606030504020204" pitchFamily="34" charset="0"/>
              </a:defRPr>
            </a:lvl1pPr>
          </a:lstStyle>
          <a:p>
            <a:r>
              <a:rPr lang="en-US"/>
              <a:t>Click to edit Master title style</a:t>
            </a:r>
          </a:p>
        </p:txBody>
      </p:sp>
    </p:spTree>
    <p:extLst>
      <p:ext uri="{BB962C8B-B14F-4D97-AF65-F5344CB8AC3E}">
        <p14:creationId xmlns:p14="http://schemas.microsoft.com/office/powerpoint/2010/main" val="24512235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729577"/>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171977"/>
            <a:ext cx="10515600" cy="500498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89878" y="6356351"/>
            <a:ext cx="932895" cy="365125"/>
          </a:xfrm>
          <a:prstGeom prst="rect">
            <a:avLst/>
          </a:prstGeom>
        </p:spPr>
        <p:txBody>
          <a:bodyPr vert="horz" lIns="91440" tIns="45720" rIns="91440" bIns="45720" rtlCol="0" anchor="ctr"/>
          <a:lstStyle>
            <a:lvl1pPr algn="l">
              <a:defRPr sz="1000">
                <a:solidFill>
                  <a:schemeClr val="tx1"/>
                </a:solidFill>
                <a:latin typeface="Open Sans Light" panose="020B0606030504020204" pitchFamily="34" charset="0"/>
                <a:ea typeface="Open Sans Light" panose="020B0606030504020204" pitchFamily="34" charset="0"/>
                <a:cs typeface="Open Sans Light" panose="020B0606030504020204" pitchFamily="34" charset="0"/>
              </a:defRPr>
            </a:lvl1pPr>
          </a:lstStyle>
          <a:p>
            <a:fld id="{9F809E36-F7FA-4E88-9F90-35E86675A319}" type="datetime1">
              <a:rPr lang="en-US" smtClean="0"/>
              <a:t>6/5/2026</a:t>
            </a:fld>
            <a:endParaRPr lang="en-US"/>
          </a:p>
        </p:txBody>
      </p:sp>
      <p:sp>
        <p:nvSpPr>
          <p:cNvPr id="5" name="Footer Placeholder 4"/>
          <p:cNvSpPr>
            <a:spLocks noGrp="1"/>
          </p:cNvSpPr>
          <p:nvPr>
            <p:ph type="ftr" sz="quarter" idx="3"/>
          </p:nvPr>
        </p:nvSpPr>
        <p:spPr>
          <a:xfrm>
            <a:off x="4038600" y="6357431"/>
            <a:ext cx="4114800" cy="365125"/>
          </a:xfrm>
          <a:prstGeom prst="rect">
            <a:avLst/>
          </a:prstGeom>
        </p:spPr>
        <p:txBody>
          <a:bodyPr vert="horz" lIns="91440" tIns="45720" rIns="91440" bIns="45720" rtlCol="0" anchor="ctr"/>
          <a:lstStyle>
            <a:lvl1pPr algn="l">
              <a:defRPr sz="1000">
                <a:solidFill>
                  <a:schemeClr val="tx1">
                    <a:tint val="75000"/>
                  </a:schemeClr>
                </a:solidFill>
                <a:latin typeface="Open Sans Light" panose="020B0606030504020204" pitchFamily="34" charset="0"/>
                <a:ea typeface="Open Sans Light" panose="020B0606030504020204" pitchFamily="34" charset="0"/>
                <a:cs typeface="Open Sans Light" panose="020B0606030504020204" pitchFamily="34" charset="0"/>
              </a:defRPr>
            </a:lvl1pPr>
          </a:lstStyle>
          <a:p>
            <a:endParaRPr lang="en-US"/>
          </a:p>
        </p:txBody>
      </p:sp>
      <p:sp>
        <p:nvSpPr>
          <p:cNvPr id="10" name="Slide Number Placeholder 5">
            <a:extLst>
              <a:ext uri="{FF2B5EF4-FFF2-40B4-BE49-F238E27FC236}">
                <a16:creationId xmlns:a16="http://schemas.microsoft.com/office/drawing/2014/main" id="{ACCE4E26-6202-304E-B0BB-E9919FA96672}"/>
              </a:ext>
            </a:extLst>
          </p:cNvPr>
          <p:cNvSpPr>
            <a:spLocks noGrp="1"/>
          </p:cNvSpPr>
          <p:nvPr>
            <p:ph type="sldNum" sz="quarter" idx="4"/>
          </p:nvPr>
        </p:nvSpPr>
        <p:spPr>
          <a:xfrm>
            <a:off x="11084140" y="6356351"/>
            <a:ext cx="688760" cy="365125"/>
          </a:xfrm>
          <a:prstGeom prst="rect">
            <a:avLst/>
          </a:prstGeom>
        </p:spPr>
        <p:txBody>
          <a:bodyPr vert="horz" lIns="91440" tIns="45720" rIns="91440" bIns="45720" rtlCol="0" anchor="ctr"/>
          <a:lstStyle>
            <a:lvl1pPr algn="r">
              <a:defRPr sz="1100" b="1">
                <a:solidFill>
                  <a:schemeClr val="bg1">
                    <a:lumMod val="50000"/>
                  </a:schemeClr>
                </a:solidFill>
                <a:latin typeface="Open Sans ExtraBold" panose="020B0606030504020204" pitchFamily="34" charset="0"/>
                <a:ea typeface="Open Sans ExtraBold" panose="020B0606030504020204" pitchFamily="34" charset="0"/>
                <a:cs typeface="Open Sans ExtraBold" panose="020B0606030504020204" pitchFamily="34" charset="0"/>
              </a:defRPr>
            </a:lvl1pPr>
          </a:lstStyle>
          <a:p>
            <a:fld id="{7D19FC8C-636F-4B61-98CC-E41B290838A8}" type="slidenum">
              <a:rPr lang="en-US" smtClean="0"/>
              <a:t>‹#›</a:t>
            </a:fld>
            <a:endParaRPr lang="en-US"/>
          </a:p>
        </p:txBody>
      </p:sp>
      <p:pic>
        <p:nvPicPr>
          <p:cNvPr id="8" name="Picture 7" descr="A picture containing building, tower&#10;&#10;Description automatically generated">
            <a:extLst>
              <a:ext uri="{FF2B5EF4-FFF2-40B4-BE49-F238E27FC236}">
                <a16:creationId xmlns:a16="http://schemas.microsoft.com/office/drawing/2014/main" id="{69EE0015-AF11-9205-8285-3AEC529CF441}"/>
              </a:ext>
            </a:extLst>
          </p:cNvPr>
          <p:cNvPicPr>
            <a:picLocks noChangeAspect="1"/>
          </p:cNvPicPr>
          <p:nvPr/>
        </p:nvPicPr>
        <p:blipFill>
          <a:blip r:embed="rId20">
            <a:duotone>
              <a:prstClr val="black"/>
              <a:schemeClr val="accent2">
                <a:tint val="45000"/>
                <a:satMod val="400000"/>
              </a:schemeClr>
            </a:duotone>
          </a:blip>
          <a:stretch>
            <a:fillRect/>
          </a:stretch>
        </p:blipFill>
        <p:spPr>
          <a:xfrm>
            <a:off x="11256938" y="365127"/>
            <a:ext cx="515962" cy="389633"/>
          </a:xfrm>
          <a:prstGeom prst="rect">
            <a:avLst/>
          </a:prstGeom>
        </p:spPr>
      </p:pic>
    </p:spTree>
    <p:extLst>
      <p:ext uri="{BB962C8B-B14F-4D97-AF65-F5344CB8AC3E}">
        <p14:creationId xmlns:p14="http://schemas.microsoft.com/office/powerpoint/2010/main" val="949030007"/>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706" r:id="rId13"/>
    <p:sldLayoutId id="2147483707" r:id="rId14"/>
    <p:sldLayoutId id="2147483708" r:id="rId15"/>
    <p:sldLayoutId id="2147483709" r:id="rId16"/>
    <p:sldLayoutId id="2147483710" r:id="rId17"/>
    <p:sldLayoutId id="2147483711" r:id="rId18"/>
  </p:sldLayoutIdLst>
  <p:hf hdr="0" ftr="0"/>
  <p:txStyles>
    <p:titleStyle>
      <a:lvl1pPr algn="l" defTabSz="914400" rtl="0" eaLnBrk="1" latinLnBrk="0" hangingPunct="1">
        <a:lnSpc>
          <a:spcPct val="90000"/>
        </a:lnSpc>
        <a:spcBef>
          <a:spcPct val="0"/>
        </a:spcBef>
        <a:buNone/>
        <a:defRPr sz="3200" kern="1200">
          <a:solidFill>
            <a:schemeClr val="tx1"/>
          </a:solidFill>
          <a:latin typeface="Open Sans Light" panose="020B0606030504020204" pitchFamily="34" charset="0"/>
          <a:ea typeface="Open Sans Light" panose="020B0606030504020204" pitchFamily="34" charset="0"/>
          <a:cs typeface="Open Sans Light" panose="020B0606030504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Open Sans Light" panose="020B0606030504020204" pitchFamily="34" charset="0"/>
          <a:ea typeface="Open Sans Light" panose="020B0606030504020204" pitchFamily="34" charset="0"/>
          <a:cs typeface="Open Sans Light"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Light" panose="020B0606030504020204" pitchFamily="34" charset="0"/>
          <a:ea typeface="Open Sans Light" panose="020B0606030504020204" pitchFamily="34" charset="0"/>
          <a:cs typeface="Open Sans Light"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Light" panose="020B0606030504020204" pitchFamily="34" charset="0"/>
          <a:ea typeface="Open Sans Light" panose="020B0606030504020204" pitchFamily="34" charset="0"/>
          <a:cs typeface="Open Sans Light"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Open Sans Light" panose="020B0606030504020204" pitchFamily="34" charset="0"/>
          <a:ea typeface="Open Sans Light" panose="020B0606030504020204" pitchFamily="34" charset="0"/>
          <a:cs typeface="Open Sans Light"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Open Sans Light" panose="020B0606030504020204" pitchFamily="34" charset="0"/>
          <a:ea typeface="Open Sans Light" panose="020B0606030504020204" pitchFamily="34" charset="0"/>
          <a:cs typeface="Open Sans Light"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888">
          <p15:clr>
            <a:srgbClr val="F26B43"/>
          </p15:clr>
        </p15:guide>
        <p15:guide id="2" pos="528">
          <p15:clr>
            <a:srgbClr val="F26B43"/>
          </p15:clr>
        </p15:guide>
        <p15:guide id="3" pos="7152">
          <p15:clr>
            <a:srgbClr val="F26B43"/>
          </p15:clr>
        </p15:guide>
        <p15:guide id="4" pos="240">
          <p15:clr>
            <a:srgbClr val="F26B43"/>
          </p15:clr>
        </p15:guide>
        <p15:guide id="5" pos="7416">
          <p15:clr>
            <a:srgbClr val="F26B43"/>
          </p15:clr>
        </p15:guide>
        <p15:guide id="6" orient="horz" pos="72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2.png"/><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E06DA76D-6BCF-4630-5D68-59821FA8FED6}"/>
              </a:ext>
            </a:extLst>
          </p:cNvPr>
          <p:cNvSpPr>
            <a:spLocks noGrp="1"/>
          </p:cNvSpPr>
          <p:nvPr>
            <p:ph type="subTitle" idx="1"/>
          </p:nvPr>
        </p:nvSpPr>
        <p:spPr>
          <a:xfrm>
            <a:off x="840418" y="2229425"/>
            <a:ext cx="6499949" cy="2431271"/>
          </a:xfrm>
        </p:spPr>
        <p:txBody>
          <a:bodyPr>
            <a:normAutofit/>
          </a:bodyPr>
          <a:lstStyle/>
          <a:p>
            <a:r>
              <a:rPr lang="en-US" sz="2000" dirty="0"/>
              <a:t>Building Type &amp; Use: Multi-use Classroom Building</a:t>
            </a:r>
          </a:p>
          <a:p>
            <a:r>
              <a:rPr lang="en-US" sz="2000" dirty="0"/>
              <a:t>Location: Claremont, CA</a:t>
            </a:r>
          </a:p>
          <a:p>
            <a:r>
              <a:rPr lang="en-US" sz="2000" dirty="0"/>
              <a:t>Occupancy/Client: Students, faculty, researchers</a:t>
            </a:r>
          </a:p>
          <a:p>
            <a:r>
              <a:rPr lang="en-US" sz="2000" dirty="0"/>
              <a:t>Highlights: ILFI-certified/LEED-Platinum, zero carbon design, building envelope retrofit, daylighting, natural ventilation</a:t>
            </a:r>
          </a:p>
          <a:p>
            <a:endParaRPr lang="en-US" dirty="0"/>
          </a:p>
        </p:txBody>
      </p:sp>
      <p:sp>
        <p:nvSpPr>
          <p:cNvPr id="3" name="Title 2">
            <a:extLst>
              <a:ext uri="{FF2B5EF4-FFF2-40B4-BE49-F238E27FC236}">
                <a16:creationId xmlns:a16="http://schemas.microsoft.com/office/drawing/2014/main" id="{BE62395A-F240-5B5B-E163-B8369A6476C0}"/>
              </a:ext>
            </a:extLst>
          </p:cNvPr>
          <p:cNvSpPr>
            <a:spLocks noGrp="1"/>
          </p:cNvSpPr>
          <p:nvPr>
            <p:ph type="title"/>
          </p:nvPr>
        </p:nvSpPr>
        <p:spPr>
          <a:xfrm>
            <a:off x="841248" y="1152144"/>
            <a:ext cx="6501384" cy="1076496"/>
          </a:xfrm>
        </p:spPr>
        <p:txBody>
          <a:bodyPr>
            <a:normAutofit fontScale="90000"/>
          </a:bodyPr>
          <a:lstStyle/>
          <a:p>
            <a:r>
              <a:rPr lang="en-US" dirty="0"/>
              <a:t>Historic Renovation at Pitzer College</a:t>
            </a:r>
          </a:p>
        </p:txBody>
      </p:sp>
      <p:sp>
        <p:nvSpPr>
          <p:cNvPr id="5" name="TextBox 4">
            <a:extLst>
              <a:ext uri="{FF2B5EF4-FFF2-40B4-BE49-F238E27FC236}">
                <a16:creationId xmlns:a16="http://schemas.microsoft.com/office/drawing/2014/main" id="{C1BF26ED-1FB6-40E6-D586-3269F270F24B}"/>
              </a:ext>
            </a:extLst>
          </p:cNvPr>
          <p:cNvSpPr txBox="1"/>
          <p:nvPr/>
        </p:nvSpPr>
        <p:spPr>
          <a:xfrm>
            <a:off x="840418" y="4782312"/>
            <a:ext cx="6094948" cy="1384995"/>
          </a:xfrm>
          <a:prstGeom prst="rect">
            <a:avLst/>
          </a:prstGeom>
          <a:noFill/>
        </p:spPr>
        <p:txBody>
          <a:bodyPr wrap="square">
            <a:spAutoFit/>
          </a:bodyPr>
          <a:lstStyle/>
          <a:p>
            <a:r>
              <a:rPr lang="en-US" sz="1400" i="1">
                <a:solidFill>
                  <a:schemeClr val="bg1"/>
                </a:solidFill>
                <a:latin typeface="Open Sans" panose="020B0606030504020204" pitchFamily="34" charset="0"/>
                <a:ea typeface="Open Sans" panose="020B0606030504020204" pitchFamily="34" charset="0"/>
                <a:cs typeface="Open Sans" panose="020B0606030504020204" pitchFamily="34" charset="0"/>
              </a:rPr>
              <a:t>This case study is part of a series illustrating how building energy modeling is applied on real projects — showing the tools, decisions, and outcomes that define high-performance design in practice. </a:t>
            </a:r>
            <a:r>
              <a:rPr lang="en-US" sz="1400" i="1" err="1">
                <a:solidFill>
                  <a:schemeClr val="bg1"/>
                </a:solidFill>
                <a:latin typeface="Open Sans" panose="020B0606030504020204" pitchFamily="34" charset="0"/>
                <a:ea typeface="Open Sans" panose="020B0606030504020204" pitchFamily="34" charset="0"/>
                <a:cs typeface="Open Sans" panose="020B0606030504020204" pitchFamily="34" charset="0"/>
              </a:rPr>
              <a:t>CalBEM</a:t>
            </a:r>
            <a:r>
              <a:rPr lang="en-US" sz="1400" i="1">
                <a:solidFill>
                  <a:schemeClr val="bg1"/>
                </a:solidFill>
                <a:latin typeface="Open Sans" panose="020B0606030504020204" pitchFamily="34" charset="0"/>
                <a:ea typeface="Open Sans" panose="020B0606030504020204" pitchFamily="34" charset="0"/>
                <a:cs typeface="Open Sans" panose="020B0606030504020204" pitchFamily="34" charset="0"/>
              </a:rPr>
              <a:t>, a collaborative initiative sponsored by Southern California Edison, brings together California's building energy modeling (BEM) community to advance solutions for high-performance buildings.</a:t>
            </a:r>
          </a:p>
        </p:txBody>
      </p:sp>
      <p:pic>
        <p:nvPicPr>
          <p:cNvPr id="6" name="Picture 5">
            <a:extLst>
              <a:ext uri="{FF2B5EF4-FFF2-40B4-BE49-F238E27FC236}">
                <a16:creationId xmlns:a16="http://schemas.microsoft.com/office/drawing/2014/main" id="{1919435C-9305-DE54-5DD9-6C8E89C64D07}"/>
              </a:ext>
            </a:extLst>
          </p:cNvPr>
          <p:cNvPicPr>
            <a:picLocks/>
          </p:cNvPicPr>
          <p:nvPr/>
        </p:nvPicPr>
        <p:blipFill>
          <a:blip r:embed="rId2">
            <a:extLst>
              <a:ext uri="{28A0092B-C50C-407E-A947-70E740481C1C}">
                <a14:useLocalDpi xmlns:a14="http://schemas.microsoft.com/office/drawing/2010/main" val="0"/>
              </a:ext>
            </a:extLst>
          </a:blip>
          <a:srcRect l="3757" r="3757"/>
          <a:stretch/>
        </p:blipFill>
        <p:spPr>
          <a:xfrm>
            <a:off x="7351776" y="1152144"/>
            <a:ext cx="4425188" cy="2499477"/>
          </a:xfrm>
          <a:prstGeom prst="roundRect">
            <a:avLst/>
          </a:prstGeom>
          <a:ln>
            <a:solidFill>
              <a:schemeClr val="tx1"/>
            </a:solidFill>
          </a:ln>
        </p:spPr>
      </p:pic>
    </p:spTree>
    <p:extLst>
      <p:ext uri="{BB962C8B-B14F-4D97-AF65-F5344CB8AC3E}">
        <p14:creationId xmlns:p14="http://schemas.microsoft.com/office/powerpoint/2010/main" val="34552736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4D41AE-D480-0133-1987-98D3F2BDBAF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F2CD570-4406-4EFC-3458-94E884CE01BB}"/>
              </a:ext>
            </a:extLst>
          </p:cNvPr>
          <p:cNvSpPr>
            <a:spLocks noGrp="1"/>
          </p:cNvSpPr>
          <p:nvPr>
            <p:ph type="title"/>
          </p:nvPr>
        </p:nvSpPr>
        <p:spPr/>
        <p:txBody>
          <a:bodyPr>
            <a:normAutofit/>
          </a:bodyPr>
          <a:lstStyle/>
          <a:p>
            <a:r>
              <a:rPr lang="en-US"/>
              <a:t>Daylighting – Option 2 (Selected)</a:t>
            </a:r>
          </a:p>
        </p:txBody>
      </p:sp>
      <p:sp>
        <p:nvSpPr>
          <p:cNvPr id="5" name="Slide Number Placeholder 4">
            <a:extLst>
              <a:ext uri="{FF2B5EF4-FFF2-40B4-BE49-F238E27FC236}">
                <a16:creationId xmlns:a16="http://schemas.microsoft.com/office/drawing/2014/main" id="{881C1888-2DB7-6C7C-EB4E-BFFF3E3E42B4}"/>
              </a:ext>
            </a:extLst>
          </p:cNvPr>
          <p:cNvSpPr>
            <a:spLocks noGrp="1"/>
          </p:cNvSpPr>
          <p:nvPr>
            <p:ph type="sldNum" sz="quarter" idx="12"/>
          </p:nvPr>
        </p:nvSpPr>
        <p:spPr/>
        <p:txBody>
          <a:bodyPr/>
          <a:lstStyle/>
          <a:p>
            <a:fld id="{7D19FC8C-636F-4B61-98CC-E41B290838A8}" type="slidenum">
              <a:rPr lang="en-US" smtClean="0"/>
              <a:pPr/>
              <a:t>10</a:t>
            </a:fld>
            <a:endParaRPr lang="en-US"/>
          </a:p>
        </p:txBody>
      </p:sp>
      <p:pic>
        <p:nvPicPr>
          <p:cNvPr id="10" name="Picture 9">
            <a:extLst>
              <a:ext uri="{FF2B5EF4-FFF2-40B4-BE49-F238E27FC236}">
                <a16:creationId xmlns:a16="http://schemas.microsoft.com/office/drawing/2014/main" id="{B5634DE4-7049-53CD-3092-4C10649BB561}"/>
              </a:ext>
            </a:extLst>
          </p:cNvPr>
          <p:cNvPicPr>
            <a:picLocks noChangeAspect="1"/>
          </p:cNvPicPr>
          <p:nvPr/>
        </p:nvPicPr>
        <p:blipFill>
          <a:blip r:embed="rId2"/>
          <a:srcRect l="32891" r="34058"/>
          <a:stretch>
            <a:fillRect/>
          </a:stretch>
        </p:blipFill>
        <p:spPr>
          <a:xfrm>
            <a:off x="390427" y="3624481"/>
            <a:ext cx="3743864" cy="2545540"/>
          </a:xfrm>
          <a:prstGeom prst="rect">
            <a:avLst/>
          </a:prstGeom>
        </p:spPr>
      </p:pic>
      <p:sp>
        <p:nvSpPr>
          <p:cNvPr id="12" name="Rectangle: Rounded Corners 11">
            <a:extLst>
              <a:ext uri="{FF2B5EF4-FFF2-40B4-BE49-F238E27FC236}">
                <a16:creationId xmlns:a16="http://schemas.microsoft.com/office/drawing/2014/main" id="{8C905508-E0F9-98AB-B5A4-F77BC01184D9}"/>
              </a:ext>
            </a:extLst>
          </p:cNvPr>
          <p:cNvSpPr>
            <a:spLocks noChangeAspect="1"/>
          </p:cNvSpPr>
          <p:nvPr/>
        </p:nvSpPr>
        <p:spPr>
          <a:xfrm>
            <a:off x="838200" y="1152427"/>
            <a:ext cx="3370616" cy="1828800"/>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5FF49DB8-4B4B-AD87-3C12-876A4297B0A0}"/>
              </a:ext>
            </a:extLst>
          </p:cNvPr>
          <p:cNvSpPr txBox="1"/>
          <p:nvPr/>
        </p:nvSpPr>
        <p:spPr>
          <a:xfrm>
            <a:off x="838200" y="1292392"/>
            <a:ext cx="3370616" cy="1569660"/>
          </a:xfrm>
          <a:prstGeom prst="rect">
            <a:avLst/>
          </a:prstGeom>
          <a:noFill/>
        </p:spPr>
        <p:txBody>
          <a:bodyPr wrap="square" rtlCol="0">
            <a:spAutoFit/>
          </a:bodyPr>
          <a:lstStyle/>
          <a:p>
            <a:pPr algn="ctr"/>
            <a:r>
              <a:rPr lang="en-US" sz="2400" dirty="0">
                <a:latin typeface="Open Sans Light" panose="020B0306030504020204" pitchFamily="34" charset="0"/>
                <a:ea typeface="Open Sans Light" panose="020B0306030504020204" pitchFamily="34" charset="0"/>
                <a:cs typeface="Open Sans Light" panose="020B0306030504020204" pitchFamily="34" charset="0"/>
              </a:rPr>
              <a:t>Two skylights separated for more even light distribution in the room</a:t>
            </a:r>
          </a:p>
        </p:txBody>
      </p:sp>
      <p:pic>
        <p:nvPicPr>
          <p:cNvPr id="4" name="Picture 3">
            <a:extLst>
              <a:ext uri="{FF2B5EF4-FFF2-40B4-BE49-F238E27FC236}">
                <a16:creationId xmlns:a16="http://schemas.microsoft.com/office/drawing/2014/main" id="{9AA3C14C-F461-1791-FC98-B0E212F8C829}"/>
              </a:ext>
            </a:extLst>
          </p:cNvPr>
          <p:cNvPicPr>
            <a:picLocks noChangeAspect="1"/>
          </p:cNvPicPr>
          <p:nvPr/>
        </p:nvPicPr>
        <p:blipFill>
          <a:blip r:embed="rId3"/>
          <a:stretch>
            <a:fillRect/>
          </a:stretch>
        </p:blipFill>
        <p:spPr>
          <a:xfrm>
            <a:off x="4287864" y="2423160"/>
            <a:ext cx="7484834" cy="3749040"/>
          </a:xfrm>
          <a:prstGeom prst="rect">
            <a:avLst/>
          </a:prstGeom>
        </p:spPr>
      </p:pic>
      <p:pic>
        <p:nvPicPr>
          <p:cNvPr id="7" name="Picture 6">
            <a:extLst>
              <a:ext uri="{FF2B5EF4-FFF2-40B4-BE49-F238E27FC236}">
                <a16:creationId xmlns:a16="http://schemas.microsoft.com/office/drawing/2014/main" id="{F484B418-B1CF-A87B-C2B1-77EFC978D908}"/>
              </a:ext>
            </a:extLst>
          </p:cNvPr>
          <p:cNvPicPr>
            <a:picLocks noChangeAspect="1"/>
          </p:cNvPicPr>
          <p:nvPr/>
        </p:nvPicPr>
        <p:blipFill>
          <a:blip r:embed="rId4"/>
          <a:stretch>
            <a:fillRect/>
          </a:stretch>
        </p:blipFill>
        <p:spPr>
          <a:xfrm>
            <a:off x="4842950" y="1927074"/>
            <a:ext cx="6241190" cy="551431"/>
          </a:xfrm>
          <a:prstGeom prst="rect">
            <a:avLst/>
          </a:prstGeom>
        </p:spPr>
      </p:pic>
      <p:sp>
        <p:nvSpPr>
          <p:cNvPr id="3" name="Date Placeholder 2">
            <a:extLst>
              <a:ext uri="{FF2B5EF4-FFF2-40B4-BE49-F238E27FC236}">
                <a16:creationId xmlns:a16="http://schemas.microsoft.com/office/drawing/2014/main" id="{883B862F-A9E9-A839-C766-1BE3069A44A5}"/>
              </a:ext>
            </a:extLst>
          </p:cNvPr>
          <p:cNvSpPr>
            <a:spLocks noGrp="1"/>
          </p:cNvSpPr>
          <p:nvPr>
            <p:ph type="dt" sz="half" idx="10"/>
          </p:nvPr>
        </p:nvSpPr>
        <p:spPr/>
        <p:txBody>
          <a:bodyPr/>
          <a:lstStyle/>
          <a:p>
            <a:fld id="{E53C5904-D191-4798-A75D-A0F3A77C1A9F}" type="datetime1">
              <a:rPr lang="en-US" smtClean="0"/>
              <a:t>6/5/2026</a:t>
            </a:fld>
            <a:endParaRPr lang="en-US"/>
          </a:p>
        </p:txBody>
      </p:sp>
    </p:spTree>
    <p:extLst>
      <p:ext uri="{BB962C8B-B14F-4D97-AF65-F5344CB8AC3E}">
        <p14:creationId xmlns:p14="http://schemas.microsoft.com/office/powerpoint/2010/main" val="7726872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26C9EA-0482-5526-A224-0A1CF1DDA217}"/>
              </a:ext>
            </a:extLst>
          </p:cNvPr>
          <p:cNvSpPr>
            <a:spLocks noGrp="1"/>
          </p:cNvSpPr>
          <p:nvPr>
            <p:ph type="title"/>
          </p:nvPr>
        </p:nvSpPr>
        <p:spPr/>
        <p:txBody>
          <a:bodyPr>
            <a:normAutofit/>
          </a:bodyPr>
          <a:lstStyle/>
          <a:p>
            <a:r>
              <a:rPr lang="en-US"/>
              <a:t>Daylighting – Option 3 </a:t>
            </a:r>
          </a:p>
        </p:txBody>
      </p:sp>
      <p:sp>
        <p:nvSpPr>
          <p:cNvPr id="5" name="Slide Number Placeholder 4">
            <a:extLst>
              <a:ext uri="{FF2B5EF4-FFF2-40B4-BE49-F238E27FC236}">
                <a16:creationId xmlns:a16="http://schemas.microsoft.com/office/drawing/2014/main" id="{922FF058-900F-EBFE-A97E-15B5FCD0FBB0}"/>
              </a:ext>
            </a:extLst>
          </p:cNvPr>
          <p:cNvSpPr>
            <a:spLocks noGrp="1"/>
          </p:cNvSpPr>
          <p:nvPr>
            <p:ph type="sldNum" sz="quarter" idx="12"/>
          </p:nvPr>
        </p:nvSpPr>
        <p:spPr/>
        <p:txBody>
          <a:bodyPr/>
          <a:lstStyle/>
          <a:p>
            <a:fld id="{7D19FC8C-636F-4B61-98CC-E41B290838A8}" type="slidenum">
              <a:rPr lang="en-US" smtClean="0"/>
              <a:pPr/>
              <a:t>11</a:t>
            </a:fld>
            <a:endParaRPr lang="en-US"/>
          </a:p>
        </p:txBody>
      </p:sp>
      <p:pic>
        <p:nvPicPr>
          <p:cNvPr id="10" name="Picture 9">
            <a:extLst>
              <a:ext uri="{FF2B5EF4-FFF2-40B4-BE49-F238E27FC236}">
                <a16:creationId xmlns:a16="http://schemas.microsoft.com/office/drawing/2014/main" id="{D84BB5BD-6C76-91B4-38FB-A17B033152CC}"/>
              </a:ext>
            </a:extLst>
          </p:cNvPr>
          <p:cNvPicPr>
            <a:picLocks noChangeAspect="1"/>
          </p:cNvPicPr>
          <p:nvPr/>
        </p:nvPicPr>
        <p:blipFill>
          <a:blip r:embed="rId2"/>
          <a:srcRect l="65713"/>
          <a:stretch>
            <a:fillRect/>
          </a:stretch>
        </p:blipFill>
        <p:spPr>
          <a:xfrm>
            <a:off x="396971" y="3634460"/>
            <a:ext cx="3883909" cy="2545540"/>
          </a:xfrm>
          <a:prstGeom prst="rect">
            <a:avLst/>
          </a:prstGeom>
        </p:spPr>
      </p:pic>
      <p:sp>
        <p:nvSpPr>
          <p:cNvPr id="13" name="Rectangle: Rounded Corners 12">
            <a:extLst>
              <a:ext uri="{FF2B5EF4-FFF2-40B4-BE49-F238E27FC236}">
                <a16:creationId xmlns:a16="http://schemas.microsoft.com/office/drawing/2014/main" id="{633C51A3-57CA-A0BC-51A4-4A3F7931F2BA}"/>
              </a:ext>
            </a:extLst>
          </p:cNvPr>
          <p:cNvSpPr/>
          <p:nvPr/>
        </p:nvSpPr>
        <p:spPr>
          <a:xfrm>
            <a:off x="847165" y="1151965"/>
            <a:ext cx="3466093" cy="1880603"/>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73D0C6E0-F266-94D6-27A0-78D924C70E65}"/>
              </a:ext>
            </a:extLst>
          </p:cNvPr>
          <p:cNvSpPr txBox="1"/>
          <p:nvPr/>
        </p:nvSpPr>
        <p:spPr>
          <a:xfrm>
            <a:off x="847165" y="1512279"/>
            <a:ext cx="3466092" cy="1200329"/>
          </a:xfrm>
          <a:prstGeom prst="rect">
            <a:avLst/>
          </a:prstGeom>
          <a:noFill/>
        </p:spPr>
        <p:txBody>
          <a:bodyPr wrap="square" rtlCol="0">
            <a:spAutoFit/>
          </a:bodyPr>
          <a:lstStyle/>
          <a:p>
            <a:pPr algn="ctr"/>
            <a:r>
              <a:rPr lang="en-US" sz="2400" dirty="0">
                <a:latin typeface="Open Sans Light" panose="020B0306030504020204" pitchFamily="34" charset="0"/>
                <a:ea typeface="Open Sans Light" panose="020B0306030504020204" pitchFamily="34" charset="0"/>
                <a:cs typeface="Open Sans Light" panose="020B0306030504020204" pitchFamily="34" charset="0"/>
              </a:rPr>
              <a:t>Two pairs separated for higher daylight levels overall</a:t>
            </a:r>
          </a:p>
        </p:txBody>
      </p:sp>
      <p:pic>
        <p:nvPicPr>
          <p:cNvPr id="17" name="Picture 16">
            <a:extLst>
              <a:ext uri="{FF2B5EF4-FFF2-40B4-BE49-F238E27FC236}">
                <a16:creationId xmlns:a16="http://schemas.microsoft.com/office/drawing/2014/main" id="{9E4A1297-AD3A-D6AC-92BC-38E2F27FCD90}"/>
              </a:ext>
            </a:extLst>
          </p:cNvPr>
          <p:cNvPicPr>
            <a:picLocks noChangeAspect="1"/>
          </p:cNvPicPr>
          <p:nvPr/>
        </p:nvPicPr>
        <p:blipFill>
          <a:blip r:embed="rId3"/>
          <a:stretch>
            <a:fillRect/>
          </a:stretch>
        </p:blipFill>
        <p:spPr>
          <a:xfrm>
            <a:off x="4846320" y="1929384"/>
            <a:ext cx="6241190" cy="551431"/>
          </a:xfrm>
          <a:prstGeom prst="rect">
            <a:avLst/>
          </a:prstGeom>
        </p:spPr>
      </p:pic>
      <p:pic>
        <p:nvPicPr>
          <p:cNvPr id="19" name="Picture 18">
            <a:extLst>
              <a:ext uri="{FF2B5EF4-FFF2-40B4-BE49-F238E27FC236}">
                <a16:creationId xmlns:a16="http://schemas.microsoft.com/office/drawing/2014/main" id="{E8D5279E-9600-D0DA-FC3C-7B381A77BF1C}"/>
              </a:ext>
            </a:extLst>
          </p:cNvPr>
          <p:cNvPicPr>
            <a:picLocks noChangeAspect="1"/>
          </p:cNvPicPr>
          <p:nvPr/>
        </p:nvPicPr>
        <p:blipFill>
          <a:blip r:embed="rId4"/>
          <a:stretch>
            <a:fillRect/>
          </a:stretch>
        </p:blipFill>
        <p:spPr>
          <a:xfrm>
            <a:off x="4418014" y="2419682"/>
            <a:ext cx="7354886" cy="3749040"/>
          </a:xfrm>
          <a:prstGeom prst="rect">
            <a:avLst/>
          </a:prstGeom>
        </p:spPr>
      </p:pic>
      <p:sp>
        <p:nvSpPr>
          <p:cNvPr id="3" name="Date Placeholder 2">
            <a:extLst>
              <a:ext uri="{FF2B5EF4-FFF2-40B4-BE49-F238E27FC236}">
                <a16:creationId xmlns:a16="http://schemas.microsoft.com/office/drawing/2014/main" id="{E8C2411E-204A-4DF3-F659-C3D8E048BC13}"/>
              </a:ext>
            </a:extLst>
          </p:cNvPr>
          <p:cNvSpPr>
            <a:spLocks noGrp="1"/>
          </p:cNvSpPr>
          <p:nvPr>
            <p:ph type="dt" sz="half" idx="10"/>
          </p:nvPr>
        </p:nvSpPr>
        <p:spPr/>
        <p:txBody>
          <a:bodyPr/>
          <a:lstStyle/>
          <a:p>
            <a:fld id="{7F9E4A46-E37A-49AC-B954-FBB4EFD4D067}" type="datetime1">
              <a:rPr lang="en-US" smtClean="0"/>
              <a:t>6/5/2026</a:t>
            </a:fld>
            <a:endParaRPr lang="en-US"/>
          </a:p>
        </p:txBody>
      </p:sp>
    </p:spTree>
    <p:extLst>
      <p:ext uri="{BB962C8B-B14F-4D97-AF65-F5344CB8AC3E}">
        <p14:creationId xmlns:p14="http://schemas.microsoft.com/office/powerpoint/2010/main" val="2796674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8B0D3-4B3A-6E7A-2182-37EBA8D215DF}"/>
              </a:ext>
            </a:extLst>
          </p:cNvPr>
          <p:cNvSpPr>
            <a:spLocks noGrp="1"/>
          </p:cNvSpPr>
          <p:nvPr>
            <p:ph type="title"/>
          </p:nvPr>
        </p:nvSpPr>
        <p:spPr/>
        <p:txBody>
          <a:bodyPr/>
          <a:lstStyle/>
          <a:p>
            <a:r>
              <a:rPr lang="en-US"/>
              <a:t>Natural Ventilation</a:t>
            </a:r>
          </a:p>
        </p:txBody>
      </p:sp>
      <p:sp>
        <p:nvSpPr>
          <p:cNvPr id="4" name="Date Placeholder 3">
            <a:extLst>
              <a:ext uri="{FF2B5EF4-FFF2-40B4-BE49-F238E27FC236}">
                <a16:creationId xmlns:a16="http://schemas.microsoft.com/office/drawing/2014/main" id="{07900F7B-33C5-3FE5-0FB5-BD8896DC9A88}"/>
              </a:ext>
            </a:extLst>
          </p:cNvPr>
          <p:cNvSpPr>
            <a:spLocks noGrp="1"/>
          </p:cNvSpPr>
          <p:nvPr>
            <p:ph type="dt" sz="half" idx="10"/>
          </p:nvPr>
        </p:nvSpPr>
        <p:spPr>
          <a:xfrm>
            <a:off x="389024" y="6355080"/>
            <a:ext cx="932688" cy="365125"/>
          </a:xfrm>
        </p:spPr>
        <p:txBody>
          <a:bodyPr/>
          <a:lstStyle/>
          <a:p>
            <a:fld id="{D6331CCC-0E1B-4C61-AECF-E19F0BDABD9E}" type="datetime1">
              <a:rPr lang="en-US" smtClean="0"/>
              <a:t>6/5/2026</a:t>
            </a:fld>
            <a:endParaRPr lang="en-US" dirty="0"/>
          </a:p>
        </p:txBody>
      </p:sp>
      <p:sp>
        <p:nvSpPr>
          <p:cNvPr id="7" name="Slide Number Placeholder 6">
            <a:extLst>
              <a:ext uri="{FF2B5EF4-FFF2-40B4-BE49-F238E27FC236}">
                <a16:creationId xmlns:a16="http://schemas.microsoft.com/office/drawing/2014/main" id="{69F32BD6-DFF0-B9B4-0321-9130663B56EB}"/>
              </a:ext>
            </a:extLst>
          </p:cNvPr>
          <p:cNvSpPr>
            <a:spLocks noGrp="1"/>
          </p:cNvSpPr>
          <p:nvPr>
            <p:ph type="sldNum" sz="quarter" idx="12"/>
          </p:nvPr>
        </p:nvSpPr>
        <p:spPr>
          <a:xfrm>
            <a:off x="11082528" y="6355080"/>
            <a:ext cx="685800" cy="365125"/>
          </a:xfrm>
        </p:spPr>
        <p:txBody>
          <a:bodyPr/>
          <a:lstStyle/>
          <a:p>
            <a:fld id="{7D19FC8C-636F-4B61-98CC-E41B290838A8}" type="slidenum">
              <a:rPr lang="en-US" smtClean="0"/>
              <a:pPr/>
              <a:t>12</a:t>
            </a:fld>
            <a:endParaRPr lang="en-US" dirty="0"/>
          </a:p>
        </p:txBody>
      </p:sp>
      <p:sp>
        <p:nvSpPr>
          <p:cNvPr id="11" name="Rectangle: Rounded Corners 10">
            <a:extLst>
              <a:ext uri="{FF2B5EF4-FFF2-40B4-BE49-F238E27FC236}">
                <a16:creationId xmlns:a16="http://schemas.microsoft.com/office/drawing/2014/main" id="{7043298A-17B6-5E7B-8283-FD92E31DC9D1}"/>
              </a:ext>
            </a:extLst>
          </p:cNvPr>
          <p:cNvSpPr/>
          <p:nvPr/>
        </p:nvSpPr>
        <p:spPr>
          <a:xfrm>
            <a:off x="838201" y="1349835"/>
            <a:ext cx="10515682" cy="2421167"/>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09ACAE60-62D2-2628-0D1C-27240FA7833E}"/>
              </a:ext>
            </a:extLst>
          </p:cNvPr>
          <p:cNvSpPr txBox="1"/>
          <p:nvPr/>
        </p:nvSpPr>
        <p:spPr>
          <a:xfrm>
            <a:off x="855189" y="1587499"/>
            <a:ext cx="10498610" cy="1938992"/>
          </a:xfrm>
          <a:prstGeom prst="rect">
            <a:avLst/>
          </a:prstGeom>
          <a:noFill/>
        </p:spPr>
        <p:txBody>
          <a:bodyPr wrap="square" rtlCol="0">
            <a:spAutoFit/>
          </a:bodyPr>
          <a:lstStyle/>
          <a:p>
            <a:pPr algn="ctr"/>
            <a:r>
              <a:rPr lang="en-US" sz="2000">
                <a:solidFill>
                  <a:srgbClr val="142D43"/>
                </a:solidFill>
                <a:latin typeface="Open Sans Light" panose="020B0306030504020204" pitchFamily="34" charset="0"/>
                <a:ea typeface="Open Sans Light" panose="020B0306030504020204" pitchFamily="34" charset="0"/>
                <a:cs typeface="Open Sans Light" panose="020B0306030504020204" pitchFamily="34" charset="0"/>
              </a:rPr>
              <a:t>The seasonal air temperature ranges at the site are ideal for natural ventilation for fresh air and cooling: cool night temperatures for space pre-cooling and daytime air temperatures within the comfort range most of the year. The designers used the existing crawl space beneath the wood joist floors combined with the operable skylights to create an air flow path through the main spaces, with the air intake at openings in the exterior wall of the crawl space and a connection to the occupied space above through floor grilles.</a:t>
            </a:r>
          </a:p>
        </p:txBody>
      </p:sp>
      <p:sp>
        <p:nvSpPr>
          <p:cNvPr id="3" name="Rectangle: Rounded Corners 2">
            <a:extLst>
              <a:ext uri="{FF2B5EF4-FFF2-40B4-BE49-F238E27FC236}">
                <a16:creationId xmlns:a16="http://schemas.microsoft.com/office/drawing/2014/main" id="{E3CA8377-24E6-0983-6EB4-7E2595159F69}"/>
              </a:ext>
            </a:extLst>
          </p:cNvPr>
          <p:cNvSpPr/>
          <p:nvPr/>
        </p:nvSpPr>
        <p:spPr>
          <a:xfrm>
            <a:off x="855189" y="3995757"/>
            <a:ext cx="10515682" cy="1938992"/>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B3247DA2-6B63-BC3E-07AD-91FA7740E1B7}"/>
              </a:ext>
            </a:extLst>
          </p:cNvPr>
          <p:cNvSpPr txBox="1"/>
          <p:nvPr/>
        </p:nvSpPr>
        <p:spPr>
          <a:xfrm>
            <a:off x="855189" y="4164504"/>
            <a:ext cx="10515682" cy="1631216"/>
          </a:xfrm>
          <a:prstGeom prst="rect">
            <a:avLst/>
          </a:prstGeom>
          <a:noFill/>
        </p:spPr>
        <p:txBody>
          <a:bodyPr wrap="square" rtlCol="0">
            <a:spAutoFit/>
          </a:bodyPr>
          <a:lstStyle/>
          <a:p>
            <a:pPr algn="ctr"/>
            <a:r>
              <a:rPr lang="en-US" sz="2000">
                <a:solidFill>
                  <a:srgbClr val="142D43"/>
                </a:solidFill>
                <a:latin typeface="Open Sans Light" panose="020B0306030504020204" pitchFamily="34" charset="0"/>
                <a:ea typeface="Open Sans Light" panose="020B0306030504020204" pitchFamily="34" charset="0"/>
                <a:cs typeface="Open Sans Light" panose="020B0306030504020204" pitchFamily="34" charset="0"/>
              </a:rPr>
              <a:t>This effect is enhanced by broken shards of the red hollow clay bricks that line the crawl space, which were placed there after the original interior walls were demolished and the bricks were broken into pieces. This effectively adds thermal mass to the crawl space, which is used to pre-</a:t>
            </a:r>
            <a:r>
              <a:rPr lang="en-US" sz="2000" err="1">
                <a:solidFill>
                  <a:srgbClr val="142D43"/>
                </a:solidFill>
                <a:latin typeface="Open Sans Light" panose="020B0306030504020204" pitchFamily="34" charset="0"/>
                <a:ea typeface="Open Sans Light" panose="020B0306030504020204" pitchFamily="34" charset="0"/>
                <a:cs typeface="Open Sans Light" panose="020B0306030504020204" pitchFamily="34" charset="0"/>
              </a:rPr>
              <a:t>coolthe</a:t>
            </a:r>
            <a:r>
              <a:rPr lang="en-US" sz="2000">
                <a:solidFill>
                  <a:srgbClr val="142D43"/>
                </a:solidFill>
                <a:latin typeface="Open Sans Light" panose="020B0306030504020204" pitchFamily="34" charset="0"/>
                <a:ea typeface="Open Sans Light" panose="020B0306030504020204" pitchFamily="34" charset="0"/>
                <a:cs typeface="Open Sans Light" panose="020B0306030504020204" pitchFamily="34" charset="0"/>
              </a:rPr>
              <a:t> incoming outside air. This thermal mass is typically chilled during night purge ventilation of the building.</a:t>
            </a:r>
          </a:p>
        </p:txBody>
      </p:sp>
    </p:spTree>
    <p:extLst>
      <p:ext uri="{BB962C8B-B14F-4D97-AF65-F5344CB8AC3E}">
        <p14:creationId xmlns:p14="http://schemas.microsoft.com/office/powerpoint/2010/main" val="2279112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32A02F-F621-B85E-8897-9C21A34ED85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FB31607-82B1-E361-9264-B603D2145E36}"/>
              </a:ext>
            </a:extLst>
          </p:cNvPr>
          <p:cNvSpPr>
            <a:spLocks noGrp="1"/>
          </p:cNvSpPr>
          <p:nvPr>
            <p:ph type="title"/>
          </p:nvPr>
        </p:nvSpPr>
        <p:spPr/>
        <p:txBody>
          <a:bodyPr/>
          <a:lstStyle/>
          <a:p>
            <a:r>
              <a:rPr lang="en-US"/>
              <a:t>Natural Ventilation</a:t>
            </a:r>
          </a:p>
        </p:txBody>
      </p:sp>
      <p:sp>
        <p:nvSpPr>
          <p:cNvPr id="4" name="Date Placeholder 3">
            <a:extLst>
              <a:ext uri="{FF2B5EF4-FFF2-40B4-BE49-F238E27FC236}">
                <a16:creationId xmlns:a16="http://schemas.microsoft.com/office/drawing/2014/main" id="{C6F51A71-1A49-C593-F81E-7119B1AF3671}"/>
              </a:ext>
            </a:extLst>
          </p:cNvPr>
          <p:cNvSpPr>
            <a:spLocks noGrp="1"/>
          </p:cNvSpPr>
          <p:nvPr>
            <p:ph type="dt" sz="half" idx="10"/>
          </p:nvPr>
        </p:nvSpPr>
        <p:spPr>
          <a:xfrm>
            <a:off x="389024" y="6355080"/>
            <a:ext cx="932688" cy="365125"/>
          </a:xfrm>
        </p:spPr>
        <p:txBody>
          <a:bodyPr/>
          <a:lstStyle/>
          <a:p>
            <a:fld id="{B10AF2C6-6A22-4CEA-99D3-FC7562AC1219}" type="datetime1">
              <a:rPr lang="en-US" smtClean="0"/>
              <a:t>6/5/2026</a:t>
            </a:fld>
            <a:endParaRPr lang="en-US" dirty="0"/>
          </a:p>
        </p:txBody>
      </p:sp>
      <p:sp>
        <p:nvSpPr>
          <p:cNvPr id="7" name="Slide Number Placeholder 6">
            <a:extLst>
              <a:ext uri="{FF2B5EF4-FFF2-40B4-BE49-F238E27FC236}">
                <a16:creationId xmlns:a16="http://schemas.microsoft.com/office/drawing/2014/main" id="{CBF869AE-28CA-E66A-FC1F-6DBB3DE93B7E}"/>
              </a:ext>
            </a:extLst>
          </p:cNvPr>
          <p:cNvSpPr>
            <a:spLocks noGrp="1"/>
          </p:cNvSpPr>
          <p:nvPr>
            <p:ph type="sldNum" sz="quarter" idx="12"/>
          </p:nvPr>
        </p:nvSpPr>
        <p:spPr>
          <a:xfrm>
            <a:off x="11082528" y="6355080"/>
            <a:ext cx="685800" cy="365125"/>
          </a:xfrm>
        </p:spPr>
        <p:txBody>
          <a:bodyPr/>
          <a:lstStyle/>
          <a:p>
            <a:fld id="{7D19FC8C-636F-4B61-98CC-E41B290838A8}" type="slidenum">
              <a:rPr lang="en-US" smtClean="0"/>
              <a:pPr/>
              <a:t>13</a:t>
            </a:fld>
            <a:endParaRPr lang="en-US"/>
          </a:p>
        </p:txBody>
      </p:sp>
      <p:pic>
        <p:nvPicPr>
          <p:cNvPr id="8" name="Picture 7">
            <a:extLst>
              <a:ext uri="{FF2B5EF4-FFF2-40B4-BE49-F238E27FC236}">
                <a16:creationId xmlns:a16="http://schemas.microsoft.com/office/drawing/2014/main" id="{8AF34A31-F660-BB3F-53C0-12D563CD53F8}"/>
              </a:ext>
            </a:extLst>
          </p:cNvPr>
          <p:cNvPicPr>
            <a:picLocks noChangeAspect="1"/>
          </p:cNvPicPr>
          <p:nvPr/>
        </p:nvPicPr>
        <p:blipFill>
          <a:blip r:embed="rId2"/>
          <a:stretch>
            <a:fillRect/>
          </a:stretch>
        </p:blipFill>
        <p:spPr>
          <a:xfrm>
            <a:off x="389024" y="1156447"/>
            <a:ext cx="5932696" cy="3033575"/>
          </a:xfrm>
          <a:prstGeom prst="roundRect">
            <a:avLst/>
          </a:prstGeom>
          <a:ln>
            <a:solidFill>
              <a:schemeClr val="tx1"/>
            </a:solidFill>
          </a:ln>
        </p:spPr>
      </p:pic>
      <p:pic>
        <p:nvPicPr>
          <p:cNvPr id="10" name="Picture 9">
            <a:extLst>
              <a:ext uri="{FF2B5EF4-FFF2-40B4-BE49-F238E27FC236}">
                <a16:creationId xmlns:a16="http://schemas.microsoft.com/office/drawing/2014/main" id="{3648F4CC-BB22-88B9-9637-3AB8071CC211}"/>
              </a:ext>
            </a:extLst>
          </p:cNvPr>
          <p:cNvPicPr>
            <a:picLocks noChangeAspect="1"/>
          </p:cNvPicPr>
          <p:nvPr/>
        </p:nvPicPr>
        <p:blipFill>
          <a:blip r:embed="rId3"/>
          <a:stretch>
            <a:fillRect/>
          </a:stretch>
        </p:blipFill>
        <p:spPr>
          <a:xfrm>
            <a:off x="6801827" y="2999634"/>
            <a:ext cx="4971073" cy="3172566"/>
          </a:xfrm>
          <a:prstGeom prst="roundRect">
            <a:avLst/>
          </a:prstGeom>
          <a:ln>
            <a:solidFill>
              <a:schemeClr val="tx1"/>
            </a:solidFill>
          </a:ln>
        </p:spPr>
      </p:pic>
    </p:spTree>
    <p:extLst>
      <p:ext uri="{BB962C8B-B14F-4D97-AF65-F5344CB8AC3E}">
        <p14:creationId xmlns:p14="http://schemas.microsoft.com/office/powerpoint/2010/main" val="32200193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DA7E06-922E-B129-FC29-22973C31723A}"/>
              </a:ext>
            </a:extLst>
          </p:cNvPr>
          <p:cNvSpPr>
            <a:spLocks noGrp="1"/>
          </p:cNvSpPr>
          <p:nvPr>
            <p:ph type="title"/>
          </p:nvPr>
        </p:nvSpPr>
        <p:spPr/>
        <p:txBody>
          <a:bodyPr/>
          <a:lstStyle/>
          <a:p>
            <a:r>
              <a:rPr lang="en-US"/>
              <a:t>Renewable Energy Supply</a:t>
            </a:r>
          </a:p>
        </p:txBody>
      </p:sp>
      <p:sp>
        <p:nvSpPr>
          <p:cNvPr id="3" name="Content Placeholder 2">
            <a:extLst>
              <a:ext uri="{FF2B5EF4-FFF2-40B4-BE49-F238E27FC236}">
                <a16:creationId xmlns:a16="http://schemas.microsoft.com/office/drawing/2014/main" id="{3BA73C73-8175-4D2A-AAF0-705CF83ED77A}"/>
              </a:ext>
            </a:extLst>
          </p:cNvPr>
          <p:cNvSpPr>
            <a:spLocks noGrp="1"/>
          </p:cNvSpPr>
          <p:nvPr>
            <p:ph idx="1"/>
          </p:nvPr>
        </p:nvSpPr>
        <p:spPr>
          <a:xfrm>
            <a:off x="849302" y="1811002"/>
            <a:ext cx="4231105" cy="3733801"/>
          </a:xfrm>
        </p:spPr>
        <p:txBody>
          <a:bodyPr>
            <a:normAutofit/>
          </a:bodyPr>
          <a:lstStyle/>
          <a:p>
            <a:r>
              <a:rPr lang="en-US"/>
              <a:t>The solar PV system was installed on the two roof canopies above the outdoor classrooms, which together provided sufficient area to accommodate the required panel arrays. The system comprises 160 SunPower E-Series Commercial Solar Panels (E20-327-COM), with a nominal capacity of 52 kW</a:t>
            </a:r>
          </a:p>
        </p:txBody>
      </p:sp>
      <p:sp>
        <p:nvSpPr>
          <p:cNvPr id="4" name="Date Placeholder 3">
            <a:extLst>
              <a:ext uri="{FF2B5EF4-FFF2-40B4-BE49-F238E27FC236}">
                <a16:creationId xmlns:a16="http://schemas.microsoft.com/office/drawing/2014/main" id="{375DFB95-9790-4DAB-B557-6629AC4B7FB2}"/>
              </a:ext>
            </a:extLst>
          </p:cNvPr>
          <p:cNvSpPr>
            <a:spLocks noGrp="1"/>
          </p:cNvSpPr>
          <p:nvPr>
            <p:ph type="dt" sz="half" idx="10"/>
          </p:nvPr>
        </p:nvSpPr>
        <p:spPr/>
        <p:txBody>
          <a:bodyPr/>
          <a:lstStyle/>
          <a:p>
            <a:fld id="{AC275422-78AB-48C2-8E08-35D710E9FDEB}" type="datetime1">
              <a:rPr lang="en-US" smtClean="0"/>
              <a:t>6/5/2026</a:t>
            </a:fld>
            <a:endParaRPr lang="en-US"/>
          </a:p>
        </p:txBody>
      </p:sp>
      <p:sp>
        <p:nvSpPr>
          <p:cNvPr id="5" name="Slide Number Placeholder 4">
            <a:extLst>
              <a:ext uri="{FF2B5EF4-FFF2-40B4-BE49-F238E27FC236}">
                <a16:creationId xmlns:a16="http://schemas.microsoft.com/office/drawing/2014/main" id="{1AC5AA29-075F-914C-1578-B3CA4B21A549}"/>
              </a:ext>
            </a:extLst>
          </p:cNvPr>
          <p:cNvSpPr>
            <a:spLocks noGrp="1"/>
          </p:cNvSpPr>
          <p:nvPr>
            <p:ph type="sldNum" sz="quarter" idx="12"/>
          </p:nvPr>
        </p:nvSpPr>
        <p:spPr/>
        <p:txBody>
          <a:bodyPr/>
          <a:lstStyle/>
          <a:p>
            <a:fld id="{7D19FC8C-636F-4B61-98CC-E41B290838A8}" type="slidenum">
              <a:rPr lang="en-US" smtClean="0"/>
              <a:pPr/>
              <a:t>14</a:t>
            </a:fld>
            <a:endParaRPr lang="en-US"/>
          </a:p>
        </p:txBody>
      </p:sp>
      <p:pic>
        <p:nvPicPr>
          <p:cNvPr id="8" name="Picture 7">
            <a:extLst>
              <a:ext uri="{FF2B5EF4-FFF2-40B4-BE49-F238E27FC236}">
                <a16:creationId xmlns:a16="http://schemas.microsoft.com/office/drawing/2014/main" id="{A203C49D-8940-7009-67E0-B363C1C44ADC}"/>
              </a:ext>
            </a:extLst>
          </p:cNvPr>
          <p:cNvPicPr>
            <a:picLocks noChangeAspect="1"/>
          </p:cNvPicPr>
          <p:nvPr/>
        </p:nvPicPr>
        <p:blipFill>
          <a:blip r:embed="rId2">
            <a:extLst>
              <a:ext uri="{28A0092B-C50C-407E-A947-70E740481C1C}">
                <a14:useLocalDpi xmlns:a14="http://schemas.microsoft.com/office/drawing/2010/main" val="0"/>
              </a:ext>
            </a:extLst>
          </a:blip>
          <a:srcRect l="19890" r="19890"/>
          <a:stretch/>
        </p:blipFill>
        <p:spPr>
          <a:xfrm>
            <a:off x="5116267" y="2177356"/>
            <a:ext cx="6656633" cy="3096343"/>
          </a:xfrm>
          <a:prstGeom prst="roundRect">
            <a:avLst/>
          </a:prstGeom>
          <a:ln>
            <a:solidFill>
              <a:schemeClr val="tx1"/>
            </a:solidFill>
          </a:ln>
        </p:spPr>
      </p:pic>
    </p:spTree>
    <p:extLst>
      <p:ext uri="{BB962C8B-B14F-4D97-AF65-F5344CB8AC3E}">
        <p14:creationId xmlns:p14="http://schemas.microsoft.com/office/powerpoint/2010/main" val="36481943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67A768-6E8D-C9FB-C460-9FFF2C8508B3}"/>
              </a:ext>
            </a:extLst>
          </p:cNvPr>
          <p:cNvSpPr>
            <a:spLocks noGrp="1"/>
          </p:cNvSpPr>
          <p:nvPr>
            <p:ph type="title"/>
          </p:nvPr>
        </p:nvSpPr>
        <p:spPr/>
        <p:txBody>
          <a:bodyPr/>
          <a:lstStyle/>
          <a:p>
            <a:r>
              <a:rPr lang="en-US"/>
              <a:t>Embodied Carbon Assessment</a:t>
            </a:r>
          </a:p>
        </p:txBody>
      </p:sp>
      <p:sp>
        <p:nvSpPr>
          <p:cNvPr id="4" name="Rectangle: Rounded Corners 3">
            <a:extLst>
              <a:ext uri="{FF2B5EF4-FFF2-40B4-BE49-F238E27FC236}">
                <a16:creationId xmlns:a16="http://schemas.microsoft.com/office/drawing/2014/main" id="{055C2A3D-1B0D-C753-53BD-28E673D4ADB3}"/>
              </a:ext>
            </a:extLst>
          </p:cNvPr>
          <p:cNvSpPr/>
          <p:nvPr/>
        </p:nvSpPr>
        <p:spPr>
          <a:xfrm>
            <a:off x="838200" y="1945095"/>
            <a:ext cx="5257800" cy="3477875"/>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B78D5733-3AE2-A221-F18D-097C8A4B16CA}"/>
              </a:ext>
            </a:extLst>
          </p:cNvPr>
          <p:cNvSpPr txBox="1"/>
          <p:nvPr/>
        </p:nvSpPr>
        <p:spPr>
          <a:xfrm>
            <a:off x="838200" y="1933687"/>
            <a:ext cx="5257800" cy="3477875"/>
          </a:xfrm>
          <a:prstGeom prst="rect">
            <a:avLst/>
          </a:prstGeom>
          <a:noFill/>
        </p:spPr>
        <p:txBody>
          <a:bodyPr wrap="square" rtlCol="0">
            <a:spAutoFit/>
          </a:bodyPr>
          <a:lstStyle/>
          <a:p>
            <a:pPr algn="ctr"/>
            <a:r>
              <a:rPr lang="en-US" sz="2000" b="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Embodied carbon </a:t>
            </a:r>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p>
            <a:pPr algn="ctr"/>
            <a:r>
              <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Greenhouse gas emissions from material extraction, manufacturing, transportation, construction, and end-of-life disposal.</a:t>
            </a:r>
          </a:p>
          <a:p>
            <a:pPr algn="ctr"/>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p>
            <a:pPr algn="ctr"/>
            <a:r>
              <a:rPr lang="en-US" sz="2000" b="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Operational Carbon</a:t>
            </a:r>
          </a:p>
          <a:p>
            <a:pPr algn="ctr"/>
            <a:r>
              <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Emissions from energy use during a building’s operation over its lifetime. As energy efficiency improves and renewable energy use increases, operational carbon decreases.</a:t>
            </a:r>
            <a:endParaRPr lang="en-US" sz="2000">
              <a:solidFill>
                <a:schemeClr val="tx2"/>
              </a:solidFill>
            </a:endParaRPr>
          </a:p>
        </p:txBody>
      </p:sp>
      <p:pic>
        <p:nvPicPr>
          <p:cNvPr id="9" name="Picture 8">
            <a:extLst>
              <a:ext uri="{FF2B5EF4-FFF2-40B4-BE49-F238E27FC236}">
                <a16:creationId xmlns:a16="http://schemas.microsoft.com/office/drawing/2014/main" id="{2B8D8680-3F1D-FA0B-8617-B937058E908E}"/>
              </a:ext>
            </a:extLst>
          </p:cNvPr>
          <p:cNvPicPr>
            <a:picLocks noChangeAspect="1"/>
          </p:cNvPicPr>
          <p:nvPr/>
        </p:nvPicPr>
        <p:blipFill>
          <a:blip r:embed="rId2"/>
          <a:srcRect r="50000"/>
          <a:stretch>
            <a:fillRect/>
          </a:stretch>
        </p:blipFill>
        <p:spPr>
          <a:xfrm>
            <a:off x="6191099" y="2261162"/>
            <a:ext cx="3667314" cy="2940201"/>
          </a:xfrm>
          <a:prstGeom prst="rect">
            <a:avLst/>
          </a:prstGeom>
        </p:spPr>
      </p:pic>
      <p:pic>
        <p:nvPicPr>
          <p:cNvPr id="11" name="Picture 10">
            <a:extLst>
              <a:ext uri="{FF2B5EF4-FFF2-40B4-BE49-F238E27FC236}">
                <a16:creationId xmlns:a16="http://schemas.microsoft.com/office/drawing/2014/main" id="{97DC5673-C13D-C492-BB21-81CFF5EEA3B1}"/>
              </a:ext>
            </a:extLst>
          </p:cNvPr>
          <p:cNvPicPr>
            <a:picLocks noChangeAspect="1"/>
          </p:cNvPicPr>
          <p:nvPr/>
        </p:nvPicPr>
        <p:blipFill>
          <a:blip r:embed="rId2"/>
          <a:srcRect l="54050"/>
          <a:stretch>
            <a:fillRect/>
          </a:stretch>
        </p:blipFill>
        <p:spPr>
          <a:xfrm>
            <a:off x="9441712" y="2742978"/>
            <a:ext cx="2331188" cy="2033718"/>
          </a:xfrm>
          <a:prstGeom prst="rect">
            <a:avLst/>
          </a:prstGeom>
        </p:spPr>
      </p:pic>
      <p:sp>
        <p:nvSpPr>
          <p:cNvPr id="3" name="Date Placeholder 2">
            <a:extLst>
              <a:ext uri="{FF2B5EF4-FFF2-40B4-BE49-F238E27FC236}">
                <a16:creationId xmlns:a16="http://schemas.microsoft.com/office/drawing/2014/main" id="{A8E52DFD-B6C4-61A1-402F-D591C55335D5}"/>
              </a:ext>
            </a:extLst>
          </p:cNvPr>
          <p:cNvSpPr>
            <a:spLocks noGrp="1"/>
          </p:cNvSpPr>
          <p:nvPr>
            <p:ph type="dt" sz="half" idx="10"/>
          </p:nvPr>
        </p:nvSpPr>
        <p:spPr/>
        <p:txBody>
          <a:bodyPr/>
          <a:lstStyle/>
          <a:p>
            <a:fld id="{225A56EA-E5D7-47E6-B81C-D65B25AC24EB}" type="datetime1">
              <a:rPr lang="en-US" smtClean="0"/>
              <a:t>6/5/2026</a:t>
            </a:fld>
            <a:endParaRPr lang="en-US"/>
          </a:p>
        </p:txBody>
      </p:sp>
      <p:sp>
        <p:nvSpPr>
          <p:cNvPr id="6" name="Slide Number Placeholder 5">
            <a:extLst>
              <a:ext uri="{FF2B5EF4-FFF2-40B4-BE49-F238E27FC236}">
                <a16:creationId xmlns:a16="http://schemas.microsoft.com/office/drawing/2014/main" id="{D6210B45-0B00-815E-B486-39BB9FA154CD}"/>
              </a:ext>
            </a:extLst>
          </p:cNvPr>
          <p:cNvSpPr>
            <a:spLocks noGrp="1"/>
          </p:cNvSpPr>
          <p:nvPr>
            <p:ph type="sldNum" sz="quarter" idx="12"/>
          </p:nvPr>
        </p:nvSpPr>
        <p:spPr/>
        <p:txBody>
          <a:bodyPr/>
          <a:lstStyle/>
          <a:p>
            <a:fld id="{7D19FC8C-636F-4B61-98CC-E41B290838A8}" type="slidenum">
              <a:rPr lang="en-US" smtClean="0"/>
              <a:t>15</a:t>
            </a:fld>
            <a:endParaRPr lang="en-US"/>
          </a:p>
        </p:txBody>
      </p:sp>
    </p:spTree>
    <p:extLst>
      <p:ext uri="{BB962C8B-B14F-4D97-AF65-F5344CB8AC3E}">
        <p14:creationId xmlns:p14="http://schemas.microsoft.com/office/powerpoint/2010/main" val="21254279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DDBFA3-47D8-C097-A03D-F09B0098AD45}"/>
              </a:ext>
            </a:extLst>
          </p:cNvPr>
          <p:cNvSpPr>
            <a:spLocks noGrp="1"/>
          </p:cNvSpPr>
          <p:nvPr>
            <p:ph type="title"/>
          </p:nvPr>
        </p:nvSpPr>
        <p:spPr/>
        <p:txBody>
          <a:bodyPr/>
          <a:lstStyle/>
          <a:p>
            <a:r>
              <a:rPr lang="en-US"/>
              <a:t>Embodied Carbon Comparison</a:t>
            </a:r>
          </a:p>
        </p:txBody>
      </p:sp>
      <p:pic>
        <p:nvPicPr>
          <p:cNvPr id="5" name="Picture 4">
            <a:extLst>
              <a:ext uri="{FF2B5EF4-FFF2-40B4-BE49-F238E27FC236}">
                <a16:creationId xmlns:a16="http://schemas.microsoft.com/office/drawing/2014/main" id="{9BD11021-5296-C4DD-D337-8CAE6C62353A}"/>
              </a:ext>
            </a:extLst>
          </p:cNvPr>
          <p:cNvPicPr>
            <a:picLocks noChangeAspect="1"/>
          </p:cNvPicPr>
          <p:nvPr/>
        </p:nvPicPr>
        <p:blipFill>
          <a:blip r:embed="rId2"/>
          <a:stretch>
            <a:fillRect/>
          </a:stretch>
        </p:blipFill>
        <p:spPr>
          <a:xfrm>
            <a:off x="898298" y="1274445"/>
            <a:ext cx="10395403" cy="4754880"/>
          </a:xfrm>
          <a:prstGeom prst="rect">
            <a:avLst/>
          </a:prstGeom>
        </p:spPr>
      </p:pic>
      <p:sp>
        <p:nvSpPr>
          <p:cNvPr id="3" name="Date Placeholder 2">
            <a:extLst>
              <a:ext uri="{FF2B5EF4-FFF2-40B4-BE49-F238E27FC236}">
                <a16:creationId xmlns:a16="http://schemas.microsoft.com/office/drawing/2014/main" id="{82B4F7C3-73EE-F560-ED0A-DD76145E3896}"/>
              </a:ext>
            </a:extLst>
          </p:cNvPr>
          <p:cNvSpPr>
            <a:spLocks noGrp="1"/>
          </p:cNvSpPr>
          <p:nvPr>
            <p:ph type="dt" sz="half" idx="10"/>
          </p:nvPr>
        </p:nvSpPr>
        <p:spPr/>
        <p:txBody>
          <a:bodyPr/>
          <a:lstStyle/>
          <a:p>
            <a:fld id="{DD704501-8A45-4449-BF4A-5CF3455FDFC3}" type="datetime1">
              <a:rPr lang="en-US" smtClean="0"/>
              <a:t>6/5/2026</a:t>
            </a:fld>
            <a:endParaRPr lang="en-US"/>
          </a:p>
        </p:txBody>
      </p:sp>
      <p:sp>
        <p:nvSpPr>
          <p:cNvPr id="4" name="Slide Number Placeholder 3">
            <a:extLst>
              <a:ext uri="{FF2B5EF4-FFF2-40B4-BE49-F238E27FC236}">
                <a16:creationId xmlns:a16="http://schemas.microsoft.com/office/drawing/2014/main" id="{330EBA3C-33E4-1B7E-2F72-C0141569E589}"/>
              </a:ext>
            </a:extLst>
          </p:cNvPr>
          <p:cNvSpPr>
            <a:spLocks noGrp="1"/>
          </p:cNvSpPr>
          <p:nvPr>
            <p:ph type="sldNum" sz="quarter" idx="12"/>
          </p:nvPr>
        </p:nvSpPr>
        <p:spPr/>
        <p:txBody>
          <a:bodyPr/>
          <a:lstStyle/>
          <a:p>
            <a:fld id="{7D19FC8C-636F-4B61-98CC-E41B290838A8}" type="slidenum">
              <a:rPr lang="en-US" smtClean="0"/>
              <a:t>16</a:t>
            </a:fld>
            <a:endParaRPr lang="en-US"/>
          </a:p>
        </p:txBody>
      </p:sp>
    </p:spTree>
    <p:extLst>
      <p:ext uri="{BB962C8B-B14F-4D97-AF65-F5344CB8AC3E}">
        <p14:creationId xmlns:p14="http://schemas.microsoft.com/office/powerpoint/2010/main" val="27359235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A1C9C0-CE1A-6218-4A6E-A3447EA65ACD}"/>
              </a:ext>
            </a:extLst>
          </p:cNvPr>
          <p:cNvSpPr>
            <a:spLocks noGrp="1"/>
          </p:cNvSpPr>
          <p:nvPr>
            <p:ph type="title"/>
          </p:nvPr>
        </p:nvSpPr>
        <p:spPr/>
        <p:txBody>
          <a:bodyPr/>
          <a:lstStyle/>
          <a:p>
            <a:r>
              <a:rPr lang="en-US"/>
              <a:t>Modelled Monthly Energy Use</a:t>
            </a:r>
          </a:p>
        </p:txBody>
      </p:sp>
      <p:sp>
        <p:nvSpPr>
          <p:cNvPr id="3" name="Date Placeholder 2">
            <a:extLst>
              <a:ext uri="{FF2B5EF4-FFF2-40B4-BE49-F238E27FC236}">
                <a16:creationId xmlns:a16="http://schemas.microsoft.com/office/drawing/2014/main" id="{E30D1DF6-DB2A-B42E-B54E-D6EDB15C9686}"/>
              </a:ext>
            </a:extLst>
          </p:cNvPr>
          <p:cNvSpPr>
            <a:spLocks noGrp="1"/>
          </p:cNvSpPr>
          <p:nvPr>
            <p:ph type="dt" sz="half" idx="10"/>
          </p:nvPr>
        </p:nvSpPr>
        <p:spPr/>
        <p:txBody>
          <a:bodyPr/>
          <a:lstStyle/>
          <a:p>
            <a:fld id="{B505797E-38CF-40F0-B75E-3057C8A8DBDD}" type="datetime1">
              <a:rPr lang="en-US" smtClean="0"/>
              <a:t>6/5/2026</a:t>
            </a:fld>
            <a:endParaRPr lang="en-US"/>
          </a:p>
        </p:txBody>
      </p:sp>
      <p:sp>
        <p:nvSpPr>
          <p:cNvPr id="4" name="Slide Number Placeholder 3">
            <a:extLst>
              <a:ext uri="{FF2B5EF4-FFF2-40B4-BE49-F238E27FC236}">
                <a16:creationId xmlns:a16="http://schemas.microsoft.com/office/drawing/2014/main" id="{F7E8A7A1-2D4E-3ED9-27B5-842A93DECFCB}"/>
              </a:ext>
            </a:extLst>
          </p:cNvPr>
          <p:cNvSpPr>
            <a:spLocks noGrp="1"/>
          </p:cNvSpPr>
          <p:nvPr>
            <p:ph type="sldNum" sz="quarter" idx="12"/>
          </p:nvPr>
        </p:nvSpPr>
        <p:spPr/>
        <p:txBody>
          <a:bodyPr/>
          <a:lstStyle/>
          <a:p>
            <a:fld id="{5E94BA17-8AE8-4651-9FD9-8589E5D42325}" type="slidenum">
              <a:rPr lang="en-US" smtClean="0"/>
              <a:pPr/>
              <a:t>17</a:t>
            </a:fld>
            <a:endParaRPr lang="en-US"/>
          </a:p>
        </p:txBody>
      </p:sp>
      <p:pic>
        <p:nvPicPr>
          <p:cNvPr id="7" name="Picture 6">
            <a:extLst>
              <a:ext uri="{FF2B5EF4-FFF2-40B4-BE49-F238E27FC236}">
                <a16:creationId xmlns:a16="http://schemas.microsoft.com/office/drawing/2014/main" id="{DFD4D453-65F3-17E1-DE4E-8891857D63E9}"/>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896756" y="1154365"/>
            <a:ext cx="7548562" cy="5029200"/>
          </a:xfrm>
          <a:prstGeom prst="rect">
            <a:avLst/>
          </a:prstGeom>
        </p:spPr>
      </p:pic>
      <p:pic>
        <p:nvPicPr>
          <p:cNvPr id="6" name="Picture 5">
            <a:extLst>
              <a:ext uri="{FF2B5EF4-FFF2-40B4-BE49-F238E27FC236}">
                <a16:creationId xmlns:a16="http://schemas.microsoft.com/office/drawing/2014/main" id="{0C9C761C-6973-764F-9A73-DA2441040234}"/>
              </a:ext>
            </a:extLst>
          </p:cNvPr>
          <p:cNvPicPr>
            <a:picLocks noChangeAspect="1"/>
          </p:cNvPicPr>
          <p:nvPr/>
        </p:nvPicPr>
        <p:blipFill>
          <a:blip r:embed="rId3"/>
          <a:stretch>
            <a:fillRect/>
          </a:stretch>
        </p:blipFill>
        <p:spPr>
          <a:xfrm>
            <a:off x="847056" y="1552504"/>
            <a:ext cx="1894114" cy="1240308"/>
          </a:xfrm>
          <a:prstGeom prst="rect">
            <a:avLst/>
          </a:prstGeom>
        </p:spPr>
      </p:pic>
    </p:spTree>
    <p:extLst>
      <p:ext uri="{BB962C8B-B14F-4D97-AF65-F5344CB8AC3E}">
        <p14:creationId xmlns:p14="http://schemas.microsoft.com/office/powerpoint/2010/main" val="41788128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094871-9330-B027-BB2A-3648CFB0F95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7E66C0C-168D-C00F-8038-4E52F1EDC42C}"/>
              </a:ext>
            </a:extLst>
          </p:cNvPr>
          <p:cNvSpPr>
            <a:spLocks noGrp="1"/>
          </p:cNvSpPr>
          <p:nvPr>
            <p:ph type="title"/>
          </p:nvPr>
        </p:nvSpPr>
        <p:spPr/>
        <p:txBody>
          <a:bodyPr/>
          <a:lstStyle/>
          <a:p>
            <a:r>
              <a:rPr lang="en-US"/>
              <a:t>Measured Monthly Energy Use</a:t>
            </a:r>
          </a:p>
        </p:txBody>
      </p:sp>
      <p:sp>
        <p:nvSpPr>
          <p:cNvPr id="3" name="Date Placeholder 2">
            <a:extLst>
              <a:ext uri="{FF2B5EF4-FFF2-40B4-BE49-F238E27FC236}">
                <a16:creationId xmlns:a16="http://schemas.microsoft.com/office/drawing/2014/main" id="{514BEBBA-F1F5-0EB9-8887-C0E801248313}"/>
              </a:ext>
            </a:extLst>
          </p:cNvPr>
          <p:cNvSpPr>
            <a:spLocks noGrp="1"/>
          </p:cNvSpPr>
          <p:nvPr>
            <p:ph type="dt" sz="half" idx="10"/>
          </p:nvPr>
        </p:nvSpPr>
        <p:spPr/>
        <p:txBody>
          <a:bodyPr/>
          <a:lstStyle/>
          <a:p>
            <a:fld id="{7E9E1626-8B59-453A-8E1C-554C7FB9D642}" type="datetime1">
              <a:rPr lang="en-US" smtClean="0"/>
              <a:t>6/5/2026</a:t>
            </a:fld>
            <a:endParaRPr lang="en-US"/>
          </a:p>
        </p:txBody>
      </p:sp>
      <p:sp>
        <p:nvSpPr>
          <p:cNvPr id="4" name="Slide Number Placeholder 3">
            <a:extLst>
              <a:ext uri="{FF2B5EF4-FFF2-40B4-BE49-F238E27FC236}">
                <a16:creationId xmlns:a16="http://schemas.microsoft.com/office/drawing/2014/main" id="{2F1280DA-69ED-07A0-BBC8-A41EB8A07815}"/>
              </a:ext>
            </a:extLst>
          </p:cNvPr>
          <p:cNvSpPr>
            <a:spLocks noGrp="1"/>
          </p:cNvSpPr>
          <p:nvPr>
            <p:ph type="sldNum" sz="quarter" idx="12"/>
          </p:nvPr>
        </p:nvSpPr>
        <p:spPr/>
        <p:txBody>
          <a:bodyPr/>
          <a:lstStyle/>
          <a:p>
            <a:fld id="{5E94BA17-8AE8-4651-9FD9-8589E5D42325}" type="slidenum">
              <a:rPr lang="en-US" smtClean="0"/>
              <a:pPr/>
              <a:t>18</a:t>
            </a:fld>
            <a:endParaRPr lang="en-US"/>
          </a:p>
        </p:txBody>
      </p:sp>
      <p:pic>
        <p:nvPicPr>
          <p:cNvPr id="6" name="Picture 5">
            <a:extLst>
              <a:ext uri="{FF2B5EF4-FFF2-40B4-BE49-F238E27FC236}">
                <a16:creationId xmlns:a16="http://schemas.microsoft.com/office/drawing/2014/main" id="{16F622DD-B2A6-0F69-4E74-F8FAEEDC440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285488" y="1143000"/>
            <a:ext cx="7621024" cy="5029200"/>
          </a:xfrm>
          <a:prstGeom prst="rect">
            <a:avLst/>
          </a:prstGeom>
        </p:spPr>
      </p:pic>
    </p:spTree>
    <p:extLst>
      <p:ext uri="{BB962C8B-B14F-4D97-AF65-F5344CB8AC3E}">
        <p14:creationId xmlns:p14="http://schemas.microsoft.com/office/powerpoint/2010/main" val="32884591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90B9B1-E9D9-4F54-5C24-8CC358A8BF7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330ABC2-3B05-E7DF-BBB9-93356CEAC803}"/>
              </a:ext>
            </a:extLst>
          </p:cNvPr>
          <p:cNvSpPr>
            <a:spLocks noGrp="1"/>
          </p:cNvSpPr>
          <p:nvPr>
            <p:ph type="title"/>
          </p:nvPr>
        </p:nvSpPr>
        <p:spPr/>
        <p:txBody>
          <a:bodyPr/>
          <a:lstStyle/>
          <a:p>
            <a:r>
              <a:rPr lang="en-US"/>
              <a:t>Photovoltaic System Performance</a:t>
            </a:r>
          </a:p>
        </p:txBody>
      </p:sp>
      <p:sp>
        <p:nvSpPr>
          <p:cNvPr id="3" name="Date Placeholder 2">
            <a:extLst>
              <a:ext uri="{FF2B5EF4-FFF2-40B4-BE49-F238E27FC236}">
                <a16:creationId xmlns:a16="http://schemas.microsoft.com/office/drawing/2014/main" id="{FD954B27-A0B0-8C97-1E8E-CD1E103E3C92}"/>
              </a:ext>
            </a:extLst>
          </p:cNvPr>
          <p:cNvSpPr>
            <a:spLocks noGrp="1"/>
          </p:cNvSpPr>
          <p:nvPr>
            <p:ph type="dt" sz="half" idx="10"/>
          </p:nvPr>
        </p:nvSpPr>
        <p:spPr/>
        <p:txBody>
          <a:bodyPr/>
          <a:lstStyle/>
          <a:p>
            <a:fld id="{B5213043-85F4-4200-9FEB-64CC5EF18C8A}" type="datetime1">
              <a:rPr lang="en-US" smtClean="0"/>
              <a:t>6/5/2026</a:t>
            </a:fld>
            <a:endParaRPr lang="en-US"/>
          </a:p>
        </p:txBody>
      </p:sp>
      <p:sp>
        <p:nvSpPr>
          <p:cNvPr id="4" name="Slide Number Placeholder 3">
            <a:extLst>
              <a:ext uri="{FF2B5EF4-FFF2-40B4-BE49-F238E27FC236}">
                <a16:creationId xmlns:a16="http://schemas.microsoft.com/office/drawing/2014/main" id="{5512071F-66E0-7A77-6383-58A09D2ACDFA}"/>
              </a:ext>
            </a:extLst>
          </p:cNvPr>
          <p:cNvSpPr>
            <a:spLocks noGrp="1"/>
          </p:cNvSpPr>
          <p:nvPr>
            <p:ph type="sldNum" sz="quarter" idx="12"/>
          </p:nvPr>
        </p:nvSpPr>
        <p:spPr/>
        <p:txBody>
          <a:bodyPr/>
          <a:lstStyle/>
          <a:p>
            <a:fld id="{5E94BA17-8AE8-4651-9FD9-8589E5D42325}" type="slidenum">
              <a:rPr lang="en-US" smtClean="0"/>
              <a:pPr/>
              <a:t>19</a:t>
            </a:fld>
            <a:endParaRPr lang="en-US"/>
          </a:p>
        </p:txBody>
      </p:sp>
      <p:pic>
        <p:nvPicPr>
          <p:cNvPr id="6" name="Picture 5">
            <a:extLst>
              <a:ext uri="{FF2B5EF4-FFF2-40B4-BE49-F238E27FC236}">
                <a16:creationId xmlns:a16="http://schemas.microsoft.com/office/drawing/2014/main" id="{BAA07B63-2F6C-5B87-15D1-1A7A24697FF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267551" y="1143161"/>
            <a:ext cx="7656898" cy="5029200"/>
          </a:xfrm>
          <a:prstGeom prst="rect">
            <a:avLst/>
          </a:prstGeom>
        </p:spPr>
      </p:pic>
    </p:spTree>
    <p:extLst>
      <p:ext uri="{BB962C8B-B14F-4D97-AF65-F5344CB8AC3E}">
        <p14:creationId xmlns:p14="http://schemas.microsoft.com/office/powerpoint/2010/main" val="23711464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A27F7-B8F3-B39D-6686-5728B33AF597}"/>
              </a:ext>
            </a:extLst>
          </p:cNvPr>
          <p:cNvSpPr>
            <a:spLocks noGrp="1"/>
          </p:cNvSpPr>
          <p:nvPr>
            <p:ph type="title"/>
          </p:nvPr>
        </p:nvSpPr>
        <p:spPr/>
        <p:txBody>
          <a:bodyPr/>
          <a:lstStyle/>
          <a:p>
            <a:r>
              <a:rPr lang="en-US" dirty="0"/>
              <a:t>Historic Renovation at Pitzer College </a:t>
            </a:r>
          </a:p>
        </p:txBody>
      </p:sp>
      <p:sp>
        <p:nvSpPr>
          <p:cNvPr id="3" name="Date Placeholder 2">
            <a:extLst>
              <a:ext uri="{FF2B5EF4-FFF2-40B4-BE49-F238E27FC236}">
                <a16:creationId xmlns:a16="http://schemas.microsoft.com/office/drawing/2014/main" id="{34AB1DC2-0773-E64C-7437-036F31801EE5}"/>
              </a:ext>
            </a:extLst>
          </p:cNvPr>
          <p:cNvSpPr>
            <a:spLocks noGrp="1"/>
          </p:cNvSpPr>
          <p:nvPr>
            <p:ph type="dt" sz="half" idx="10"/>
          </p:nvPr>
        </p:nvSpPr>
        <p:spPr/>
        <p:txBody>
          <a:bodyPr/>
          <a:lstStyle/>
          <a:p>
            <a:fld id="{355D7699-3B49-4A3B-997B-625BE4DD2C13}" type="datetime1">
              <a:rPr lang="en-US" smtClean="0"/>
              <a:t>6/5/2026</a:t>
            </a:fld>
            <a:endParaRPr lang="en-US"/>
          </a:p>
        </p:txBody>
      </p:sp>
      <p:sp>
        <p:nvSpPr>
          <p:cNvPr id="12" name="Slide Number Placeholder 11">
            <a:extLst>
              <a:ext uri="{FF2B5EF4-FFF2-40B4-BE49-F238E27FC236}">
                <a16:creationId xmlns:a16="http://schemas.microsoft.com/office/drawing/2014/main" id="{EEF4D2F7-BF78-92B0-6DD5-217CEB271ED5}"/>
              </a:ext>
            </a:extLst>
          </p:cNvPr>
          <p:cNvSpPr>
            <a:spLocks noGrp="1"/>
          </p:cNvSpPr>
          <p:nvPr>
            <p:ph type="sldNum" sz="quarter" idx="12"/>
          </p:nvPr>
        </p:nvSpPr>
        <p:spPr/>
        <p:txBody>
          <a:bodyPr/>
          <a:lstStyle/>
          <a:p>
            <a:fld id="{7D19FC8C-636F-4B61-98CC-E41B290838A8}" type="slidenum">
              <a:rPr lang="en-US" smtClean="0"/>
              <a:pPr/>
              <a:t>2</a:t>
            </a:fld>
            <a:endParaRPr lang="en-US"/>
          </a:p>
        </p:txBody>
      </p:sp>
      <p:pic>
        <p:nvPicPr>
          <p:cNvPr id="4" name="Picture 3">
            <a:extLst>
              <a:ext uri="{FF2B5EF4-FFF2-40B4-BE49-F238E27FC236}">
                <a16:creationId xmlns:a16="http://schemas.microsoft.com/office/drawing/2014/main" id="{EB13AC12-76CA-39B3-96B1-24888D9A7235}"/>
              </a:ext>
            </a:extLst>
          </p:cNvPr>
          <p:cNvPicPr>
            <a:picLocks noChangeAspect="1"/>
          </p:cNvPicPr>
          <p:nvPr/>
        </p:nvPicPr>
        <p:blipFill>
          <a:blip r:embed="rId2">
            <a:extLst>
              <a:ext uri="{28A0092B-C50C-407E-A947-70E740481C1C}">
                <a14:useLocalDpi xmlns:a14="http://schemas.microsoft.com/office/drawing/2010/main" val="0"/>
              </a:ext>
            </a:extLst>
          </a:blip>
          <a:srcRect l="3757" r="3757"/>
          <a:stretch/>
        </p:blipFill>
        <p:spPr>
          <a:xfrm>
            <a:off x="1311799" y="1251634"/>
            <a:ext cx="4425188" cy="2499477"/>
          </a:xfrm>
          <a:prstGeom prst="roundRect">
            <a:avLst/>
          </a:prstGeom>
          <a:ln>
            <a:solidFill>
              <a:schemeClr val="tx1"/>
            </a:solidFill>
          </a:ln>
        </p:spPr>
      </p:pic>
      <p:cxnSp>
        <p:nvCxnSpPr>
          <p:cNvPr id="5" name="Straight Connector 4">
            <a:extLst>
              <a:ext uri="{FF2B5EF4-FFF2-40B4-BE49-F238E27FC236}">
                <a16:creationId xmlns:a16="http://schemas.microsoft.com/office/drawing/2014/main" id="{0F3FC111-16D5-052C-C513-09EDA469483F}"/>
              </a:ext>
            </a:extLst>
          </p:cNvPr>
          <p:cNvCxnSpPr>
            <a:cxnSpLocks/>
          </p:cNvCxnSpPr>
          <p:nvPr/>
        </p:nvCxnSpPr>
        <p:spPr>
          <a:xfrm flipH="1">
            <a:off x="0" y="2501373"/>
            <a:ext cx="1307592"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46788CB9-64A0-E7DE-8C75-23CB0002EB9C}"/>
              </a:ext>
            </a:extLst>
          </p:cNvPr>
          <p:cNvPicPr>
            <a:picLocks noChangeAspect="1"/>
          </p:cNvPicPr>
          <p:nvPr/>
        </p:nvPicPr>
        <p:blipFill>
          <a:blip r:embed="rId3">
            <a:extLst>
              <a:ext uri="{28A0092B-C50C-407E-A947-70E740481C1C}">
                <a14:useLocalDpi xmlns:a14="http://schemas.microsoft.com/office/drawing/2010/main" val="0"/>
              </a:ext>
            </a:extLst>
          </a:blip>
          <a:srcRect t="2046" b="2046"/>
          <a:stretch/>
        </p:blipFill>
        <p:spPr>
          <a:xfrm>
            <a:off x="1311798" y="3922254"/>
            <a:ext cx="4468563" cy="2153615"/>
          </a:xfrm>
          <a:prstGeom prst="roundRect">
            <a:avLst/>
          </a:prstGeom>
          <a:ln>
            <a:solidFill>
              <a:schemeClr val="tx1"/>
            </a:solidFill>
          </a:ln>
        </p:spPr>
      </p:pic>
      <p:pic>
        <p:nvPicPr>
          <p:cNvPr id="8" name="Picture 7">
            <a:extLst>
              <a:ext uri="{FF2B5EF4-FFF2-40B4-BE49-F238E27FC236}">
                <a16:creationId xmlns:a16="http://schemas.microsoft.com/office/drawing/2014/main" id="{8552C131-D733-0EDD-196F-EAA018FD57B6}"/>
              </a:ext>
            </a:extLst>
          </p:cNvPr>
          <p:cNvPicPr>
            <a:picLocks noChangeAspect="1"/>
          </p:cNvPicPr>
          <p:nvPr/>
        </p:nvPicPr>
        <p:blipFill>
          <a:blip r:embed="rId4">
            <a:extLst>
              <a:ext uri="{28A0092B-C50C-407E-A947-70E740481C1C}">
                <a14:useLocalDpi xmlns:a14="http://schemas.microsoft.com/office/drawing/2010/main" val="0"/>
              </a:ext>
            </a:extLst>
          </a:blip>
          <a:srcRect l="275" r="275"/>
          <a:stretch/>
        </p:blipFill>
        <p:spPr>
          <a:xfrm>
            <a:off x="6816772" y="1251634"/>
            <a:ext cx="4092002" cy="2499477"/>
          </a:xfrm>
          <a:prstGeom prst="roundRect">
            <a:avLst/>
          </a:prstGeom>
          <a:ln>
            <a:solidFill>
              <a:schemeClr val="tx1"/>
            </a:solidFill>
          </a:ln>
        </p:spPr>
      </p:pic>
      <p:pic>
        <p:nvPicPr>
          <p:cNvPr id="9" name="Picture 8">
            <a:extLst>
              <a:ext uri="{FF2B5EF4-FFF2-40B4-BE49-F238E27FC236}">
                <a16:creationId xmlns:a16="http://schemas.microsoft.com/office/drawing/2014/main" id="{96603A4B-2A18-874D-B93B-B278DFC3B886}"/>
              </a:ext>
            </a:extLst>
          </p:cNvPr>
          <p:cNvPicPr>
            <a:picLocks noChangeAspect="1"/>
          </p:cNvPicPr>
          <p:nvPr/>
        </p:nvPicPr>
        <p:blipFill>
          <a:blip r:embed="rId5">
            <a:extLst>
              <a:ext uri="{28A0092B-C50C-407E-A947-70E740481C1C}">
                <a14:useLocalDpi xmlns:a14="http://schemas.microsoft.com/office/drawing/2010/main" val="0"/>
              </a:ext>
            </a:extLst>
          </a:blip>
          <a:srcRect t="12275" b="12275"/>
          <a:stretch/>
        </p:blipFill>
        <p:spPr>
          <a:xfrm>
            <a:off x="6816772" y="3922254"/>
            <a:ext cx="4092002" cy="2153614"/>
          </a:xfrm>
          <a:prstGeom prst="roundRect">
            <a:avLst/>
          </a:prstGeom>
          <a:ln>
            <a:solidFill>
              <a:schemeClr val="tx1"/>
            </a:solidFill>
          </a:ln>
        </p:spPr>
      </p:pic>
      <p:cxnSp>
        <p:nvCxnSpPr>
          <p:cNvPr id="11" name="Straight Connector 10">
            <a:extLst>
              <a:ext uri="{FF2B5EF4-FFF2-40B4-BE49-F238E27FC236}">
                <a16:creationId xmlns:a16="http://schemas.microsoft.com/office/drawing/2014/main" id="{AA50BAA9-C814-AB86-E5C3-A5341900994A}"/>
              </a:ext>
            </a:extLst>
          </p:cNvPr>
          <p:cNvCxnSpPr>
            <a:cxnSpLocks/>
          </p:cNvCxnSpPr>
          <p:nvPr/>
        </p:nvCxnSpPr>
        <p:spPr>
          <a:xfrm flipH="1">
            <a:off x="10917936" y="4999061"/>
            <a:ext cx="12801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250E904-36A2-982B-4983-9EC977CA8EAD}"/>
              </a:ext>
            </a:extLst>
          </p:cNvPr>
          <p:cNvCxnSpPr>
            <a:cxnSpLocks/>
          </p:cNvCxnSpPr>
          <p:nvPr/>
        </p:nvCxnSpPr>
        <p:spPr>
          <a:xfrm flipH="1">
            <a:off x="10918299" y="2505456"/>
            <a:ext cx="12801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936F8E4A-9F03-0DA3-D1B0-4F2B293542B7}"/>
              </a:ext>
            </a:extLst>
          </p:cNvPr>
          <p:cNvCxnSpPr>
            <a:cxnSpLocks/>
          </p:cNvCxnSpPr>
          <p:nvPr/>
        </p:nvCxnSpPr>
        <p:spPr>
          <a:xfrm flipH="1">
            <a:off x="0" y="5001768"/>
            <a:ext cx="1307592"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01784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DEAFCD-E335-5626-5EE7-EE5499396DB5}"/>
              </a:ext>
            </a:extLst>
          </p:cNvPr>
          <p:cNvSpPr>
            <a:spLocks noGrp="1"/>
          </p:cNvSpPr>
          <p:nvPr>
            <p:ph type="title"/>
          </p:nvPr>
        </p:nvSpPr>
        <p:spPr/>
        <p:txBody>
          <a:bodyPr/>
          <a:lstStyle/>
          <a:p>
            <a:r>
              <a:rPr lang="en-US"/>
              <a:t>Project Overview</a:t>
            </a:r>
          </a:p>
        </p:txBody>
      </p:sp>
      <p:sp>
        <p:nvSpPr>
          <p:cNvPr id="4" name="Content Placeholder 2">
            <a:extLst>
              <a:ext uri="{FF2B5EF4-FFF2-40B4-BE49-F238E27FC236}">
                <a16:creationId xmlns:a16="http://schemas.microsoft.com/office/drawing/2014/main" id="{E98BE65B-E38F-1EE8-64E8-A2A1E4AB1F96}"/>
              </a:ext>
            </a:extLst>
          </p:cNvPr>
          <p:cNvSpPr txBox="1">
            <a:spLocks/>
          </p:cNvSpPr>
          <p:nvPr/>
        </p:nvSpPr>
        <p:spPr>
          <a:xfrm>
            <a:off x="6037730" y="1157370"/>
            <a:ext cx="5316070" cy="5014830"/>
          </a:xfrm>
          <a:prstGeom prst="rect">
            <a:avLst/>
          </a:prstGeom>
        </p:spPr>
        <p:txBody>
          <a:bodyPr vert="horz" lIns="91440" tIns="45720" rIns="91440" bIns="45720" rtlCol="0">
            <a:normAutofit lnSpcReduction="10000"/>
          </a:bodyPr>
          <a:lstStyle>
            <a:lvl1pPr marL="0" indent="0" algn="l" defTabSz="914400" rtl="0" eaLnBrk="1" latinLnBrk="0" hangingPunct="1">
              <a:lnSpc>
                <a:spcPct val="100000"/>
              </a:lnSpc>
              <a:spcBef>
                <a:spcPts val="1000"/>
              </a:spcBef>
              <a:buClr>
                <a:schemeClr val="accent2"/>
              </a:buClr>
              <a:buSzPct val="115000"/>
              <a:buFont typeface="Segoe UI" panose="020B0502040204020203" pitchFamily="34" charset="0"/>
              <a:buNone/>
              <a:defRPr sz="2800" kern="1200">
                <a:solidFill>
                  <a:schemeClr val="tx2"/>
                </a:solidFill>
                <a:latin typeface="+mn-lt"/>
                <a:ea typeface="+mn-ea"/>
                <a:cs typeface="+mn-cs"/>
              </a:defRPr>
            </a:lvl1pPr>
            <a:lvl2pPr marL="685800" indent="-228600" algn="l" defTabSz="914400" rtl="0" eaLnBrk="1" latinLnBrk="0" hangingPunct="1">
              <a:lnSpc>
                <a:spcPct val="100000"/>
              </a:lnSpc>
              <a:spcBef>
                <a:spcPts val="500"/>
              </a:spcBef>
              <a:buClr>
                <a:schemeClr val="accent2"/>
              </a:buClr>
              <a:buFont typeface="Segoe UI" panose="020B0502040204020203"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100000"/>
              </a:lnSpc>
              <a:spcBef>
                <a:spcPts val="500"/>
              </a:spcBef>
              <a:buClr>
                <a:schemeClr val="accent2"/>
              </a:buClr>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a:latin typeface="Open Sans Light" panose="020B0306030504020204" pitchFamily="34" charset="0"/>
                <a:ea typeface="Open Sans Light" panose="020B0306030504020204" pitchFamily="34" charset="0"/>
                <a:cs typeface="Open Sans Light" panose="020B0306030504020204" pitchFamily="34" charset="0"/>
              </a:rPr>
              <a:t>An all-electric renovation of an abandoned building that would normally be marked for demolition. But, motivated by a desire to preserve the historic nature of the building and the site, a client and its design team studied the alternative of a renovation and re-purposing of the structure. The result was a successful ILFI-certified (zero-net-energy), LEED-Platinum project that minimized the embodied carbon required and (most importantly) met all programmatic goals. </a:t>
            </a:r>
          </a:p>
        </p:txBody>
      </p:sp>
      <p:sp>
        <p:nvSpPr>
          <p:cNvPr id="5" name="Rectangle: Rounded Corners 4">
            <a:extLst>
              <a:ext uri="{FF2B5EF4-FFF2-40B4-BE49-F238E27FC236}">
                <a16:creationId xmlns:a16="http://schemas.microsoft.com/office/drawing/2014/main" id="{05E700F9-1BE4-E9F7-0753-9253CE4E074F}"/>
              </a:ext>
            </a:extLst>
          </p:cNvPr>
          <p:cNvSpPr/>
          <p:nvPr/>
        </p:nvSpPr>
        <p:spPr>
          <a:xfrm>
            <a:off x="993430" y="1151965"/>
            <a:ext cx="4487779" cy="4113051"/>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E2899D2-09B9-D7C9-E26D-FF5AB8BAFDDD}"/>
              </a:ext>
            </a:extLst>
          </p:cNvPr>
          <p:cNvSpPr txBox="1"/>
          <p:nvPr/>
        </p:nvSpPr>
        <p:spPr>
          <a:xfrm>
            <a:off x="993430" y="1869662"/>
            <a:ext cx="4487771" cy="2677656"/>
          </a:xfrm>
          <a:prstGeom prst="rect">
            <a:avLst/>
          </a:prstGeom>
          <a:noFill/>
        </p:spPr>
        <p:txBody>
          <a:bodyPr wrap="square" rtlCol="0">
            <a:spAutoFit/>
          </a:bodyPr>
          <a:lstStyle/>
          <a:p>
            <a:pPr algn="ctr"/>
            <a:r>
              <a:rPr lang="en-US" sz="2400" b="1">
                <a:solidFill>
                  <a:srgbClr val="142D43"/>
                </a:solidFill>
                <a:latin typeface="Open Sans Light" panose="020B0306030504020204" pitchFamily="34" charset="0"/>
                <a:ea typeface="Open Sans Light" panose="020B0306030504020204" pitchFamily="34" charset="0"/>
                <a:cs typeface="Open Sans Light" panose="020B0306030504020204" pitchFamily="34" charset="0"/>
              </a:rPr>
              <a:t>Building Overview</a:t>
            </a:r>
          </a:p>
          <a:p>
            <a:pPr algn="ctr"/>
            <a:endParaRPr lang="en-US" sz="2400">
              <a:solidFill>
                <a:srgbClr val="142D43"/>
              </a:solidFill>
              <a:latin typeface="Open Sans Light" panose="020B0306030504020204" pitchFamily="34" charset="0"/>
              <a:ea typeface="Open Sans Light" panose="020B0306030504020204" pitchFamily="34" charset="0"/>
              <a:cs typeface="Open Sans Light" panose="020B0306030504020204" pitchFamily="34" charset="0"/>
            </a:endParaRPr>
          </a:p>
          <a:p>
            <a:pPr algn="ctr"/>
            <a:r>
              <a:rPr lang="en-US" sz="2400">
                <a:solidFill>
                  <a:srgbClr val="142D43"/>
                </a:solidFill>
                <a:latin typeface="Open Sans Light" panose="020B0306030504020204" pitchFamily="34" charset="0"/>
                <a:ea typeface="Open Sans Light" panose="020B0306030504020204" pitchFamily="34" charset="0"/>
                <a:cs typeface="Open Sans Light" panose="020B0306030504020204" pitchFamily="34" charset="0"/>
              </a:rPr>
              <a:t>Building Type: Multi-use Classroom Building</a:t>
            </a:r>
          </a:p>
          <a:p>
            <a:pPr algn="ctr"/>
            <a:r>
              <a:rPr lang="en-US" sz="2400">
                <a:solidFill>
                  <a:srgbClr val="142D43"/>
                </a:solidFill>
                <a:latin typeface="Open Sans Light" panose="020B0306030504020204" pitchFamily="34" charset="0"/>
                <a:ea typeface="Open Sans Light" panose="020B0306030504020204" pitchFamily="34" charset="0"/>
                <a:cs typeface="Open Sans Light" panose="020B0306030504020204" pitchFamily="34" charset="0"/>
              </a:rPr>
              <a:t>Location:  Claremont, CA</a:t>
            </a:r>
          </a:p>
          <a:p>
            <a:pPr algn="ctr"/>
            <a:r>
              <a:rPr lang="en-US" sz="2400">
                <a:solidFill>
                  <a:srgbClr val="142D43"/>
                </a:solidFill>
                <a:latin typeface="Open Sans Light" panose="020B0306030504020204" pitchFamily="34" charset="0"/>
                <a:ea typeface="Open Sans Light" panose="020B0306030504020204" pitchFamily="34" charset="0"/>
                <a:cs typeface="Open Sans Light" panose="020B0306030504020204" pitchFamily="34" charset="0"/>
              </a:rPr>
              <a:t>Floor Area: </a:t>
            </a:r>
            <a:r>
              <a:rPr lang="en-US" sz="2400">
                <a:latin typeface="Open Sans Light" panose="020B0306030504020204" pitchFamily="34" charset="0"/>
                <a:ea typeface="Open Sans Light" panose="020B0306030504020204" pitchFamily="34" charset="0"/>
                <a:cs typeface="Open Sans Light" panose="020B0306030504020204" pitchFamily="34" charset="0"/>
              </a:rPr>
              <a:t> </a:t>
            </a:r>
            <a:r>
              <a:rPr lang="en-US" sz="2400">
                <a:solidFill>
                  <a:srgbClr val="142D43"/>
                </a:solidFill>
                <a:latin typeface="Open Sans Light" panose="020B0306030504020204" pitchFamily="34" charset="0"/>
                <a:ea typeface="Open Sans Light" panose="020B0306030504020204" pitchFamily="34" charset="0"/>
                <a:cs typeface="Open Sans Light" panose="020B0306030504020204" pitchFamily="34" charset="0"/>
              </a:rPr>
              <a:t>14,125 </a:t>
            </a:r>
            <a:r>
              <a:rPr lang="en-US" sz="2400" err="1">
                <a:solidFill>
                  <a:srgbClr val="142D43"/>
                </a:solidFill>
                <a:latin typeface="Open Sans Light" panose="020B0306030504020204" pitchFamily="34" charset="0"/>
                <a:ea typeface="Open Sans Light" panose="020B0306030504020204" pitchFamily="34" charset="0"/>
                <a:cs typeface="Open Sans Light" panose="020B0306030504020204" pitchFamily="34" charset="0"/>
              </a:rPr>
              <a:t>sq</a:t>
            </a:r>
            <a:r>
              <a:rPr lang="en-US" sz="2400">
                <a:solidFill>
                  <a:srgbClr val="142D43"/>
                </a:solidFill>
                <a:latin typeface="Open Sans Light" panose="020B0306030504020204" pitchFamily="34" charset="0"/>
                <a:ea typeface="Open Sans Light" panose="020B0306030504020204" pitchFamily="34" charset="0"/>
                <a:cs typeface="Open Sans Light" panose="020B0306030504020204" pitchFamily="34" charset="0"/>
              </a:rPr>
              <a:t>. ft</a:t>
            </a:r>
            <a:r>
              <a:rPr lang="en-US" sz="2400">
                <a:latin typeface="Open Sans Light" panose="020B0306030504020204" pitchFamily="34" charset="0"/>
                <a:ea typeface="Open Sans Light" panose="020B0306030504020204" pitchFamily="34" charset="0"/>
                <a:cs typeface="Open Sans Light" panose="020B0306030504020204" pitchFamily="34" charset="0"/>
              </a:rPr>
              <a:t>.</a:t>
            </a:r>
            <a:endParaRPr lang="en-US" sz="2400">
              <a:solidFill>
                <a:srgbClr val="142D43"/>
              </a:solidFill>
              <a:latin typeface="Open Sans Light" panose="020B0306030504020204" pitchFamily="34" charset="0"/>
              <a:ea typeface="Open Sans Light" panose="020B0306030504020204" pitchFamily="34" charset="0"/>
              <a:cs typeface="Open Sans Light" panose="020B0306030504020204" pitchFamily="34" charset="0"/>
            </a:endParaRPr>
          </a:p>
          <a:p>
            <a:pPr algn="ctr"/>
            <a:r>
              <a:rPr lang="en-US" sz="2400">
                <a:solidFill>
                  <a:srgbClr val="142D43"/>
                </a:solidFill>
                <a:latin typeface="Open Sans Light" panose="020B0306030504020204" pitchFamily="34" charset="0"/>
                <a:ea typeface="Open Sans Light" panose="020B0306030504020204" pitchFamily="34" charset="0"/>
                <a:cs typeface="Open Sans Light" panose="020B0306030504020204" pitchFamily="34" charset="0"/>
              </a:rPr>
              <a:t>Occupancy Date: 2017</a:t>
            </a:r>
            <a:endParaRPr lang="en-US"/>
          </a:p>
        </p:txBody>
      </p:sp>
      <p:cxnSp>
        <p:nvCxnSpPr>
          <p:cNvPr id="10" name="Straight Connector 9">
            <a:extLst>
              <a:ext uri="{FF2B5EF4-FFF2-40B4-BE49-F238E27FC236}">
                <a16:creationId xmlns:a16="http://schemas.microsoft.com/office/drawing/2014/main" id="{EDADB326-CA08-5CBA-B369-68384C1B578C}"/>
              </a:ext>
            </a:extLst>
          </p:cNvPr>
          <p:cNvCxnSpPr>
            <a:cxnSpLocks/>
          </p:cNvCxnSpPr>
          <p:nvPr/>
        </p:nvCxnSpPr>
        <p:spPr>
          <a:xfrm>
            <a:off x="3237318" y="5265015"/>
            <a:ext cx="1" cy="1600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Date Placeholder 2">
            <a:extLst>
              <a:ext uri="{FF2B5EF4-FFF2-40B4-BE49-F238E27FC236}">
                <a16:creationId xmlns:a16="http://schemas.microsoft.com/office/drawing/2014/main" id="{8C8822B7-2B61-7525-5A40-07A2467B97BF}"/>
              </a:ext>
            </a:extLst>
          </p:cNvPr>
          <p:cNvSpPr>
            <a:spLocks noGrp="1"/>
          </p:cNvSpPr>
          <p:nvPr>
            <p:ph type="dt" sz="half" idx="10"/>
          </p:nvPr>
        </p:nvSpPr>
        <p:spPr/>
        <p:txBody>
          <a:bodyPr/>
          <a:lstStyle/>
          <a:p>
            <a:fld id="{5CD9FC28-38EC-4F10-83D2-C19D5AEF4AB1}" type="datetime1">
              <a:rPr lang="en-US" smtClean="0"/>
              <a:t>6/5/2026</a:t>
            </a:fld>
            <a:endParaRPr lang="en-US"/>
          </a:p>
        </p:txBody>
      </p:sp>
      <p:sp>
        <p:nvSpPr>
          <p:cNvPr id="6" name="Slide Number Placeholder 5">
            <a:extLst>
              <a:ext uri="{FF2B5EF4-FFF2-40B4-BE49-F238E27FC236}">
                <a16:creationId xmlns:a16="http://schemas.microsoft.com/office/drawing/2014/main" id="{54125F2A-9ECA-4F2D-3601-53A14E4073B9}"/>
              </a:ext>
            </a:extLst>
          </p:cNvPr>
          <p:cNvSpPr>
            <a:spLocks noGrp="1"/>
          </p:cNvSpPr>
          <p:nvPr>
            <p:ph type="sldNum" sz="quarter" idx="12"/>
          </p:nvPr>
        </p:nvSpPr>
        <p:spPr/>
        <p:txBody>
          <a:bodyPr/>
          <a:lstStyle/>
          <a:p>
            <a:fld id="{7D19FC8C-636F-4B61-98CC-E41B290838A8}" type="slidenum">
              <a:rPr lang="en-US" smtClean="0"/>
              <a:t>3</a:t>
            </a:fld>
            <a:endParaRPr lang="en-US"/>
          </a:p>
        </p:txBody>
      </p:sp>
    </p:spTree>
    <p:extLst>
      <p:ext uri="{BB962C8B-B14F-4D97-AF65-F5344CB8AC3E}">
        <p14:creationId xmlns:p14="http://schemas.microsoft.com/office/powerpoint/2010/main" val="11726651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3FEC03-5E71-A72D-87B9-C7C5B873DC05}"/>
              </a:ext>
            </a:extLst>
          </p:cNvPr>
          <p:cNvSpPr>
            <a:spLocks noGrp="1"/>
          </p:cNvSpPr>
          <p:nvPr>
            <p:ph type="title"/>
          </p:nvPr>
        </p:nvSpPr>
        <p:spPr/>
        <p:txBody>
          <a:bodyPr/>
          <a:lstStyle/>
          <a:p>
            <a:r>
              <a:rPr lang="en-US"/>
              <a:t>Project Plan</a:t>
            </a:r>
          </a:p>
        </p:txBody>
      </p:sp>
      <p:sp>
        <p:nvSpPr>
          <p:cNvPr id="3" name="Date Placeholder 2">
            <a:extLst>
              <a:ext uri="{FF2B5EF4-FFF2-40B4-BE49-F238E27FC236}">
                <a16:creationId xmlns:a16="http://schemas.microsoft.com/office/drawing/2014/main" id="{CF746CAF-04FA-071A-EA70-EC422787FF42}"/>
              </a:ext>
            </a:extLst>
          </p:cNvPr>
          <p:cNvSpPr>
            <a:spLocks noGrp="1"/>
          </p:cNvSpPr>
          <p:nvPr>
            <p:ph type="dt" sz="half" idx="10"/>
          </p:nvPr>
        </p:nvSpPr>
        <p:spPr/>
        <p:txBody>
          <a:bodyPr/>
          <a:lstStyle/>
          <a:p>
            <a:fld id="{6B2BDD2D-9D72-448F-9658-2752466045D7}" type="datetime1">
              <a:rPr lang="en-US" smtClean="0"/>
              <a:t>6/5/2026</a:t>
            </a:fld>
            <a:endParaRPr lang="en-US"/>
          </a:p>
        </p:txBody>
      </p:sp>
      <p:sp>
        <p:nvSpPr>
          <p:cNvPr id="7" name="Slide Number Placeholder 6">
            <a:extLst>
              <a:ext uri="{FF2B5EF4-FFF2-40B4-BE49-F238E27FC236}">
                <a16:creationId xmlns:a16="http://schemas.microsoft.com/office/drawing/2014/main" id="{03D1E552-A1AB-7076-96A2-7A488512A448}"/>
              </a:ext>
            </a:extLst>
          </p:cNvPr>
          <p:cNvSpPr>
            <a:spLocks noGrp="1"/>
          </p:cNvSpPr>
          <p:nvPr>
            <p:ph type="sldNum" sz="quarter" idx="12"/>
          </p:nvPr>
        </p:nvSpPr>
        <p:spPr/>
        <p:txBody>
          <a:bodyPr/>
          <a:lstStyle/>
          <a:p>
            <a:fld id="{7D19FC8C-636F-4B61-98CC-E41B290838A8}" type="slidenum">
              <a:rPr lang="en-US" smtClean="0"/>
              <a:pPr/>
              <a:t>4</a:t>
            </a:fld>
            <a:endParaRPr lang="en-US"/>
          </a:p>
        </p:txBody>
      </p:sp>
      <p:pic>
        <p:nvPicPr>
          <p:cNvPr id="5" name="Picture 4">
            <a:extLst>
              <a:ext uri="{FF2B5EF4-FFF2-40B4-BE49-F238E27FC236}">
                <a16:creationId xmlns:a16="http://schemas.microsoft.com/office/drawing/2014/main" id="{2C3B4F97-B281-ECB3-AC9E-1846C341D2C2}"/>
              </a:ext>
            </a:extLst>
          </p:cNvPr>
          <p:cNvPicPr>
            <a:picLocks noChangeAspect="1"/>
          </p:cNvPicPr>
          <p:nvPr/>
        </p:nvPicPr>
        <p:blipFill>
          <a:blip r:embed="rId2">
            <a:extLst>
              <a:ext uri="{28A0092B-C50C-407E-A947-70E740481C1C}">
                <a14:useLocalDpi xmlns:a14="http://schemas.microsoft.com/office/drawing/2010/main" val="0"/>
              </a:ext>
            </a:extLst>
          </a:blip>
          <a:srcRect t="411" b="411"/>
          <a:stretch/>
        </p:blipFill>
        <p:spPr>
          <a:xfrm>
            <a:off x="398843" y="1165730"/>
            <a:ext cx="5152857" cy="5006470"/>
          </a:xfrm>
          <a:prstGeom prst="roundRect">
            <a:avLst/>
          </a:prstGeom>
          <a:ln>
            <a:solidFill>
              <a:schemeClr val="tx1"/>
            </a:solidFill>
          </a:ln>
        </p:spPr>
      </p:pic>
      <p:pic>
        <p:nvPicPr>
          <p:cNvPr id="8" name="Picture 7">
            <a:extLst>
              <a:ext uri="{FF2B5EF4-FFF2-40B4-BE49-F238E27FC236}">
                <a16:creationId xmlns:a16="http://schemas.microsoft.com/office/drawing/2014/main" id="{9DC69216-5854-7627-F552-638F5696BFA9}"/>
              </a:ext>
            </a:extLst>
          </p:cNvPr>
          <p:cNvPicPr>
            <a:picLocks noChangeAspect="1"/>
          </p:cNvPicPr>
          <p:nvPr/>
        </p:nvPicPr>
        <p:blipFill>
          <a:blip r:embed="rId3">
            <a:extLst>
              <a:ext uri="{28A0092B-C50C-407E-A947-70E740481C1C}">
                <a14:useLocalDpi xmlns:a14="http://schemas.microsoft.com/office/drawing/2010/main" val="0"/>
              </a:ext>
            </a:extLst>
          </a:blip>
          <a:srcRect l="6490" r="6490"/>
          <a:stretch/>
        </p:blipFill>
        <p:spPr>
          <a:xfrm>
            <a:off x="6348642" y="1158573"/>
            <a:ext cx="5422141" cy="5010912"/>
          </a:xfrm>
          <a:prstGeom prst="roundRect">
            <a:avLst/>
          </a:prstGeom>
          <a:ln>
            <a:solidFill>
              <a:schemeClr val="tx1"/>
            </a:solidFill>
          </a:ln>
        </p:spPr>
      </p:pic>
    </p:spTree>
    <p:extLst>
      <p:ext uri="{BB962C8B-B14F-4D97-AF65-F5344CB8AC3E}">
        <p14:creationId xmlns:p14="http://schemas.microsoft.com/office/powerpoint/2010/main" val="20154620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7A7A92-D470-3098-CEB7-1D989558F325}"/>
              </a:ext>
            </a:extLst>
          </p:cNvPr>
          <p:cNvSpPr>
            <a:spLocks noGrp="1"/>
          </p:cNvSpPr>
          <p:nvPr>
            <p:ph type="title"/>
          </p:nvPr>
        </p:nvSpPr>
        <p:spPr/>
        <p:txBody>
          <a:bodyPr>
            <a:normAutofit/>
          </a:bodyPr>
          <a:lstStyle/>
          <a:p>
            <a:r>
              <a:rPr lang="en-US"/>
              <a:t>The Design Process &amp; Low Energy, Zero Carbon Design</a:t>
            </a:r>
          </a:p>
        </p:txBody>
      </p:sp>
      <p:sp>
        <p:nvSpPr>
          <p:cNvPr id="3" name="Date Placeholder 2">
            <a:extLst>
              <a:ext uri="{FF2B5EF4-FFF2-40B4-BE49-F238E27FC236}">
                <a16:creationId xmlns:a16="http://schemas.microsoft.com/office/drawing/2014/main" id="{67343306-DD23-0A06-D529-5AFB5CBC1A52}"/>
              </a:ext>
            </a:extLst>
          </p:cNvPr>
          <p:cNvSpPr>
            <a:spLocks noGrp="1"/>
          </p:cNvSpPr>
          <p:nvPr>
            <p:ph type="dt" sz="half" idx="10"/>
          </p:nvPr>
        </p:nvSpPr>
        <p:spPr/>
        <p:txBody>
          <a:bodyPr/>
          <a:lstStyle/>
          <a:p>
            <a:fld id="{6CB7D258-8DCD-4441-AD12-9AE4E9B5746B}" type="datetime1">
              <a:rPr lang="en-US" smtClean="0"/>
              <a:t>6/5/2026</a:t>
            </a:fld>
            <a:endParaRPr lang="en-US"/>
          </a:p>
        </p:txBody>
      </p:sp>
      <p:sp>
        <p:nvSpPr>
          <p:cNvPr id="13" name="Slide Number Placeholder 12">
            <a:extLst>
              <a:ext uri="{FF2B5EF4-FFF2-40B4-BE49-F238E27FC236}">
                <a16:creationId xmlns:a16="http://schemas.microsoft.com/office/drawing/2014/main" id="{2A81D58C-C067-20D7-CBEB-7C084E3DB42F}"/>
              </a:ext>
            </a:extLst>
          </p:cNvPr>
          <p:cNvSpPr>
            <a:spLocks noGrp="1"/>
          </p:cNvSpPr>
          <p:nvPr>
            <p:ph type="sldNum" sz="quarter" idx="12"/>
          </p:nvPr>
        </p:nvSpPr>
        <p:spPr/>
        <p:txBody>
          <a:bodyPr/>
          <a:lstStyle/>
          <a:p>
            <a:fld id="{7D19FC8C-636F-4B61-98CC-E41B290838A8}" type="slidenum">
              <a:rPr lang="en-US" smtClean="0"/>
              <a:pPr/>
              <a:t>5</a:t>
            </a:fld>
            <a:endParaRPr lang="en-US"/>
          </a:p>
        </p:txBody>
      </p:sp>
      <p:sp>
        <p:nvSpPr>
          <p:cNvPr id="4" name="Rectangle: Rounded Corners 3">
            <a:extLst>
              <a:ext uri="{FF2B5EF4-FFF2-40B4-BE49-F238E27FC236}">
                <a16:creationId xmlns:a16="http://schemas.microsoft.com/office/drawing/2014/main" id="{6FBA18D9-A984-B991-F087-D936E99106F8}"/>
              </a:ext>
            </a:extLst>
          </p:cNvPr>
          <p:cNvSpPr/>
          <p:nvPr/>
        </p:nvSpPr>
        <p:spPr>
          <a:xfrm>
            <a:off x="838200" y="1572892"/>
            <a:ext cx="8974667" cy="1097280"/>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a:extLst>
              <a:ext uri="{FF2B5EF4-FFF2-40B4-BE49-F238E27FC236}">
                <a16:creationId xmlns:a16="http://schemas.microsoft.com/office/drawing/2014/main" id="{37354AD3-CDAF-65F6-2CBF-32F8E8FAF508}"/>
              </a:ext>
            </a:extLst>
          </p:cNvPr>
          <p:cNvCxnSpPr>
            <a:cxnSpLocks/>
          </p:cNvCxnSpPr>
          <p:nvPr/>
        </p:nvCxnSpPr>
        <p:spPr>
          <a:xfrm>
            <a:off x="9810338" y="2122761"/>
            <a:ext cx="237744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55137D75-3A53-C52C-9A95-4E4E4CB5A7C7}"/>
              </a:ext>
            </a:extLst>
          </p:cNvPr>
          <p:cNvSpPr txBox="1"/>
          <p:nvPr/>
        </p:nvSpPr>
        <p:spPr>
          <a:xfrm>
            <a:off x="856191" y="1787590"/>
            <a:ext cx="8954147" cy="646331"/>
          </a:xfrm>
          <a:prstGeom prst="rect">
            <a:avLst/>
          </a:prstGeom>
          <a:noFill/>
        </p:spPr>
        <p:txBody>
          <a:bodyPr wrap="square" rtlCol="0">
            <a:spAutoFit/>
          </a:bodyPr>
          <a:lstStyle/>
          <a:p>
            <a:r>
              <a:rPr lang="en-US" b="1">
                <a:solidFill>
                  <a:srgbClr val="142D43"/>
                </a:solidFill>
                <a:latin typeface="Open Sans Light" panose="020B0306030504020204" pitchFamily="34" charset="0"/>
                <a:ea typeface="Open Sans Light" panose="020B0306030504020204" pitchFamily="34" charset="0"/>
                <a:cs typeface="Open Sans Light" panose="020B0306030504020204" pitchFamily="34" charset="0"/>
              </a:rPr>
              <a:t>Step 1:  </a:t>
            </a:r>
            <a:r>
              <a:rPr lang="en-US">
                <a:solidFill>
                  <a:srgbClr val="142D43"/>
                </a:solidFill>
                <a:latin typeface="Open Sans Light" panose="020B0306030504020204" pitchFamily="34" charset="0"/>
                <a:ea typeface="Open Sans Light" panose="020B0306030504020204" pitchFamily="34" charset="0"/>
                <a:cs typeface="Open Sans Light" panose="020B0306030504020204" pitchFamily="34" charset="0"/>
              </a:rPr>
              <a:t>Reclaiming over 8,000 gross sq. ft. on the main level by clearing the entire structure of debris, internal walls, asbestos and lead paint bulk remains</a:t>
            </a:r>
          </a:p>
        </p:txBody>
      </p:sp>
      <p:sp>
        <p:nvSpPr>
          <p:cNvPr id="7" name="Rectangle: Rounded Corners 6">
            <a:extLst>
              <a:ext uri="{FF2B5EF4-FFF2-40B4-BE49-F238E27FC236}">
                <a16:creationId xmlns:a16="http://schemas.microsoft.com/office/drawing/2014/main" id="{BFBEF528-113D-8D1A-41B9-133AE0EF334F}"/>
              </a:ext>
            </a:extLst>
          </p:cNvPr>
          <p:cNvSpPr/>
          <p:nvPr/>
        </p:nvSpPr>
        <p:spPr>
          <a:xfrm>
            <a:off x="2381126" y="3223212"/>
            <a:ext cx="8974667" cy="1097280"/>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490F031C-4EC2-9755-46CF-0238A9A3FEBA}"/>
              </a:ext>
            </a:extLst>
          </p:cNvPr>
          <p:cNvCxnSpPr>
            <a:cxnSpLocks/>
          </p:cNvCxnSpPr>
          <p:nvPr/>
        </p:nvCxnSpPr>
        <p:spPr>
          <a:xfrm>
            <a:off x="13070" y="3752416"/>
            <a:ext cx="237744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079C470F-DE77-191B-103C-1E232BCB2DE6}"/>
              </a:ext>
            </a:extLst>
          </p:cNvPr>
          <p:cNvSpPr txBox="1"/>
          <p:nvPr/>
        </p:nvSpPr>
        <p:spPr>
          <a:xfrm>
            <a:off x="2381126" y="3431885"/>
            <a:ext cx="8974667" cy="646331"/>
          </a:xfrm>
          <a:prstGeom prst="rect">
            <a:avLst/>
          </a:prstGeom>
          <a:noFill/>
        </p:spPr>
        <p:txBody>
          <a:bodyPr wrap="square" rtlCol="0">
            <a:spAutoFit/>
          </a:bodyPr>
          <a:lstStyle/>
          <a:p>
            <a:r>
              <a:rPr lang="en-US" b="1">
                <a:solidFill>
                  <a:srgbClr val="142D43"/>
                </a:solidFill>
                <a:latin typeface="Open Sans Light" panose="020B0306030504020204" pitchFamily="34" charset="0"/>
                <a:ea typeface="Open Sans Light" panose="020B0306030504020204" pitchFamily="34" charset="0"/>
                <a:cs typeface="Open Sans Light" panose="020B0306030504020204" pitchFamily="34" charset="0"/>
              </a:rPr>
              <a:t>Step 2: </a:t>
            </a:r>
            <a:r>
              <a:rPr lang="en-US">
                <a:solidFill>
                  <a:srgbClr val="142D43"/>
                </a:solidFill>
                <a:latin typeface="Open Sans Light" panose="020B0306030504020204" pitchFamily="34" charset="0"/>
                <a:ea typeface="Open Sans Light" panose="020B0306030504020204" pitchFamily="34" charset="0"/>
                <a:cs typeface="Open Sans Light" panose="020B0306030504020204" pitchFamily="34" charset="0"/>
              </a:rPr>
              <a:t>Renovating the basement space to create almost 2,500 sq. ft. of new, usable floor area</a:t>
            </a:r>
          </a:p>
        </p:txBody>
      </p:sp>
      <p:sp>
        <p:nvSpPr>
          <p:cNvPr id="10" name="Rectangle: Rounded Corners 9">
            <a:extLst>
              <a:ext uri="{FF2B5EF4-FFF2-40B4-BE49-F238E27FC236}">
                <a16:creationId xmlns:a16="http://schemas.microsoft.com/office/drawing/2014/main" id="{D7629A16-F747-44F8-F26F-A3A01A4C1591}"/>
              </a:ext>
            </a:extLst>
          </p:cNvPr>
          <p:cNvSpPr/>
          <p:nvPr/>
        </p:nvSpPr>
        <p:spPr>
          <a:xfrm>
            <a:off x="838200" y="4753932"/>
            <a:ext cx="8979408" cy="1097280"/>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30C8E3AD-94EF-6243-EB10-DCEF78D42F7A}"/>
              </a:ext>
            </a:extLst>
          </p:cNvPr>
          <p:cNvCxnSpPr>
            <a:cxnSpLocks/>
          </p:cNvCxnSpPr>
          <p:nvPr/>
        </p:nvCxnSpPr>
        <p:spPr>
          <a:xfrm>
            <a:off x="9810338" y="5277055"/>
            <a:ext cx="236799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8FB943B6-F3CD-F8A6-0E4C-564E578283E5}"/>
              </a:ext>
            </a:extLst>
          </p:cNvPr>
          <p:cNvSpPr txBox="1"/>
          <p:nvPr/>
        </p:nvSpPr>
        <p:spPr>
          <a:xfrm>
            <a:off x="846667" y="4966455"/>
            <a:ext cx="8974667" cy="646331"/>
          </a:xfrm>
          <a:prstGeom prst="rect">
            <a:avLst/>
          </a:prstGeom>
          <a:noFill/>
        </p:spPr>
        <p:txBody>
          <a:bodyPr wrap="square" rtlCol="0">
            <a:spAutoFit/>
          </a:bodyPr>
          <a:lstStyle/>
          <a:p>
            <a:r>
              <a:rPr lang="en-US" b="1">
                <a:solidFill>
                  <a:srgbClr val="142D43"/>
                </a:solidFill>
                <a:latin typeface="Open Sans Light" panose="020B0306030504020204" pitchFamily="34" charset="0"/>
                <a:ea typeface="Open Sans Light" panose="020B0306030504020204" pitchFamily="34" charset="0"/>
                <a:cs typeface="Open Sans Light" panose="020B0306030504020204" pitchFamily="34" charset="0"/>
              </a:rPr>
              <a:t>Step 3: </a:t>
            </a:r>
            <a:r>
              <a:rPr lang="en-US">
                <a:solidFill>
                  <a:srgbClr val="142D43"/>
                </a:solidFill>
                <a:latin typeface="Open Sans Light" panose="020B0306030504020204" pitchFamily="34" charset="0"/>
                <a:ea typeface="Open Sans Light" panose="020B0306030504020204" pitchFamily="34" charset="0"/>
                <a:cs typeface="Open Sans Light" panose="020B0306030504020204" pitchFamily="34" charset="0"/>
              </a:rPr>
              <a:t>Creating 3,500 sq. ft. of usable space as outdoor classrooms near the building, under protective canopies.</a:t>
            </a:r>
          </a:p>
        </p:txBody>
      </p:sp>
    </p:spTree>
    <p:extLst>
      <p:ext uri="{BB962C8B-B14F-4D97-AF65-F5344CB8AC3E}">
        <p14:creationId xmlns:p14="http://schemas.microsoft.com/office/powerpoint/2010/main" val="37517253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AF86A-D2E0-FB56-B103-9FBE77ADB91C}"/>
              </a:ext>
            </a:extLst>
          </p:cNvPr>
          <p:cNvSpPr>
            <a:spLocks noGrp="1"/>
          </p:cNvSpPr>
          <p:nvPr>
            <p:ph type="title"/>
          </p:nvPr>
        </p:nvSpPr>
        <p:spPr/>
        <p:txBody>
          <a:bodyPr/>
          <a:lstStyle/>
          <a:p>
            <a:r>
              <a:rPr lang="en-US"/>
              <a:t>Programming of Spaces</a:t>
            </a:r>
          </a:p>
        </p:txBody>
      </p:sp>
      <p:pic>
        <p:nvPicPr>
          <p:cNvPr id="9" name="Picture 8">
            <a:extLst>
              <a:ext uri="{FF2B5EF4-FFF2-40B4-BE49-F238E27FC236}">
                <a16:creationId xmlns:a16="http://schemas.microsoft.com/office/drawing/2014/main" id="{FA94BC40-3E4A-309C-6CC9-5616B4E10500}"/>
              </a:ext>
            </a:extLst>
          </p:cNvPr>
          <p:cNvPicPr>
            <a:picLocks noChangeAspect="1"/>
          </p:cNvPicPr>
          <p:nvPr/>
        </p:nvPicPr>
        <p:blipFill>
          <a:blip r:embed="rId2"/>
          <a:stretch>
            <a:fillRect/>
          </a:stretch>
        </p:blipFill>
        <p:spPr>
          <a:xfrm>
            <a:off x="847626" y="1152427"/>
            <a:ext cx="4414566" cy="5020056"/>
          </a:xfrm>
          <a:prstGeom prst="rect">
            <a:avLst/>
          </a:prstGeom>
        </p:spPr>
      </p:pic>
      <p:pic>
        <p:nvPicPr>
          <p:cNvPr id="11" name="Picture 10">
            <a:extLst>
              <a:ext uri="{FF2B5EF4-FFF2-40B4-BE49-F238E27FC236}">
                <a16:creationId xmlns:a16="http://schemas.microsoft.com/office/drawing/2014/main" id="{0851308A-6726-EA6B-7360-A36CE537ACE7}"/>
              </a:ext>
            </a:extLst>
          </p:cNvPr>
          <p:cNvPicPr>
            <a:picLocks noChangeAspect="1"/>
          </p:cNvPicPr>
          <p:nvPr/>
        </p:nvPicPr>
        <p:blipFill>
          <a:blip r:embed="rId3"/>
          <a:stretch>
            <a:fillRect/>
          </a:stretch>
        </p:blipFill>
        <p:spPr>
          <a:xfrm>
            <a:off x="6941061" y="1152427"/>
            <a:ext cx="4406827" cy="5020056"/>
          </a:xfrm>
          <a:prstGeom prst="rect">
            <a:avLst/>
          </a:prstGeom>
        </p:spPr>
      </p:pic>
      <p:sp>
        <p:nvSpPr>
          <p:cNvPr id="3" name="Date Placeholder 2">
            <a:extLst>
              <a:ext uri="{FF2B5EF4-FFF2-40B4-BE49-F238E27FC236}">
                <a16:creationId xmlns:a16="http://schemas.microsoft.com/office/drawing/2014/main" id="{DEE3F847-86AB-F520-922B-53ABF8123908}"/>
              </a:ext>
            </a:extLst>
          </p:cNvPr>
          <p:cNvSpPr>
            <a:spLocks noGrp="1"/>
          </p:cNvSpPr>
          <p:nvPr>
            <p:ph type="dt" sz="half" idx="10"/>
          </p:nvPr>
        </p:nvSpPr>
        <p:spPr/>
        <p:txBody>
          <a:bodyPr/>
          <a:lstStyle/>
          <a:p>
            <a:fld id="{E230FEA4-F0B7-47A8-AC48-E0C1C4813338}" type="datetime1">
              <a:rPr lang="en-US" smtClean="0"/>
              <a:t>6/5/2026</a:t>
            </a:fld>
            <a:endParaRPr lang="en-US"/>
          </a:p>
        </p:txBody>
      </p:sp>
      <p:sp>
        <p:nvSpPr>
          <p:cNvPr id="4" name="Slide Number Placeholder 3">
            <a:extLst>
              <a:ext uri="{FF2B5EF4-FFF2-40B4-BE49-F238E27FC236}">
                <a16:creationId xmlns:a16="http://schemas.microsoft.com/office/drawing/2014/main" id="{E388DFCD-D3EB-6E22-5F34-ABCE3DB19E3D}"/>
              </a:ext>
            </a:extLst>
          </p:cNvPr>
          <p:cNvSpPr>
            <a:spLocks noGrp="1"/>
          </p:cNvSpPr>
          <p:nvPr>
            <p:ph type="sldNum" sz="quarter" idx="12"/>
          </p:nvPr>
        </p:nvSpPr>
        <p:spPr/>
        <p:txBody>
          <a:bodyPr/>
          <a:lstStyle/>
          <a:p>
            <a:fld id="{7D19FC8C-636F-4B61-98CC-E41B290838A8}" type="slidenum">
              <a:rPr lang="en-US" smtClean="0"/>
              <a:t>6</a:t>
            </a:fld>
            <a:endParaRPr lang="en-US"/>
          </a:p>
        </p:txBody>
      </p:sp>
    </p:spTree>
    <p:extLst>
      <p:ext uri="{BB962C8B-B14F-4D97-AF65-F5344CB8AC3E}">
        <p14:creationId xmlns:p14="http://schemas.microsoft.com/office/powerpoint/2010/main" val="298378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26C213-454C-F36A-6C66-503367D466E6}"/>
              </a:ext>
            </a:extLst>
          </p:cNvPr>
          <p:cNvSpPr>
            <a:spLocks noGrp="1"/>
          </p:cNvSpPr>
          <p:nvPr>
            <p:ph type="title"/>
          </p:nvPr>
        </p:nvSpPr>
        <p:spPr/>
        <p:txBody>
          <a:bodyPr/>
          <a:lstStyle/>
          <a:p>
            <a:r>
              <a:rPr lang="en-US"/>
              <a:t>Building Envelope </a:t>
            </a:r>
          </a:p>
        </p:txBody>
      </p:sp>
      <p:sp>
        <p:nvSpPr>
          <p:cNvPr id="5" name="Slide Number Placeholder 4">
            <a:extLst>
              <a:ext uri="{FF2B5EF4-FFF2-40B4-BE49-F238E27FC236}">
                <a16:creationId xmlns:a16="http://schemas.microsoft.com/office/drawing/2014/main" id="{139C8939-76E2-1D33-AA0D-22A393BF6BCD}"/>
              </a:ext>
            </a:extLst>
          </p:cNvPr>
          <p:cNvSpPr>
            <a:spLocks noGrp="1"/>
          </p:cNvSpPr>
          <p:nvPr>
            <p:ph type="sldNum" sz="quarter" idx="12"/>
          </p:nvPr>
        </p:nvSpPr>
        <p:spPr>
          <a:xfrm>
            <a:off x="11082528" y="6355080"/>
            <a:ext cx="685800" cy="365125"/>
          </a:xfrm>
        </p:spPr>
        <p:txBody>
          <a:bodyPr/>
          <a:lstStyle/>
          <a:p>
            <a:fld id="{7D19FC8C-636F-4B61-98CC-E41B290838A8}" type="slidenum">
              <a:rPr lang="en-US" smtClean="0"/>
              <a:pPr/>
              <a:t>7</a:t>
            </a:fld>
            <a:endParaRPr lang="en-US" dirty="0"/>
          </a:p>
        </p:txBody>
      </p:sp>
      <p:sp>
        <p:nvSpPr>
          <p:cNvPr id="6" name="Rectangle: Rounded Corners 5">
            <a:extLst>
              <a:ext uri="{FF2B5EF4-FFF2-40B4-BE49-F238E27FC236}">
                <a16:creationId xmlns:a16="http://schemas.microsoft.com/office/drawing/2014/main" id="{F4FDA508-97C9-F62E-514F-5F2CF3E02552}"/>
              </a:ext>
            </a:extLst>
          </p:cNvPr>
          <p:cNvSpPr/>
          <p:nvPr/>
        </p:nvSpPr>
        <p:spPr>
          <a:xfrm>
            <a:off x="3601499" y="3046636"/>
            <a:ext cx="3466093" cy="3116137"/>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77E56216-5869-555E-C876-DA6BDC9DE6D0}"/>
              </a:ext>
            </a:extLst>
          </p:cNvPr>
          <p:cNvCxnSpPr>
            <a:cxnSpLocks/>
            <a:stCxn id="6" idx="2"/>
          </p:cNvCxnSpPr>
          <p:nvPr/>
        </p:nvCxnSpPr>
        <p:spPr>
          <a:xfrm>
            <a:off x="5334546" y="6162773"/>
            <a:ext cx="0" cy="69522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88319547-1855-7F4C-AE69-EA6D1B3A9871}"/>
              </a:ext>
            </a:extLst>
          </p:cNvPr>
          <p:cNvSpPr txBox="1"/>
          <p:nvPr/>
        </p:nvSpPr>
        <p:spPr>
          <a:xfrm>
            <a:off x="3601499" y="3441153"/>
            <a:ext cx="3466092" cy="2308324"/>
          </a:xfrm>
          <a:prstGeom prst="rect">
            <a:avLst/>
          </a:prstGeom>
          <a:noFill/>
        </p:spPr>
        <p:txBody>
          <a:bodyPr wrap="square" rtlCol="0">
            <a:spAutoFit/>
          </a:bodyPr>
          <a:lstStyle/>
          <a:p>
            <a:pPr algn="ctr"/>
            <a:r>
              <a:rPr lang="en-US">
                <a:solidFill>
                  <a:srgbClr val="142D43"/>
                </a:solidFill>
                <a:latin typeface="Open Sans Light" panose="020B0306030504020204" pitchFamily="34" charset="0"/>
                <a:ea typeface="Open Sans Light" panose="020B0306030504020204" pitchFamily="34" charset="0"/>
                <a:cs typeface="Open Sans Light" panose="020B0306030504020204" pitchFamily="34" charset="0"/>
              </a:rPr>
              <a:t>Originally the walls were made of uninsulated reinforced concrete with an internal layer of red hollow clay bricks which was removed to add </a:t>
            </a:r>
            <a:r>
              <a:rPr lang="en-US" b="1">
                <a:solidFill>
                  <a:srgbClr val="142D43"/>
                </a:solidFill>
                <a:latin typeface="Open Sans Light" panose="020B0306030504020204" pitchFamily="34" charset="0"/>
                <a:ea typeface="Open Sans Light" panose="020B0306030504020204" pitchFamily="34" charset="0"/>
                <a:cs typeface="Open Sans Light" panose="020B0306030504020204" pitchFamily="34" charset="0"/>
              </a:rPr>
              <a:t>furring</a:t>
            </a:r>
            <a:r>
              <a:rPr lang="en-US">
                <a:solidFill>
                  <a:srgbClr val="142D43"/>
                </a:solidFill>
                <a:latin typeface="Open Sans Light" panose="020B0306030504020204" pitchFamily="34" charset="0"/>
                <a:ea typeface="Open Sans Light" panose="020B0306030504020204" pitchFamily="34" charset="0"/>
                <a:cs typeface="Open Sans Light" panose="020B0306030504020204" pitchFamily="34" charset="0"/>
              </a:rPr>
              <a:t> on to the concrete walls. Furring was </a:t>
            </a:r>
            <a:r>
              <a:rPr lang="en-US" b="1">
                <a:solidFill>
                  <a:srgbClr val="142D43"/>
                </a:solidFill>
                <a:latin typeface="Open Sans Light" panose="020B0306030504020204" pitchFamily="34" charset="0"/>
                <a:ea typeface="Open Sans Light" panose="020B0306030504020204" pitchFamily="34" charset="0"/>
                <a:cs typeface="Open Sans Light" panose="020B0306030504020204" pitchFamily="34" charset="0"/>
              </a:rPr>
              <a:t>wood framing holding R-11 fiberglass batt insulation</a:t>
            </a:r>
            <a:r>
              <a:rPr lang="en-US">
                <a:solidFill>
                  <a:srgbClr val="142D43"/>
                </a:solidFill>
                <a:latin typeface="Open Sans Light" panose="020B0306030504020204" pitchFamily="34" charset="0"/>
                <a:ea typeface="Open Sans Light" panose="020B0306030504020204" pitchFamily="34" charset="0"/>
                <a:cs typeface="Open Sans Light" panose="020B0306030504020204" pitchFamily="34" charset="0"/>
              </a:rPr>
              <a:t>.</a:t>
            </a:r>
            <a:r>
              <a:rPr lang="en-US">
                <a:solidFill>
                  <a:srgbClr val="142D43"/>
                </a:solidFill>
              </a:rPr>
              <a:t> </a:t>
            </a:r>
            <a:endParaRPr lang="en-US"/>
          </a:p>
        </p:txBody>
      </p:sp>
      <p:sp>
        <p:nvSpPr>
          <p:cNvPr id="11" name="Rectangle: Rounded Corners 10">
            <a:extLst>
              <a:ext uri="{FF2B5EF4-FFF2-40B4-BE49-F238E27FC236}">
                <a16:creationId xmlns:a16="http://schemas.microsoft.com/office/drawing/2014/main" id="{5035D906-8BE2-6511-2670-F99734D4F722}"/>
              </a:ext>
            </a:extLst>
          </p:cNvPr>
          <p:cNvSpPr/>
          <p:nvPr/>
        </p:nvSpPr>
        <p:spPr>
          <a:xfrm>
            <a:off x="7161372" y="1152427"/>
            <a:ext cx="4192428" cy="4336027"/>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2C394BF0-556F-9932-85F1-97A86BCD645B}"/>
              </a:ext>
            </a:extLst>
          </p:cNvPr>
          <p:cNvCxnSpPr>
            <a:cxnSpLocks/>
            <a:stCxn id="11" idx="2"/>
          </p:cNvCxnSpPr>
          <p:nvPr/>
        </p:nvCxnSpPr>
        <p:spPr>
          <a:xfrm>
            <a:off x="9257586" y="5488454"/>
            <a:ext cx="0" cy="13645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2D80F36-1358-0732-5EC8-19CA43EFAEA9}"/>
              </a:ext>
            </a:extLst>
          </p:cNvPr>
          <p:cNvSpPr txBox="1"/>
          <p:nvPr/>
        </p:nvSpPr>
        <p:spPr>
          <a:xfrm>
            <a:off x="7161371" y="1603244"/>
            <a:ext cx="4192428" cy="3416320"/>
          </a:xfrm>
          <a:prstGeom prst="rect">
            <a:avLst/>
          </a:prstGeom>
          <a:noFill/>
        </p:spPr>
        <p:txBody>
          <a:bodyPr wrap="square" rtlCol="0">
            <a:spAutoFit/>
          </a:bodyPr>
          <a:lstStyle/>
          <a:p>
            <a:pPr algn="ctr"/>
            <a:r>
              <a:rPr lang="en-US">
                <a:solidFill>
                  <a:srgbClr val="142D43"/>
                </a:solidFill>
                <a:latin typeface="Open Sans Light" panose="020B0306030504020204" pitchFamily="34" charset="0"/>
                <a:ea typeface="Open Sans Light" panose="020B0306030504020204" pitchFamily="34" charset="0"/>
                <a:cs typeface="Open Sans Light" panose="020B0306030504020204" pitchFamily="34" charset="0"/>
              </a:rPr>
              <a:t>The wood joist floor above the existing crawl space was </a:t>
            </a:r>
            <a:r>
              <a:rPr lang="en-US" b="1">
                <a:solidFill>
                  <a:srgbClr val="142D43"/>
                </a:solidFill>
                <a:latin typeface="Open Sans Light" panose="020B0306030504020204" pitchFamily="34" charset="0"/>
                <a:ea typeface="Open Sans Light" panose="020B0306030504020204" pitchFamily="34" charset="0"/>
                <a:cs typeface="Open Sans Light" panose="020B0306030504020204" pitchFamily="34" charset="0"/>
              </a:rPr>
              <a:t>repaired</a:t>
            </a:r>
            <a:r>
              <a:rPr lang="en-US">
                <a:solidFill>
                  <a:srgbClr val="142D43"/>
                </a:solidFill>
                <a:latin typeface="Open Sans Light" panose="020B0306030504020204" pitchFamily="34" charset="0"/>
                <a:ea typeface="Open Sans Light" panose="020B0306030504020204" pitchFamily="34" charset="0"/>
                <a:cs typeface="Open Sans Light" panose="020B0306030504020204" pitchFamily="34" charset="0"/>
              </a:rPr>
              <a:t> and insulated with </a:t>
            </a:r>
            <a:r>
              <a:rPr lang="en-US" b="1">
                <a:solidFill>
                  <a:srgbClr val="142D43"/>
                </a:solidFill>
                <a:latin typeface="Open Sans Light" panose="020B0306030504020204" pitchFamily="34" charset="0"/>
                <a:ea typeface="Open Sans Light" panose="020B0306030504020204" pitchFamily="34" charset="0"/>
                <a:cs typeface="Open Sans Light" panose="020B0306030504020204" pitchFamily="34" charset="0"/>
              </a:rPr>
              <a:t>R-19 fiberglass </a:t>
            </a:r>
            <a:r>
              <a:rPr lang="en-US">
                <a:solidFill>
                  <a:srgbClr val="142D43"/>
                </a:solidFill>
                <a:latin typeface="Open Sans Light" panose="020B0306030504020204" pitchFamily="34" charset="0"/>
                <a:ea typeface="Open Sans Light" panose="020B0306030504020204" pitchFamily="34" charset="0"/>
                <a:cs typeface="Open Sans Light" panose="020B0306030504020204" pitchFamily="34" charset="0"/>
              </a:rPr>
              <a:t>batt insulation, bringing its </a:t>
            </a:r>
            <a:r>
              <a:rPr lang="en-US" b="1">
                <a:solidFill>
                  <a:srgbClr val="142D43"/>
                </a:solidFill>
                <a:latin typeface="Open Sans Light" panose="020B0306030504020204" pitchFamily="34" charset="0"/>
                <a:ea typeface="Open Sans Light" panose="020B0306030504020204" pitchFamily="34" charset="0"/>
                <a:cs typeface="Open Sans Light" panose="020B0306030504020204" pitchFamily="34" charset="0"/>
              </a:rPr>
              <a:t>overall </a:t>
            </a:r>
          </a:p>
          <a:p>
            <a:pPr algn="ctr"/>
            <a:r>
              <a:rPr lang="en-US" b="1">
                <a:solidFill>
                  <a:srgbClr val="142D43"/>
                </a:solidFill>
                <a:latin typeface="Open Sans Light" panose="020B0306030504020204" pitchFamily="34" charset="0"/>
                <a:ea typeface="Open Sans Light" panose="020B0306030504020204" pitchFamily="34" charset="0"/>
                <a:cs typeface="Open Sans Light" panose="020B0306030504020204" pitchFamily="34" charset="0"/>
              </a:rPr>
              <a:t>R-value to R-21 </a:t>
            </a:r>
          </a:p>
          <a:p>
            <a:pPr algn="ctr"/>
            <a:endParaRPr lang="en-US" b="1">
              <a:solidFill>
                <a:srgbClr val="142D43"/>
              </a:solidFill>
              <a:latin typeface="Open Sans Light" panose="020B0306030504020204" pitchFamily="34" charset="0"/>
              <a:ea typeface="Open Sans Light" panose="020B0306030504020204" pitchFamily="34" charset="0"/>
              <a:cs typeface="Open Sans Light" panose="020B0306030504020204" pitchFamily="34" charset="0"/>
            </a:endParaRPr>
          </a:p>
          <a:p>
            <a:pPr algn="ctr"/>
            <a:r>
              <a:rPr lang="en-US">
                <a:latin typeface="Open Sans Light" panose="020B0306030504020204" pitchFamily="34" charset="0"/>
                <a:ea typeface="Open Sans Light" panose="020B0306030504020204" pitchFamily="34" charset="0"/>
                <a:cs typeface="Open Sans Light" panose="020B0306030504020204" pitchFamily="34" charset="0"/>
              </a:rPr>
              <a:t>The roof over the attic space was insulated with the same fiberglass batts and a layer of radiant</a:t>
            </a:r>
          </a:p>
          <a:p>
            <a:pPr algn="ctr"/>
            <a:r>
              <a:rPr lang="en-US">
                <a:latin typeface="Open Sans Light" panose="020B0306030504020204" pitchFamily="34" charset="0"/>
                <a:ea typeface="Open Sans Light" panose="020B0306030504020204" pitchFamily="34" charset="0"/>
                <a:cs typeface="Open Sans Light" panose="020B0306030504020204" pitchFamily="34" charset="0"/>
              </a:rPr>
              <a:t>heat barrier material attached to the sloping roof rafters. Producing a nominal R-value for the roof of R-30.</a:t>
            </a:r>
            <a:r>
              <a:rPr lang="en-US"/>
              <a:t> </a:t>
            </a:r>
          </a:p>
        </p:txBody>
      </p:sp>
      <p:sp>
        <p:nvSpPr>
          <p:cNvPr id="21" name="Rectangle: Rounded Corners 20">
            <a:extLst>
              <a:ext uri="{FF2B5EF4-FFF2-40B4-BE49-F238E27FC236}">
                <a16:creationId xmlns:a16="http://schemas.microsoft.com/office/drawing/2014/main" id="{B70CE7FC-12D8-DA1D-96A3-A8C290077773}"/>
              </a:ext>
            </a:extLst>
          </p:cNvPr>
          <p:cNvSpPr/>
          <p:nvPr/>
        </p:nvSpPr>
        <p:spPr>
          <a:xfrm>
            <a:off x="838200" y="1138454"/>
            <a:ext cx="3466093" cy="1880603"/>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a:extLst>
              <a:ext uri="{FF2B5EF4-FFF2-40B4-BE49-F238E27FC236}">
                <a16:creationId xmlns:a16="http://schemas.microsoft.com/office/drawing/2014/main" id="{F007EF7F-298F-4C58-FD36-654D3A865DE8}"/>
              </a:ext>
            </a:extLst>
          </p:cNvPr>
          <p:cNvCxnSpPr>
            <a:cxnSpLocks/>
            <a:stCxn id="21" idx="2"/>
          </p:cNvCxnSpPr>
          <p:nvPr/>
        </p:nvCxnSpPr>
        <p:spPr>
          <a:xfrm>
            <a:off x="2571247" y="3019057"/>
            <a:ext cx="0" cy="383894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352A47F9-F33B-DA0E-1652-7F3CDDFB8D21}"/>
              </a:ext>
            </a:extLst>
          </p:cNvPr>
          <p:cNvSpPr txBox="1"/>
          <p:nvPr/>
        </p:nvSpPr>
        <p:spPr>
          <a:xfrm>
            <a:off x="838199" y="1355969"/>
            <a:ext cx="3466093" cy="1477328"/>
          </a:xfrm>
          <a:prstGeom prst="rect">
            <a:avLst/>
          </a:prstGeom>
          <a:noFill/>
        </p:spPr>
        <p:txBody>
          <a:bodyPr wrap="square" rtlCol="0">
            <a:spAutoFit/>
          </a:bodyPr>
          <a:lstStyle/>
          <a:p>
            <a:pPr algn="ctr"/>
            <a:r>
              <a:rPr lang="en-US">
                <a:latin typeface="Open Sans Light" panose="020B0306030504020204" pitchFamily="34" charset="0"/>
                <a:ea typeface="Open Sans Light" panose="020B0306030504020204" pitchFamily="34" charset="0"/>
                <a:cs typeface="Open Sans Light" panose="020B0306030504020204" pitchFamily="34" charset="0"/>
              </a:rPr>
              <a:t>The single-pane glazing in the historic window frames was replaced with</a:t>
            </a:r>
            <a:r>
              <a:rPr lang="en-US" b="1">
                <a:latin typeface="Open Sans Light" panose="020B0306030504020204" pitchFamily="34" charset="0"/>
                <a:ea typeface="Open Sans Light" panose="020B0306030504020204" pitchFamily="34" charset="0"/>
                <a:cs typeface="Open Sans Light" panose="020B0306030504020204" pitchFamily="34" charset="0"/>
              </a:rPr>
              <a:t> low-e double-glazed</a:t>
            </a:r>
            <a:r>
              <a:rPr lang="en-US">
                <a:latin typeface="Open Sans Light" panose="020B0306030504020204" pitchFamily="34" charset="0"/>
                <a:ea typeface="Open Sans Light" panose="020B0306030504020204" pitchFamily="34" charset="0"/>
                <a:cs typeface="Open Sans Light" panose="020B0306030504020204" pitchFamily="34" charset="0"/>
              </a:rPr>
              <a:t> units (transmissivity 0.62).</a:t>
            </a:r>
          </a:p>
        </p:txBody>
      </p:sp>
      <p:sp>
        <p:nvSpPr>
          <p:cNvPr id="3" name="Date Placeholder 2">
            <a:extLst>
              <a:ext uri="{FF2B5EF4-FFF2-40B4-BE49-F238E27FC236}">
                <a16:creationId xmlns:a16="http://schemas.microsoft.com/office/drawing/2014/main" id="{F264F4FA-EAD1-BC48-08D7-FA1FC4560C8F}"/>
              </a:ext>
            </a:extLst>
          </p:cNvPr>
          <p:cNvSpPr>
            <a:spLocks noGrp="1"/>
          </p:cNvSpPr>
          <p:nvPr>
            <p:ph type="dt" sz="half" idx="10"/>
          </p:nvPr>
        </p:nvSpPr>
        <p:spPr/>
        <p:txBody>
          <a:bodyPr/>
          <a:lstStyle/>
          <a:p>
            <a:fld id="{95854F81-82A6-4493-BE77-3171533DB3DB}" type="datetime1">
              <a:rPr lang="en-US" smtClean="0"/>
              <a:t>6/5/2026</a:t>
            </a:fld>
            <a:endParaRPr lang="en-US" dirty="0"/>
          </a:p>
        </p:txBody>
      </p:sp>
    </p:spTree>
    <p:extLst>
      <p:ext uri="{BB962C8B-B14F-4D97-AF65-F5344CB8AC3E}">
        <p14:creationId xmlns:p14="http://schemas.microsoft.com/office/powerpoint/2010/main" val="35180852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A2CF0F-6E39-144F-5FB1-1A2153B0456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82B7FDB-7790-EC23-235E-B626B331CA79}"/>
              </a:ext>
            </a:extLst>
          </p:cNvPr>
          <p:cNvSpPr>
            <a:spLocks noGrp="1"/>
          </p:cNvSpPr>
          <p:nvPr>
            <p:ph type="title"/>
          </p:nvPr>
        </p:nvSpPr>
        <p:spPr/>
        <p:txBody>
          <a:bodyPr/>
          <a:lstStyle/>
          <a:p>
            <a:r>
              <a:rPr lang="en-US"/>
              <a:t>Building Envelope Retrofit </a:t>
            </a:r>
          </a:p>
        </p:txBody>
      </p:sp>
      <p:sp>
        <p:nvSpPr>
          <p:cNvPr id="5" name="Slide Number Placeholder 4">
            <a:extLst>
              <a:ext uri="{FF2B5EF4-FFF2-40B4-BE49-F238E27FC236}">
                <a16:creationId xmlns:a16="http://schemas.microsoft.com/office/drawing/2014/main" id="{3AF72306-6D90-ECA6-0097-A7F6B417CD4B}"/>
              </a:ext>
            </a:extLst>
          </p:cNvPr>
          <p:cNvSpPr>
            <a:spLocks noGrp="1"/>
          </p:cNvSpPr>
          <p:nvPr>
            <p:ph type="sldNum" sz="quarter" idx="12"/>
          </p:nvPr>
        </p:nvSpPr>
        <p:spPr/>
        <p:txBody>
          <a:bodyPr/>
          <a:lstStyle/>
          <a:p>
            <a:fld id="{7D19FC8C-636F-4B61-98CC-E41B290838A8}" type="slidenum">
              <a:rPr lang="en-US" smtClean="0"/>
              <a:pPr/>
              <a:t>8</a:t>
            </a:fld>
            <a:endParaRPr lang="en-US"/>
          </a:p>
        </p:txBody>
      </p:sp>
      <p:pic>
        <p:nvPicPr>
          <p:cNvPr id="6" name="Picture 5">
            <a:extLst>
              <a:ext uri="{FF2B5EF4-FFF2-40B4-BE49-F238E27FC236}">
                <a16:creationId xmlns:a16="http://schemas.microsoft.com/office/drawing/2014/main" id="{4960ED5F-3CF0-9AE6-99B6-9A83031ADA6D}"/>
              </a:ext>
            </a:extLst>
          </p:cNvPr>
          <p:cNvPicPr>
            <a:picLocks noChangeAspect="1"/>
          </p:cNvPicPr>
          <p:nvPr/>
        </p:nvPicPr>
        <p:blipFill>
          <a:blip r:embed="rId2"/>
          <a:stretch>
            <a:fillRect/>
          </a:stretch>
        </p:blipFill>
        <p:spPr>
          <a:xfrm>
            <a:off x="390427" y="1152427"/>
            <a:ext cx="7203088" cy="4757669"/>
          </a:xfrm>
          <a:prstGeom prst="rect">
            <a:avLst/>
          </a:prstGeom>
        </p:spPr>
      </p:pic>
      <p:pic>
        <p:nvPicPr>
          <p:cNvPr id="8" name="Picture 7">
            <a:extLst>
              <a:ext uri="{FF2B5EF4-FFF2-40B4-BE49-F238E27FC236}">
                <a16:creationId xmlns:a16="http://schemas.microsoft.com/office/drawing/2014/main" id="{1BE304BC-929A-0548-51B3-B33214E06D5A}"/>
              </a:ext>
            </a:extLst>
          </p:cNvPr>
          <p:cNvPicPr>
            <a:picLocks noChangeAspect="1"/>
          </p:cNvPicPr>
          <p:nvPr/>
        </p:nvPicPr>
        <p:blipFill>
          <a:blip r:embed="rId3"/>
          <a:stretch>
            <a:fillRect/>
          </a:stretch>
        </p:blipFill>
        <p:spPr>
          <a:xfrm>
            <a:off x="8213817" y="1146034"/>
            <a:ext cx="3560036" cy="4812035"/>
          </a:xfrm>
          <a:prstGeom prst="rect">
            <a:avLst/>
          </a:prstGeom>
        </p:spPr>
      </p:pic>
      <p:sp>
        <p:nvSpPr>
          <p:cNvPr id="3" name="Date Placeholder 2">
            <a:extLst>
              <a:ext uri="{FF2B5EF4-FFF2-40B4-BE49-F238E27FC236}">
                <a16:creationId xmlns:a16="http://schemas.microsoft.com/office/drawing/2014/main" id="{E722CF37-A0EF-B2AA-5C83-5E7D4313C89C}"/>
              </a:ext>
            </a:extLst>
          </p:cNvPr>
          <p:cNvSpPr>
            <a:spLocks noGrp="1"/>
          </p:cNvSpPr>
          <p:nvPr>
            <p:ph type="dt" sz="half" idx="10"/>
          </p:nvPr>
        </p:nvSpPr>
        <p:spPr/>
        <p:txBody>
          <a:bodyPr/>
          <a:lstStyle/>
          <a:p>
            <a:fld id="{C3F11900-E4AF-4098-9803-73838D975249}" type="datetime1">
              <a:rPr lang="en-US" smtClean="0"/>
              <a:t>6/5/2026</a:t>
            </a:fld>
            <a:endParaRPr lang="en-US"/>
          </a:p>
        </p:txBody>
      </p:sp>
    </p:spTree>
    <p:extLst>
      <p:ext uri="{BB962C8B-B14F-4D97-AF65-F5344CB8AC3E}">
        <p14:creationId xmlns:p14="http://schemas.microsoft.com/office/powerpoint/2010/main" val="13445560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157CD1-C34A-C8E9-516D-5575000565C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4F80E37-CBC2-F9EB-346B-B4BE357B2EA2}"/>
              </a:ext>
            </a:extLst>
          </p:cNvPr>
          <p:cNvSpPr>
            <a:spLocks noGrp="1"/>
          </p:cNvSpPr>
          <p:nvPr>
            <p:ph type="title"/>
          </p:nvPr>
        </p:nvSpPr>
        <p:spPr/>
        <p:txBody>
          <a:bodyPr>
            <a:normAutofit/>
          </a:bodyPr>
          <a:lstStyle/>
          <a:p>
            <a:r>
              <a:rPr lang="en-US"/>
              <a:t>Daylighting – Option 1</a:t>
            </a:r>
          </a:p>
        </p:txBody>
      </p:sp>
      <p:sp>
        <p:nvSpPr>
          <p:cNvPr id="5" name="Slide Number Placeholder 4">
            <a:extLst>
              <a:ext uri="{FF2B5EF4-FFF2-40B4-BE49-F238E27FC236}">
                <a16:creationId xmlns:a16="http://schemas.microsoft.com/office/drawing/2014/main" id="{2752ECD8-9B50-B50F-D846-5111749ABC61}"/>
              </a:ext>
            </a:extLst>
          </p:cNvPr>
          <p:cNvSpPr>
            <a:spLocks noGrp="1"/>
          </p:cNvSpPr>
          <p:nvPr>
            <p:ph type="sldNum" sz="quarter" idx="12"/>
          </p:nvPr>
        </p:nvSpPr>
        <p:spPr/>
        <p:txBody>
          <a:bodyPr/>
          <a:lstStyle/>
          <a:p>
            <a:fld id="{7D19FC8C-636F-4B61-98CC-E41B290838A8}" type="slidenum">
              <a:rPr lang="en-US" smtClean="0"/>
              <a:pPr/>
              <a:t>9</a:t>
            </a:fld>
            <a:endParaRPr lang="en-US"/>
          </a:p>
        </p:txBody>
      </p:sp>
      <p:pic>
        <p:nvPicPr>
          <p:cNvPr id="10" name="Picture 9">
            <a:extLst>
              <a:ext uri="{FF2B5EF4-FFF2-40B4-BE49-F238E27FC236}">
                <a16:creationId xmlns:a16="http://schemas.microsoft.com/office/drawing/2014/main" id="{667B74E9-4652-FE3A-2ED7-4CB86073665D}"/>
              </a:ext>
            </a:extLst>
          </p:cNvPr>
          <p:cNvPicPr>
            <a:picLocks noChangeAspect="1"/>
          </p:cNvPicPr>
          <p:nvPr/>
        </p:nvPicPr>
        <p:blipFill>
          <a:blip r:embed="rId2"/>
          <a:srcRect r="66957"/>
          <a:stretch>
            <a:fillRect/>
          </a:stretch>
        </p:blipFill>
        <p:spPr>
          <a:xfrm>
            <a:off x="390427" y="3632712"/>
            <a:ext cx="3743013" cy="2545540"/>
          </a:xfrm>
          <a:prstGeom prst="rect">
            <a:avLst/>
          </a:prstGeom>
        </p:spPr>
      </p:pic>
      <p:sp>
        <p:nvSpPr>
          <p:cNvPr id="11" name="Rectangle: Rounded Corners 10">
            <a:extLst>
              <a:ext uri="{FF2B5EF4-FFF2-40B4-BE49-F238E27FC236}">
                <a16:creationId xmlns:a16="http://schemas.microsoft.com/office/drawing/2014/main" id="{3A859668-9567-0164-A05F-B1FEF62FE984}"/>
              </a:ext>
            </a:extLst>
          </p:cNvPr>
          <p:cNvSpPr/>
          <p:nvPr/>
        </p:nvSpPr>
        <p:spPr>
          <a:xfrm>
            <a:off x="838200" y="1143000"/>
            <a:ext cx="3466093" cy="1404540"/>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621818F1-5E13-0E03-08B3-789BC91D5D90}"/>
              </a:ext>
            </a:extLst>
          </p:cNvPr>
          <p:cNvSpPr txBox="1"/>
          <p:nvPr/>
        </p:nvSpPr>
        <p:spPr>
          <a:xfrm>
            <a:off x="838199" y="1429771"/>
            <a:ext cx="3466093" cy="830997"/>
          </a:xfrm>
          <a:prstGeom prst="rect">
            <a:avLst/>
          </a:prstGeom>
          <a:noFill/>
        </p:spPr>
        <p:txBody>
          <a:bodyPr wrap="square" rtlCol="0">
            <a:spAutoFit/>
          </a:bodyPr>
          <a:lstStyle/>
          <a:p>
            <a:pPr algn="ctr"/>
            <a:r>
              <a:rPr lang="en-US" sz="2400" dirty="0">
                <a:latin typeface="Open Sans Light" panose="020B0306030504020204" pitchFamily="34" charset="0"/>
                <a:ea typeface="Open Sans Light" panose="020B0306030504020204" pitchFamily="34" charset="0"/>
                <a:cs typeface="Open Sans Light" panose="020B0306030504020204" pitchFamily="34" charset="0"/>
              </a:rPr>
              <a:t>Two skylights centered in the room</a:t>
            </a:r>
          </a:p>
        </p:txBody>
      </p:sp>
      <p:pic>
        <p:nvPicPr>
          <p:cNvPr id="4" name="Picture 3">
            <a:extLst>
              <a:ext uri="{FF2B5EF4-FFF2-40B4-BE49-F238E27FC236}">
                <a16:creationId xmlns:a16="http://schemas.microsoft.com/office/drawing/2014/main" id="{15AFE07B-8BFE-08FE-8D56-70ABF33089E1}"/>
              </a:ext>
            </a:extLst>
          </p:cNvPr>
          <p:cNvPicPr>
            <a:picLocks noChangeAspect="1"/>
          </p:cNvPicPr>
          <p:nvPr/>
        </p:nvPicPr>
        <p:blipFill>
          <a:blip r:embed="rId3"/>
          <a:stretch>
            <a:fillRect/>
          </a:stretch>
        </p:blipFill>
        <p:spPr>
          <a:xfrm>
            <a:off x="4348057" y="1915021"/>
            <a:ext cx="7430238" cy="4255146"/>
          </a:xfrm>
          <a:prstGeom prst="rect">
            <a:avLst/>
          </a:prstGeom>
        </p:spPr>
      </p:pic>
      <p:sp>
        <p:nvSpPr>
          <p:cNvPr id="3" name="Date Placeholder 2">
            <a:extLst>
              <a:ext uri="{FF2B5EF4-FFF2-40B4-BE49-F238E27FC236}">
                <a16:creationId xmlns:a16="http://schemas.microsoft.com/office/drawing/2014/main" id="{503C51DE-55CC-DAAD-89D0-504AA599686F}"/>
              </a:ext>
            </a:extLst>
          </p:cNvPr>
          <p:cNvSpPr>
            <a:spLocks noGrp="1"/>
          </p:cNvSpPr>
          <p:nvPr>
            <p:ph type="dt" sz="half" idx="10"/>
          </p:nvPr>
        </p:nvSpPr>
        <p:spPr/>
        <p:txBody>
          <a:bodyPr/>
          <a:lstStyle/>
          <a:p>
            <a:fld id="{4D437D0D-15AA-4E57-887E-BBB12A72B441}" type="datetime1">
              <a:rPr lang="en-US" smtClean="0"/>
              <a:t>6/5/2026</a:t>
            </a:fld>
            <a:endParaRPr lang="en-US"/>
          </a:p>
        </p:txBody>
      </p:sp>
    </p:spTree>
    <p:extLst>
      <p:ext uri="{BB962C8B-B14F-4D97-AF65-F5344CB8AC3E}">
        <p14:creationId xmlns:p14="http://schemas.microsoft.com/office/powerpoint/2010/main" val="1694778057"/>
      </p:ext>
    </p:extLst>
  </p:cSld>
  <p:clrMapOvr>
    <a:masterClrMapping/>
  </p:clrMapOvr>
</p:sld>
</file>

<file path=ppt/theme/theme1.xml><?xml version="1.0" encoding="utf-8"?>
<a:theme xmlns:a="http://schemas.openxmlformats.org/drawingml/2006/main" name="1_SCE 16x9 White Templat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6266889C-D109-419E-BE24-8D218A5C6D7E}" vid="{15181C94-D1FA-4876-B6A1-D66074978DD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b3aa00f3-ad7c-4c7c-b1bc-f653daa267e5">
      <Terms xmlns="http://schemas.microsoft.com/office/infopath/2007/PartnerControls"/>
    </lcf76f155ced4ddcb4097134ff3c332f>
    <TaxCatchAll xmlns="99f03392-5117-4f00-b8c7-c28d7de3d2f9" xsi:nil="true"/>
    <SharedWithUsers xmlns="99f03392-5117-4f00-b8c7-c28d7de3d2f9">
      <UserInfo>
        <DisplayName/>
        <AccountId xsi:nil="true"/>
        <AccountType/>
      </UserInfo>
    </SharedWithUsers>
    <Data_x0020_Center_x0020_Modeling_x0020_Enhancements xmlns="d2824cd7-2a3f-438f-abd5-34fea22f395b"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DDF5EBB28E9AF458860AD508F799B77" ma:contentTypeVersion="19" ma:contentTypeDescription="Create a new document." ma:contentTypeScope="" ma:versionID="ed06f1db373b653e0244d203b6631eaa">
  <xsd:schema xmlns:xsd="http://www.w3.org/2001/XMLSchema" xmlns:xs="http://www.w3.org/2001/XMLSchema" xmlns:p="http://schemas.microsoft.com/office/2006/metadata/properties" xmlns:ns2="d2824cd7-2a3f-438f-abd5-34fea22f395b" xmlns:ns3="99f03392-5117-4f00-b8c7-c28d7de3d2f9" xmlns:ns4="d5d122ac-9198-417a-96dd-3fd9d8a02c5d" xmlns:ns5="b3aa00f3-ad7c-4c7c-b1bc-f653daa267e5" targetNamespace="http://schemas.microsoft.com/office/2006/metadata/properties" ma:root="true" ma:fieldsID="40e97fca66e85d42615d1a61bcd3f0d1" ns2:_="" ns3:_="" ns4:_="" ns5:_="">
    <xsd:import namespace="d2824cd7-2a3f-438f-abd5-34fea22f395b"/>
    <xsd:import namespace="99f03392-5117-4f00-b8c7-c28d7de3d2f9"/>
    <xsd:import namespace="d5d122ac-9198-417a-96dd-3fd9d8a02c5d"/>
    <xsd:import namespace="b3aa00f3-ad7c-4c7c-b1bc-f653daa267e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3:SharedWithUsers" minOccurs="0"/>
                <xsd:element ref="ns4:SharedWithDetails" minOccurs="0"/>
                <xsd:element ref="ns5:lcf76f155ced4ddcb4097134ff3c332f" minOccurs="0"/>
                <xsd:element ref="ns3:TaxCatchAll" minOccurs="0"/>
                <xsd:element ref="ns2:MediaLengthInSeconds" minOccurs="0"/>
                <xsd:element ref="ns2:MediaServiceSearchProperties" minOccurs="0"/>
                <xsd:element ref="ns2:MediaServiceObjectDetectorVersions" minOccurs="0"/>
                <xsd:element ref="ns2:MediaServiceOCR" minOccurs="0"/>
                <xsd:element ref="ns2:MediaServiceGenerationTime" minOccurs="0"/>
                <xsd:element ref="ns2:MediaServiceEventHashCode" minOccurs="0"/>
                <xsd:element ref="ns2:MediaServiceLocation" minOccurs="0"/>
                <xsd:element ref="ns2:MediaServiceBillingMetadata" minOccurs="0"/>
                <xsd:element ref="ns2:Data_x0020_Center_x0020_Modeling_x0020_Enhanceme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2824cd7-2a3f-438f-abd5-34fea22f395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LengthInSeconds" ma:index="18" nillable="true" ma:displayName="MediaLengthInSeconds" ma:hidden="true" ma:internalName="MediaLengthInSeconds" ma:readOnly="true">
      <xsd:simpleType>
        <xsd:restriction base="dms:Unknown"/>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OCR" ma:index="21" nillable="true" ma:displayName="Extracted Text" ma:internalName="MediaServiceOCR" ma:readOnly="true">
      <xsd:simpleType>
        <xsd:restriction base="dms:Note">
          <xsd:maxLength value="255"/>
        </xsd:restriction>
      </xsd:simpleType>
    </xsd:element>
    <xsd:element name="MediaServiceGenerationTime" ma:index="22" nillable="true" ma:displayName="MediaServiceGenerationTime" ma:hidden="true" ma:internalName="MediaServiceGenerationTime" ma:readOnly="true">
      <xsd:simpleType>
        <xsd:restriction base="dms:Text"/>
      </xsd:simpleType>
    </xsd:element>
    <xsd:element name="MediaServiceEventHashCode" ma:index="23" nillable="true" ma:displayName="MediaServiceEventHashCode" ma:hidden="true" ma:internalName="MediaServiceEventHashCode" ma:readOnly="true">
      <xsd:simpleType>
        <xsd:restriction base="dms:Text"/>
      </xsd:simpleType>
    </xsd:element>
    <xsd:element name="MediaServiceLocation" ma:index="24" nillable="true" ma:displayName="Location" ma:indexed="true" ma:internalName="MediaServiceLocation" ma:readOnly="true">
      <xsd:simpleType>
        <xsd:restriction base="dms:Text"/>
      </xsd:simpleType>
    </xsd:element>
    <xsd:element name="MediaServiceBillingMetadata" ma:index="25" nillable="true" ma:displayName="MediaServiceBillingMetadata" ma:hidden="true" ma:internalName="MediaServiceBillingMetadata" ma:readOnly="true">
      <xsd:simpleType>
        <xsd:restriction base="dms:Note"/>
      </xsd:simpleType>
    </xsd:element>
    <xsd:element name="Data_x0020_Center_x0020_Modeling_x0020_Enhancements" ma:index="26" nillable="true" ma:displayName="Data Center Modeling Enhancements" ma:format="Dropdown" ma:internalName="Data_x0020_Center_x0020_Modeling_x0020_Enhancements">
      <xsd:simpleType>
        <xsd:restriction base="dms:Choice">
          <xsd:enumeration value="High"/>
          <xsd:enumeration value="Choice 2"/>
          <xsd:enumeration value="Low"/>
        </xsd:restriction>
      </xsd:simpleType>
    </xsd:element>
  </xsd:schema>
  <xsd:schema xmlns:xsd="http://www.w3.org/2001/XMLSchema" xmlns:xs="http://www.w3.org/2001/XMLSchema" xmlns:dms="http://schemas.microsoft.com/office/2006/documentManagement/types" xmlns:pc="http://schemas.microsoft.com/office/infopath/2007/PartnerControls" targetNamespace="99f03392-5117-4f00-b8c7-c28d7de3d2f9"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TaxCatchAll" ma:index="17" nillable="true" ma:displayName="Taxonomy Catch All Column" ma:hidden="true" ma:list="{59c0f24b-8c7c-425b-a0b3-06561a6eab69}" ma:internalName="TaxCatchAll" ma:showField="CatchAllData" ma:web="99f03392-5117-4f00-b8c7-c28d7de3d2f9">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5d122ac-9198-417a-96dd-3fd9d8a02c5d" elementFormDefault="qualified">
    <xsd:import namespace="http://schemas.microsoft.com/office/2006/documentManagement/types"/>
    <xsd:import namespace="http://schemas.microsoft.com/office/infopath/2007/PartnerControls"/>
    <xsd:element name="SharedWithDetails" ma:index="14"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3aa00f3-ad7c-4c7c-b1bc-f653daa267e5" elementFormDefault="qualified">
    <xsd:import namespace="http://schemas.microsoft.com/office/2006/documentManagement/types"/>
    <xsd:import namespace="http://schemas.microsoft.com/office/infopath/2007/PartnerControls"/>
    <xsd:element name="lcf76f155ced4ddcb4097134ff3c332f" ma:index="16" nillable="true" ma:taxonomy="true" ma:internalName="lcf76f155ced4ddcb4097134ff3c332f" ma:taxonomyFieldName="MediaServiceImageTags" ma:displayName="Image Tags" ma:default="" ma:fieldId="{5cf76f15-5ced-4ddc-b409-7134ff3c332f}" ma:taxonomyMulti="true" ma:sspId="d9fbabe8-1c89-47f3-93c4-f60b3feb87f1" ma:termSetId="00000000-0000-0000-0000-000000000000"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10EDF58-4B72-43C0-BB8D-BDC4A26476FA}">
  <ds:schemaRefs>
    <ds:schemaRef ds:uri="9418430f-41b1-42c2-84e1-5b7366187ed0"/>
    <ds:schemaRef ds:uri="http://schemas.microsoft.com/office/2006/metadata/properties"/>
    <ds:schemaRef ds:uri="http://schemas.microsoft.com/office/2006/documentManagement/types"/>
    <ds:schemaRef ds:uri="6ee95dc4-288c-4586-81f5-cac091520622"/>
    <ds:schemaRef ds:uri="http://purl.org/dc/dcmitype/"/>
    <ds:schemaRef ds:uri="http://www.w3.org/XML/1998/namespace"/>
    <ds:schemaRef ds:uri="http://purl.org/dc/elements/1.1/"/>
    <ds:schemaRef ds:uri="http://schemas.microsoft.com/office/infopath/2007/PartnerControls"/>
    <ds:schemaRef ds:uri="http://schemas.openxmlformats.org/package/2006/metadata/core-properties"/>
    <ds:schemaRef ds:uri="http://purl.org/dc/terms/"/>
  </ds:schemaRefs>
</ds:datastoreItem>
</file>

<file path=customXml/itemProps2.xml><?xml version="1.0" encoding="utf-8"?>
<ds:datastoreItem xmlns:ds="http://schemas.openxmlformats.org/officeDocument/2006/customXml" ds:itemID="{45E2661E-C2FD-4573-996E-FF41CAD14A28}">
  <ds:schemaRefs>
    <ds:schemaRef ds:uri="http://schemas.microsoft.com/sharepoint/v3/contenttype/forms"/>
  </ds:schemaRefs>
</ds:datastoreItem>
</file>

<file path=customXml/itemProps3.xml><?xml version="1.0" encoding="utf-8"?>
<ds:datastoreItem xmlns:ds="http://schemas.openxmlformats.org/officeDocument/2006/customXml" ds:itemID="{6326C3B4-E136-473E-ADCB-0D0C13EFE4DD}"/>
</file>

<file path=docProps/app.xml><?xml version="1.0" encoding="utf-8"?>
<Properties xmlns="http://schemas.openxmlformats.org/officeDocument/2006/extended-properties" xmlns:vt="http://schemas.openxmlformats.org/officeDocument/2006/docPropsVTypes">
  <Template>SCE PPT Template</Template>
  <TotalTime>17</TotalTime>
  <Words>792</Words>
  <Application>Microsoft Office PowerPoint</Application>
  <PresentationFormat>Widescreen</PresentationFormat>
  <Paragraphs>89</Paragraphs>
  <Slides>19</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vt:lpstr>
      <vt:lpstr>Calibri</vt:lpstr>
      <vt:lpstr>Open Sans</vt:lpstr>
      <vt:lpstr>Open Sans ExtraBold</vt:lpstr>
      <vt:lpstr>Open Sans Light</vt:lpstr>
      <vt:lpstr>Segoe UI Semibold</vt:lpstr>
      <vt:lpstr>1_SCE 16x9 White Template</vt:lpstr>
      <vt:lpstr>Historic Renovation at Pitzer College</vt:lpstr>
      <vt:lpstr>Historic Renovation at Pitzer College </vt:lpstr>
      <vt:lpstr>Project Overview</vt:lpstr>
      <vt:lpstr>Project Plan</vt:lpstr>
      <vt:lpstr>The Design Process &amp; Low Energy, Zero Carbon Design</vt:lpstr>
      <vt:lpstr>Programming of Spaces</vt:lpstr>
      <vt:lpstr>Building Envelope </vt:lpstr>
      <vt:lpstr>Building Envelope Retrofit </vt:lpstr>
      <vt:lpstr>Daylighting – Option 1</vt:lpstr>
      <vt:lpstr>Daylighting – Option 2 (Selected)</vt:lpstr>
      <vt:lpstr>Daylighting – Option 3 </vt:lpstr>
      <vt:lpstr>Natural Ventilation</vt:lpstr>
      <vt:lpstr>Natural Ventilation</vt:lpstr>
      <vt:lpstr>Renewable Energy Supply</vt:lpstr>
      <vt:lpstr>Embodied Carbon Assessment</vt:lpstr>
      <vt:lpstr>Embodied Carbon Comparison</vt:lpstr>
      <vt:lpstr>Modelled Monthly Energy Use</vt:lpstr>
      <vt:lpstr>Measured Monthly Energy Use</vt:lpstr>
      <vt:lpstr>Photovoltaic System Performance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Neil Bulger</dc:creator>
  <cp:lastModifiedBy>Michelle Reyes</cp:lastModifiedBy>
  <cp:revision>1</cp:revision>
  <dcterms:created xsi:type="dcterms:W3CDTF">2025-12-15T20:45:12Z</dcterms:created>
  <dcterms:modified xsi:type="dcterms:W3CDTF">2026-06-05T18:10:12Z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0x0101001DDF5EBB28E9AF458860AD508F799B77</vt:lpwstr>
  </property>
  <property fmtid="{D5CDD505-2E9C-101B-9397-08002B2CF9AE}" pid="3" name="MediaServiceImageTags">
    <vt:lpwstr/>
  </property>
</Properties>
</file>