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4"/>
  </p:sldMasterIdLst>
  <p:notesMasterIdLst>
    <p:notesMasterId r:id="rId9"/>
  </p:notesMasterIdLst>
  <p:sldIdLst>
    <p:sldId id="3051" r:id="rId5"/>
    <p:sldId id="3019" r:id="rId6"/>
    <p:sldId id="3018" r:id="rId7"/>
    <p:sldId id="303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8785F18-85F9-B1A5-5CC2-BCFB47EA0367}" name="Michael Sawford" initials="MS" userId="S::michael.sawford@a2efficiency.com::33d6be40-a6e6-4043-805f-f608fad8b581" providerId="AD"/>
  <p188:author id="{DE82CC3B-4ABD-D8C3-1DB2-03FD0ECD6BA0}" name="Neil Bulger" initials="NB" userId="S::neil@a2efficiency.com::e8674582-6166-4571-8d0f-e172428a4ae7" providerId="AD"/>
  <p188:author id="{EB0FB279-1626-83BD-11E0-919DF8FB7C6A}" name="Fatima Saeed" initials="FS" userId="S::fatima.saeed@a2efficiency.com::2c8940f4-db59-43e0-a227-911d6203ed2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2D43"/>
    <a:srgbClr val="B14133"/>
    <a:srgbClr val="FEEBD7"/>
    <a:srgbClr val="5EAFC3"/>
    <a:srgbClr val="E97451"/>
    <a:srgbClr val="59260B"/>
    <a:srgbClr val="225378"/>
    <a:srgbClr val="AFD7E1"/>
    <a:srgbClr val="FFFFFF"/>
    <a:srgbClr val="FFB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E9ECE2-AD12-4C9F-8140-28820A49CBEF}" v="3" dt="2026-06-05T17:47:42.6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99" autoAdjust="0"/>
  </p:normalViewPr>
  <p:slideViewPr>
    <p:cSldViewPr snapToGrid="0">
      <p:cViewPr varScale="1">
        <p:scale>
          <a:sx n="99" d="100"/>
          <a:sy n="99" d="100"/>
        </p:scale>
        <p:origin x="912" y="9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il Bulger" userId="e8674582-6166-4571-8d0f-e172428a4ae7" providerId="ADAL" clId="{45AB86E9-2A5C-4AAD-92F7-2BD477A6EA13}"/>
    <pc:docChg chg="modSld">
      <pc:chgData name="Neil Bulger" userId="e8674582-6166-4571-8d0f-e172428a4ae7" providerId="ADAL" clId="{45AB86E9-2A5C-4AAD-92F7-2BD477A6EA13}" dt="2026-06-03T17:50:25.024" v="35" actId="20577"/>
      <pc:docMkLst>
        <pc:docMk/>
      </pc:docMkLst>
      <pc:sldChg chg="modSp mod">
        <pc:chgData name="Neil Bulger" userId="e8674582-6166-4571-8d0f-e172428a4ae7" providerId="ADAL" clId="{45AB86E9-2A5C-4AAD-92F7-2BD477A6EA13}" dt="2026-06-03T17:50:25.024" v="35" actId="20577"/>
        <pc:sldMkLst>
          <pc:docMk/>
          <pc:sldMk cId="3258302589" sldId="3019"/>
        </pc:sldMkLst>
        <pc:spChg chg="mod">
          <ac:chgData name="Neil Bulger" userId="e8674582-6166-4571-8d0f-e172428a4ae7" providerId="ADAL" clId="{45AB86E9-2A5C-4AAD-92F7-2BD477A6EA13}" dt="2026-06-03T17:50:25.024" v="35" actId="20577"/>
          <ac:spMkLst>
            <pc:docMk/>
            <pc:sldMk cId="3258302589" sldId="3019"/>
            <ac:spMk id="4" creationId="{1211C932-63D0-2465-1C06-5293C037338A}"/>
          </ac:spMkLst>
        </pc:spChg>
      </pc:sldChg>
      <pc:sldChg chg="modSp mod">
        <pc:chgData name="Neil Bulger" userId="e8674582-6166-4571-8d0f-e172428a4ae7" providerId="ADAL" clId="{45AB86E9-2A5C-4AAD-92F7-2BD477A6EA13}" dt="2026-06-03T17:50:12.284" v="18" actId="6549"/>
        <pc:sldMkLst>
          <pc:docMk/>
          <pc:sldMk cId="3455273649" sldId="3051"/>
        </pc:sldMkLst>
        <pc:spChg chg="mod">
          <ac:chgData name="Neil Bulger" userId="e8674582-6166-4571-8d0f-e172428a4ae7" providerId="ADAL" clId="{45AB86E9-2A5C-4AAD-92F7-2BD477A6EA13}" dt="2026-06-03T17:50:12.284" v="18" actId="6549"/>
          <ac:spMkLst>
            <pc:docMk/>
            <pc:sldMk cId="3455273649" sldId="3051"/>
            <ac:spMk id="3" creationId="{BE62395A-F240-5B5B-E163-B8369A6476C0}"/>
          </ac:spMkLst>
        </pc:spChg>
      </pc:sldChg>
    </pc:docChg>
  </pc:docChgLst>
  <pc:docChgLst>
    <pc:chgData name="Michelle Reyes" userId="ed312c2f-0208-4d3c-bbc0-30250a68a824" providerId="ADAL" clId="{D08B33E5-CE0B-49C1-9E1E-7DF0807B3CFA}"/>
    <pc:docChg chg="undo redo custSel modSld modMainMaster delSection">
      <pc:chgData name="Michelle Reyes" userId="ed312c2f-0208-4d3c-bbc0-30250a68a824" providerId="ADAL" clId="{D08B33E5-CE0B-49C1-9E1E-7DF0807B3CFA}" dt="2026-06-05T18:04:45.537" v="80" actId="478"/>
      <pc:docMkLst>
        <pc:docMk/>
      </pc:docMkLst>
      <pc:sldChg chg="addSp delSp modSp mod">
        <pc:chgData name="Michelle Reyes" userId="ed312c2f-0208-4d3c-bbc0-30250a68a824" providerId="ADAL" clId="{D08B33E5-CE0B-49C1-9E1E-7DF0807B3CFA}" dt="2026-06-05T17:47:51.596" v="78" actId="478"/>
        <pc:sldMkLst>
          <pc:docMk/>
          <pc:sldMk cId="1690126038" sldId="3018"/>
        </pc:sldMkLst>
        <pc:spChg chg="mod">
          <ac:chgData name="Michelle Reyes" userId="ed312c2f-0208-4d3c-bbc0-30250a68a824" providerId="ADAL" clId="{D08B33E5-CE0B-49C1-9E1E-7DF0807B3CFA}" dt="2026-06-03T19:48:30.313" v="15" actId="1076"/>
          <ac:spMkLst>
            <pc:docMk/>
            <pc:sldMk cId="1690126038" sldId="3018"/>
            <ac:spMk id="3" creationId="{A55B4A0A-DE77-5FC4-87A5-7C5D84C10CF5}"/>
          </ac:spMkLst>
        </pc:spChg>
        <pc:spChg chg="mod">
          <ac:chgData name="Michelle Reyes" userId="ed312c2f-0208-4d3c-bbc0-30250a68a824" providerId="ADAL" clId="{D08B33E5-CE0B-49C1-9E1E-7DF0807B3CFA}" dt="2026-06-05T17:47:42.644" v="76" actId="164"/>
          <ac:spMkLst>
            <pc:docMk/>
            <pc:sldMk cId="1690126038" sldId="3018"/>
            <ac:spMk id="13" creationId="{6FF19CC1-F957-82A8-5208-502D7F867CAA}"/>
          </ac:spMkLst>
        </pc:spChg>
        <pc:spChg chg="mod">
          <ac:chgData name="Michelle Reyes" userId="ed312c2f-0208-4d3c-bbc0-30250a68a824" providerId="ADAL" clId="{D08B33E5-CE0B-49C1-9E1E-7DF0807B3CFA}" dt="2026-06-05T17:47:42.644" v="76" actId="164"/>
          <ac:spMkLst>
            <pc:docMk/>
            <pc:sldMk cId="1690126038" sldId="3018"/>
            <ac:spMk id="14" creationId="{23F686DE-1DB5-9822-1AB0-240B8E02F4DE}"/>
          </ac:spMkLst>
        </pc:spChg>
        <pc:spChg chg="del mod">
          <ac:chgData name="Michelle Reyes" userId="ed312c2f-0208-4d3c-bbc0-30250a68a824" providerId="ADAL" clId="{D08B33E5-CE0B-49C1-9E1E-7DF0807B3CFA}" dt="2026-06-05T17:47:51.596" v="78" actId="478"/>
          <ac:spMkLst>
            <pc:docMk/>
            <pc:sldMk cId="1690126038" sldId="3018"/>
            <ac:spMk id="15" creationId="{065FE120-D422-E8BC-4734-40306EEE474D}"/>
          </ac:spMkLst>
        </pc:spChg>
        <pc:grpChg chg="add mod">
          <ac:chgData name="Michelle Reyes" userId="ed312c2f-0208-4d3c-bbc0-30250a68a824" providerId="ADAL" clId="{D08B33E5-CE0B-49C1-9E1E-7DF0807B3CFA}" dt="2026-06-05T17:47:42.644" v="76" actId="164"/>
          <ac:grpSpMkLst>
            <pc:docMk/>
            <pc:sldMk cId="1690126038" sldId="3018"/>
            <ac:grpSpMk id="6" creationId="{E267B632-9CA7-EEEA-B4A2-B5B5555D6940}"/>
          </ac:grpSpMkLst>
        </pc:grpChg>
        <pc:picChg chg="mod">
          <ac:chgData name="Michelle Reyes" userId="ed312c2f-0208-4d3c-bbc0-30250a68a824" providerId="ADAL" clId="{D08B33E5-CE0B-49C1-9E1E-7DF0807B3CFA}" dt="2026-06-03T19:48:25.482" v="14" actId="1076"/>
          <ac:picMkLst>
            <pc:docMk/>
            <pc:sldMk cId="1690126038" sldId="3018"/>
            <ac:picMk id="7" creationId="{ADDE4893-A988-5655-DC19-EEB032D350FE}"/>
          </ac:picMkLst>
        </pc:picChg>
        <pc:picChg chg="mod">
          <ac:chgData name="Michelle Reyes" userId="ed312c2f-0208-4d3c-bbc0-30250a68a824" providerId="ADAL" clId="{D08B33E5-CE0B-49C1-9E1E-7DF0807B3CFA}" dt="2026-06-05T17:47:42.644" v="76" actId="164"/>
          <ac:picMkLst>
            <pc:docMk/>
            <pc:sldMk cId="1690126038" sldId="3018"/>
            <ac:picMk id="11" creationId="{9FC2B0C1-C8B5-0C08-3C65-2B2F6A3DFC7D}"/>
          </ac:picMkLst>
        </pc:picChg>
        <pc:picChg chg="mod">
          <ac:chgData name="Michelle Reyes" userId="ed312c2f-0208-4d3c-bbc0-30250a68a824" providerId="ADAL" clId="{D08B33E5-CE0B-49C1-9E1E-7DF0807B3CFA}" dt="2026-06-05T17:47:42.644" v="76" actId="164"/>
          <ac:picMkLst>
            <pc:docMk/>
            <pc:sldMk cId="1690126038" sldId="3018"/>
            <ac:picMk id="12" creationId="{53041468-B021-BB07-82D8-59B8BAD6CD33}"/>
          </ac:picMkLst>
        </pc:picChg>
      </pc:sldChg>
      <pc:sldChg chg="modSp mod">
        <pc:chgData name="Michelle Reyes" userId="ed312c2f-0208-4d3c-bbc0-30250a68a824" providerId="ADAL" clId="{D08B33E5-CE0B-49C1-9E1E-7DF0807B3CFA}" dt="2026-06-03T19:46:57.040" v="4" actId="14100"/>
        <pc:sldMkLst>
          <pc:docMk/>
          <pc:sldMk cId="3258302589" sldId="3019"/>
        </pc:sldMkLst>
        <pc:picChg chg="mod">
          <ac:chgData name="Michelle Reyes" userId="ed312c2f-0208-4d3c-bbc0-30250a68a824" providerId="ADAL" clId="{D08B33E5-CE0B-49C1-9E1E-7DF0807B3CFA}" dt="2026-06-03T19:46:48.413" v="2" actId="1076"/>
          <ac:picMkLst>
            <pc:docMk/>
            <pc:sldMk cId="3258302589" sldId="3019"/>
            <ac:picMk id="6" creationId="{0879124E-9711-2EE0-4605-8C76B115AA67}"/>
          </ac:picMkLst>
        </pc:picChg>
        <pc:cxnChg chg="mod">
          <ac:chgData name="Michelle Reyes" userId="ed312c2f-0208-4d3c-bbc0-30250a68a824" providerId="ADAL" clId="{D08B33E5-CE0B-49C1-9E1E-7DF0807B3CFA}" dt="2026-06-03T19:46:52.583" v="3" actId="14100"/>
          <ac:cxnSpMkLst>
            <pc:docMk/>
            <pc:sldMk cId="3258302589" sldId="3019"/>
            <ac:cxnSpMk id="13" creationId="{1C4213D5-783F-7CC2-62C7-19145FE02722}"/>
          </ac:cxnSpMkLst>
        </pc:cxnChg>
        <pc:cxnChg chg="mod">
          <ac:chgData name="Michelle Reyes" userId="ed312c2f-0208-4d3c-bbc0-30250a68a824" providerId="ADAL" clId="{D08B33E5-CE0B-49C1-9E1E-7DF0807B3CFA}" dt="2026-06-03T19:46:57.040" v="4" actId="14100"/>
          <ac:cxnSpMkLst>
            <pc:docMk/>
            <pc:sldMk cId="3258302589" sldId="3019"/>
            <ac:cxnSpMk id="15" creationId="{E7C0F767-DE71-3854-2D88-C6987F97F4EE}"/>
          </ac:cxnSpMkLst>
        </pc:cxnChg>
      </pc:sldChg>
      <pc:sldChg chg="modSp mod">
        <pc:chgData name="Michelle Reyes" userId="ed312c2f-0208-4d3c-bbc0-30250a68a824" providerId="ADAL" clId="{D08B33E5-CE0B-49C1-9E1E-7DF0807B3CFA}" dt="2026-06-03T19:56:07.814" v="57" actId="1038"/>
        <pc:sldMkLst>
          <pc:docMk/>
          <pc:sldMk cId="2067296477" sldId="3034"/>
        </pc:sldMkLst>
        <pc:picChg chg="mod">
          <ac:chgData name="Michelle Reyes" userId="ed312c2f-0208-4d3c-bbc0-30250a68a824" providerId="ADAL" clId="{D08B33E5-CE0B-49C1-9E1E-7DF0807B3CFA}" dt="2026-06-03T19:56:07.814" v="57" actId="1038"/>
          <ac:picMkLst>
            <pc:docMk/>
            <pc:sldMk cId="2067296477" sldId="3034"/>
            <ac:picMk id="6" creationId="{FDBB9484-3644-A69B-A33E-2BCFD64D93A2}"/>
          </ac:picMkLst>
        </pc:picChg>
        <pc:picChg chg="mod">
          <ac:chgData name="Michelle Reyes" userId="ed312c2f-0208-4d3c-bbc0-30250a68a824" providerId="ADAL" clId="{D08B33E5-CE0B-49C1-9E1E-7DF0807B3CFA}" dt="2026-06-03T19:55:53.962" v="54" actId="1038"/>
          <ac:picMkLst>
            <pc:docMk/>
            <pc:sldMk cId="2067296477" sldId="3034"/>
            <ac:picMk id="8" creationId="{9AF264FC-9957-140B-DF3C-15089D6F5711}"/>
          </ac:picMkLst>
        </pc:picChg>
      </pc:sldChg>
      <pc:sldChg chg="modSp mod">
        <pc:chgData name="Michelle Reyes" userId="ed312c2f-0208-4d3c-bbc0-30250a68a824" providerId="ADAL" clId="{D08B33E5-CE0B-49C1-9E1E-7DF0807B3CFA}" dt="2026-06-05T15:37:18.443" v="62" actId="14100"/>
        <pc:sldMkLst>
          <pc:docMk/>
          <pc:sldMk cId="3455273649" sldId="3051"/>
        </pc:sldMkLst>
        <pc:spChg chg="mod">
          <ac:chgData name="Michelle Reyes" userId="ed312c2f-0208-4d3c-bbc0-30250a68a824" providerId="ADAL" clId="{D08B33E5-CE0B-49C1-9E1E-7DF0807B3CFA}" dt="2026-06-05T15:37:18.443" v="62" actId="14100"/>
          <ac:spMkLst>
            <pc:docMk/>
            <pc:sldMk cId="3455273649" sldId="3051"/>
            <ac:spMk id="3" creationId="{BE62395A-F240-5B5B-E163-B8369A6476C0}"/>
          </ac:spMkLst>
        </pc:spChg>
      </pc:sldChg>
      <pc:sldMasterChg chg="delSp mod">
        <pc:chgData name="Michelle Reyes" userId="ed312c2f-0208-4d3c-bbc0-30250a68a824" providerId="ADAL" clId="{D08B33E5-CE0B-49C1-9E1E-7DF0807B3CFA}" dt="2026-06-05T18:04:45.537" v="80" actId="478"/>
        <pc:sldMasterMkLst>
          <pc:docMk/>
          <pc:sldMasterMk cId="1052230700" sldId="2147483683"/>
        </pc:sldMasterMkLst>
        <pc:grpChg chg="del">
          <ac:chgData name="Michelle Reyes" userId="ed312c2f-0208-4d3c-bbc0-30250a68a824" providerId="ADAL" clId="{D08B33E5-CE0B-49C1-9E1E-7DF0807B3CFA}" dt="2026-06-05T18:04:45.537" v="80" actId="478"/>
          <ac:grpSpMkLst>
            <pc:docMk/>
            <pc:sldMasterMk cId="1052230700" sldId="2147483683"/>
            <ac:grpSpMk id="30" creationId="{45C29985-7CD4-F8D7-1B7B-8F4AD9917211}"/>
          </ac:grpSpMkLst>
        </pc:gr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5C78A-FCD1-5540-80C7-8D04754B5189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EB0B4-7063-C446-B413-60D213CBB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31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EB0B4-7063-C446-B413-60D213CBB8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41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">
    <p:bg>
      <p:bgPr>
        <a:solidFill>
          <a:srgbClr val="5926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0418" y="2048450"/>
            <a:ext cx="9144000" cy="107649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4113" y="675860"/>
            <a:ext cx="105156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 descr="A picture containing building, tower&#10;&#10;Description automatically generated">
            <a:extLst>
              <a:ext uri="{FF2B5EF4-FFF2-40B4-BE49-F238E27FC236}">
                <a16:creationId xmlns:a16="http://schemas.microsoft.com/office/drawing/2014/main" id="{71711436-7C57-2C43-80BF-0057F985BC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r="20889" b="20129"/>
          <a:stretch/>
        </p:blipFill>
        <p:spPr>
          <a:xfrm>
            <a:off x="6909514" y="2830548"/>
            <a:ext cx="5282485" cy="4027452"/>
          </a:xfrm>
          <a:prstGeom prst="rect">
            <a:avLst/>
          </a:prstGeom>
        </p:spPr>
      </p:pic>
      <p:pic>
        <p:nvPicPr>
          <p:cNvPr id="12" name="Picture 11" descr="A picture containing building, tower&#10;&#10;Description automatically generated">
            <a:extLst>
              <a:ext uri="{FF2B5EF4-FFF2-40B4-BE49-F238E27FC236}">
                <a16:creationId xmlns:a16="http://schemas.microsoft.com/office/drawing/2014/main" id="{2BDB93BC-61E7-DD40-8183-870D3AC1A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3377" y="5248140"/>
            <a:ext cx="1839402" cy="138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906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5613562" y="1143000"/>
            <a:ext cx="6159338" cy="250545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4"/>
          </p:nvPr>
        </p:nvSpPr>
        <p:spPr>
          <a:xfrm>
            <a:off x="5613562" y="3648456"/>
            <a:ext cx="3081528" cy="250545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5"/>
          </p:nvPr>
        </p:nvSpPr>
        <p:spPr>
          <a:xfrm>
            <a:off x="8693231" y="3648456"/>
            <a:ext cx="3081528" cy="250545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847003" y="1143000"/>
            <a:ext cx="4227991" cy="5029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82528" y="6355080"/>
            <a:ext cx="688760" cy="365125"/>
          </a:xfrm>
          <a:prstGeom prst="rect">
            <a:avLst/>
          </a:prstGeom>
        </p:spPr>
        <p:txBody>
          <a:bodyPr/>
          <a:lstStyle/>
          <a:p>
            <a:fld id="{7D19FC8C-636F-4B61-98CC-E41B290838A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393192" y="6356351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6F347540-F6CD-4665-83D0-4CD3FC351BD5}" type="datetime1">
              <a:rPr lang="en-US" smtClean="0"/>
              <a:t>6/5/2026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56162" y="635508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Segoe UI Semibold" panose="020B070204020402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94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7119501" y="1820862"/>
            <a:ext cx="4227991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82528" y="6355080"/>
            <a:ext cx="688760" cy="365125"/>
          </a:xfrm>
          <a:prstGeom prst="rect">
            <a:avLst/>
          </a:prstGeom>
        </p:spPr>
        <p:txBody>
          <a:bodyPr/>
          <a:lstStyle/>
          <a:p>
            <a:fld id="{7D19FC8C-636F-4B61-98CC-E41B290838A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386493" y="1820862"/>
            <a:ext cx="6305354" cy="4351338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41248" y="365760"/>
            <a:ext cx="10515600" cy="731520"/>
          </a:xfrm>
          <a:prstGeom prst="rect">
            <a:avLst/>
          </a:prstGeom>
        </p:spPr>
        <p:txBody>
          <a:bodyPr/>
          <a:lstStyle>
            <a:lvl1pPr>
              <a:defRPr lang="en-US" sz="3200" b="1" kern="1200" dirty="0">
                <a:solidFill>
                  <a:srgbClr val="142D43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393192" y="6356352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D0CD75E9-66FB-45C4-B77F-A19D0CD015C1}" type="datetime1">
              <a:rPr lang="en-US" smtClean="0"/>
              <a:t>6/5/2026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0146" y="635507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Segoe UI Semibold" panose="020B070204020402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1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841248" y="1820862"/>
            <a:ext cx="4227991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82528" y="6355080"/>
            <a:ext cx="688760" cy="365125"/>
          </a:xfrm>
          <a:prstGeom prst="rect">
            <a:avLst/>
          </a:prstGeom>
        </p:spPr>
        <p:txBody>
          <a:bodyPr/>
          <a:lstStyle/>
          <a:p>
            <a:fld id="{7D19FC8C-636F-4B61-98CC-E41B290838A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5467546" y="1820862"/>
            <a:ext cx="6305354" cy="4351338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41248" y="365760"/>
            <a:ext cx="10515600" cy="731520"/>
          </a:xfrm>
          <a:prstGeom prst="rect">
            <a:avLst/>
          </a:prstGeom>
        </p:spPr>
        <p:txBody>
          <a:bodyPr/>
          <a:lstStyle>
            <a:lvl1pPr>
              <a:defRPr lang="en-US" sz="3200" b="1" kern="1200" dirty="0">
                <a:solidFill>
                  <a:srgbClr val="142D43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393192" y="6356352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75A2DBF3-D129-41D0-96CD-1B96167B1683}" type="datetime1">
              <a:rPr lang="en-US" smtClean="0"/>
              <a:t>6/5/2026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0146" y="635507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Segoe UI Semibold" panose="020B070204020402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2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portant Emphasis 2">
    <p:bg>
      <p:bgPr>
        <a:solidFill>
          <a:srgbClr val="E97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010B3-9757-44BF-B1CE-A2704A6D5B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28222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an impactful statement here.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D5C6FC-71AA-4254-BCB6-4AC57B297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2528" y="6355080"/>
            <a:ext cx="685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19FC8C-636F-4B61-98CC-E41B290838A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4EA3EC5-D2FC-443A-B2F8-6EF710A08C5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58410" y="4225458"/>
            <a:ext cx="9275180" cy="825532"/>
          </a:xfrm>
        </p:spPr>
        <p:txBody>
          <a:bodyPr>
            <a:normAutofit lnSpcReduction="10000"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marL="0" indent="0" algn="ctr">
              <a:buNone/>
            </a:pPr>
            <a:r>
              <a:rPr lang="en-US"/>
              <a:t>Insert a follow up thought here.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09C56E6-ACC7-DC13-2C4C-AD3AE0213B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878" y="6356351"/>
            <a:ext cx="9328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21A72E19-40BF-4372-B8C6-79BE11244954}" type="datetime1">
              <a:rPr lang="en-US" smtClean="0"/>
              <a:t>6/5/2026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93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Important Emphasis 2">
    <p:bg>
      <p:bgPr>
        <a:solidFill>
          <a:srgbClr val="5EA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010B3-9757-44BF-B1CE-A2704A6D5B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28222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an impactful statement here.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D5C6FC-71AA-4254-BCB6-4AC57B297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2528" y="6355080"/>
            <a:ext cx="685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19FC8C-636F-4B61-98CC-E41B290838A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4EA3EC5-D2FC-443A-B2F8-6EF710A08C5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58410" y="4225458"/>
            <a:ext cx="9275180" cy="825532"/>
          </a:xfrm>
        </p:spPr>
        <p:txBody>
          <a:bodyPr>
            <a:normAutofit lnSpcReduction="10000"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marL="0" indent="0" algn="ctr">
              <a:buNone/>
            </a:pPr>
            <a:r>
              <a:rPr lang="en-US"/>
              <a:t>Insert a follow up thought here.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09C56E6-ACC7-DC13-2C4C-AD3AE0213B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878" y="6356351"/>
            <a:ext cx="9328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BDFC11CC-7670-4488-8C72-4D9F20B7B23F}" type="datetime1">
              <a:rPr lang="en-US" smtClean="0"/>
              <a:t>6/5/2026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05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Important Emphasis 2">
    <p:bg>
      <p:bgPr>
        <a:solidFill>
          <a:srgbClr val="123C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010B3-9757-44BF-B1CE-A2704A6D5B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28222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an impactful statement here.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D5C6FC-71AA-4254-BCB6-4AC57B297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2528" y="6355080"/>
            <a:ext cx="685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19FC8C-636F-4B61-98CC-E41B290838A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4EA3EC5-D2FC-443A-B2F8-6EF710A08C5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58410" y="4225458"/>
            <a:ext cx="9275180" cy="825532"/>
          </a:xfrm>
        </p:spPr>
        <p:txBody>
          <a:bodyPr>
            <a:normAutofit lnSpcReduction="10000"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marL="0" indent="0" algn="ctr">
              <a:buNone/>
            </a:pPr>
            <a:r>
              <a:rPr lang="en-US"/>
              <a:t>Insert a follow up thought here.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09C56E6-ACC7-DC13-2C4C-AD3AE0213B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878" y="6356351"/>
            <a:ext cx="9328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4C467D4B-CAEF-4343-82A8-FE56F34E8617}" type="datetime1">
              <a:rPr lang="en-US" smtClean="0"/>
              <a:t>6/5/2026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56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B6BEE4-8CAC-4BC0-988C-AA6CF0B38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2B01-CA27-4C2C-8AC1-CFD033C48C24}" type="datetime1">
              <a:rPr lang="en-US" smtClean="0"/>
              <a:t>6/5/2026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6EF818-D9F8-431B-8513-B88E3B52A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1382B9-6610-453E-841D-F92037CC5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FC8C-636F-4B61-98CC-E41B29083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31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4106F-A246-2E48-9544-E8146AB80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57875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229C53-2CA9-764A-93AB-ECAD546B0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3755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C782C-8745-7347-B6AC-4D8772289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CA825-5637-4A28-8027-8418901243E2}" type="datetime1">
              <a:rPr lang="en-US" smtClean="0"/>
              <a:t>6/5/2026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CFD0D-118D-4441-A91C-1B836A28A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B8388-0632-6942-96AC-2D619404E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2528" y="6355080"/>
            <a:ext cx="688760" cy="365125"/>
          </a:xfrm>
          <a:prstGeom prst="rect">
            <a:avLst/>
          </a:prstGeom>
        </p:spPr>
        <p:txBody>
          <a:bodyPr/>
          <a:lstStyle/>
          <a:p>
            <a:fld id="{7D19FC8C-636F-4B61-98CC-E41B29083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99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with titl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62D844F-6E66-4B76-A2DF-A2DBBBEC551A}"/>
              </a:ext>
            </a:extLst>
          </p:cNvPr>
          <p:cNvSpPr/>
          <p:nvPr/>
        </p:nvSpPr>
        <p:spPr>
          <a:xfrm>
            <a:off x="0" y="0"/>
            <a:ext cx="4744074" cy="6858000"/>
          </a:xfrm>
          <a:prstGeom prst="rect">
            <a:avLst/>
          </a:prstGeom>
          <a:solidFill>
            <a:srgbClr val="123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B9A265-990D-47B5-A18D-9B35B94128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947" y="1974689"/>
            <a:ext cx="3843184" cy="131696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635C71-C912-4053-B3F4-3916EF56420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91947" y="3303639"/>
            <a:ext cx="3843184" cy="183586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add secondary description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154D51-DFA5-47E9-8A9A-161DEBA45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29F1A2-E3EF-4042-B71E-45AAB183C932}" type="datetime1">
              <a:rPr lang="en-US" smtClean="0"/>
              <a:t>6/5/2026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B49F03-611F-411C-98A0-798490E26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B22838-CE74-4C77-B1A0-EF028770F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FC8C-636F-4B61-98CC-E41B290838A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1D32AE5-25D3-4B35-AD19-9DD7D771C25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621960" y="1143000"/>
            <a:ext cx="5731840" cy="5029200"/>
          </a:xfrm>
        </p:spPr>
        <p:txBody>
          <a:bodyPr/>
          <a:lstStyle>
            <a:lvl1pPr>
              <a:defRPr>
                <a:solidFill>
                  <a:srgbClr val="142D43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rgbClr val="142D43"/>
                </a:solidFill>
              </a:defRPr>
            </a:lvl4pPr>
            <a:lvl5pPr>
              <a:defRPr>
                <a:solidFill>
                  <a:srgbClr val="142D43"/>
                </a:solidFill>
              </a:defRPr>
            </a:lvl5pPr>
          </a:lstStyle>
          <a:p>
            <a:pPr lvl="0"/>
            <a:r>
              <a:rPr lang="en-US"/>
              <a:t>Insert graphic, chart, table, etc.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9F1A6B-1F84-87C0-C8E0-4EC5F43672A6}"/>
              </a:ext>
            </a:extLst>
          </p:cNvPr>
          <p:cNvSpPr/>
          <p:nvPr userDrawn="1"/>
        </p:nvSpPr>
        <p:spPr>
          <a:xfrm>
            <a:off x="0" y="0"/>
            <a:ext cx="47440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0473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de by 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933FC6B-FC98-494C-9D40-0A4F4FF9A4CD}"/>
              </a:ext>
            </a:extLst>
          </p:cNvPr>
          <p:cNvSpPr/>
          <p:nvPr userDrawn="1"/>
        </p:nvSpPr>
        <p:spPr>
          <a:xfrm>
            <a:off x="0" y="0"/>
            <a:ext cx="12192000" cy="1463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E9D22E-DB7C-4006-AF13-5913FA62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966"/>
            <a:ext cx="10515600" cy="97657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B855A9-E3B9-4D99-805C-01C058DA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160F-0933-43C0-8382-C67528E35C82}" type="datetime1">
              <a:rPr lang="en-US" smtClean="0"/>
              <a:t>6/5/2026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9BE61A-C8F7-4C99-9238-52097B0B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4EECC4-CC7D-4B7D-8E9B-1D03E8161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FC8C-636F-4B61-98CC-E41B290838A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E27BEDD-BE04-409C-89C3-79780BF23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1919"/>
            <a:ext cx="5144655" cy="4575043"/>
          </a:xfrm>
        </p:spPr>
        <p:txBody>
          <a:bodyPr/>
          <a:lstStyle>
            <a:lvl1pPr marL="0" indent="0">
              <a:buClr>
                <a:schemeClr val="accent2"/>
              </a:buClr>
              <a:buFont typeface="Segoe UI" panose="020B0502040204020203" pitchFamily="34" charset="0"/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26F1984-1578-4CB1-98CC-4DA4F81B7CB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09147" y="1601919"/>
            <a:ext cx="5144655" cy="4575043"/>
          </a:xfrm>
        </p:spPr>
        <p:txBody>
          <a:bodyPr/>
          <a:lstStyle>
            <a:lvl1pPr marL="0" indent="0">
              <a:buClr>
                <a:schemeClr val="accent2"/>
              </a:buClr>
              <a:buFont typeface="Segoe UI" panose="020B0502040204020203" pitchFamily="34" charset="0"/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8943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Slide">
    <p:bg>
      <p:bgPr>
        <a:solidFill>
          <a:srgbClr val="E97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1255" y="1141875"/>
            <a:ext cx="4597881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42D43"/>
                </a:solidFill>
              </a:defRPr>
            </a:lvl1pPr>
          </a:lstStyle>
          <a:p>
            <a:r>
              <a:rPr lang="en-US"/>
              <a:t>Agenda Slide Title</a:t>
            </a:r>
          </a:p>
        </p:txBody>
      </p:sp>
      <p:sp>
        <p:nvSpPr>
          <p:cNvPr id="9" name="Rectangle 8"/>
          <p:cNvSpPr/>
          <p:nvPr/>
        </p:nvSpPr>
        <p:spPr>
          <a:xfrm>
            <a:off x="8078993" y="0"/>
            <a:ext cx="4113007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39000"/>
                </a:schemeClr>
              </a:gs>
              <a:gs pos="37000">
                <a:schemeClr val="bg1">
                  <a:alpha val="22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building, tower&#10;&#10;Description automatically generated">
            <a:extLst>
              <a:ext uri="{FF2B5EF4-FFF2-40B4-BE49-F238E27FC236}">
                <a16:creationId xmlns:a16="http://schemas.microsoft.com/office/drawing/2014/main" id="{2298002F-6377-484A-B2F6-6D109732CD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r="23361"/>
          <a:stretch/>
        </p:blipFill>
        <p:spPr>
          <a:xfrm flipH="1">
            <a:off x="0" y="2478196"/>
            <a:ext cx="4597881" cy="448691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7B4C029-2EB1-6843-821F-6CA85021B0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45082" y="1143000"/>
            <a:ext cx="5400675" cy="5028148"/>
          </a:xfrm>
        </p:spPr>
        <p:txBody>
          <a:bodyPr/>
          <a:lstStyle>
            <a:lvl1pPr marL="342900" indent="-342900">
              <a:buClr>
                <a:srgbClr val="142D43"/>
              </a:buClr>
              <a:buSzPct val="110000"/>
              <a:buFont typeface="Arial" panose="020B0604020202020204" pitchFamily="34" charset="0"/>
              <a:buChar char="•"/>
              <a:defRPr>
                <a:solidFill>
                  <a:srgbClr val="142D43"/>
                </a:solidFill>
              </a:defRPr>
            </a:lvl1pPr>
            <a:lvl2pPr marL="800100" indent="-342900">
              <a:buClr>
                <a:srgbClr val="142D43"/>
              </a:buClr>
              <a:buSzPct val="110000"/>
              <a:buFont typeface="Arial" panose="020B0604020202020204" pitchFamily="34" charset="0"/>
              <a:buChar char="•"/>
              <a:defRPr>
                <a:solidFill>
                  <a:srgbClr val="142D43"/>
                </a:solidFill>
              </a:defRPr>
            </a:lvl2pPr>
            <a:lvl3pPr marL="1200150" indent="-285750">
              <a:buClr>
                <a:srgbClr val="142D43"/>
              </a:buClr>
              <a:buSzPct val="110000"/>
              <a:buFont typeface="Arial" panose="020B0604020202020204" pitchFamily="34" charset="0"/>
              <a:buChar char="•"/>
              <a:defRPr>
                <a:solidFill>
                  <a:srgbClr val="142D43"/>
                </a:solidFill>
              </a:defRPr>
            </a:lvl3pPr>
            <a:lvl4pPr marL="1657350" indent="-285750">
              <a:buClr>
                <a:srgbClr val="142D43"/>
              </a:buClr>
              <a:buSzPct val="110000"/>
              <a:buFont typeface="Arial" panose="020B0604020202020204" pitchFamily="34" charset="0"/>
              <a:buChar char="•"/>
              <a:defRPr>
                <a:solidFill>
                  <a:srgbClr val="142D43"/>
                </a:solidFill>
              </a:defRPr>
            </a:lvl4pPr>
            <a:lvl5pPr marL="2114550" indent="-285750">
              <a:buClr>
                <a:srgbClr val="142D43"/>
              </a:buClr>
              <a:buSzPct val="110000"/>
              <a:buFont typeface="Arial" panose="020B0604020202020204" pitchFamily="34" charset="0"/>
              <a:buChar char="•"/>
              <a:defRPr sz="1400">
                <a:solidFill>
                  <a:srgbClr val="142D4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1F72D15-49EE-CF08-A6E8-013C99A7F3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140" y="6356351"/>
            <a:ext cx="6887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50000"/>
                  </a:schemeClr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fld id="{7D19FC8C-636F-4B61-98CC-E41B29083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779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">
    <p:bg>
      <p:bgPr>
        <a:solidFill>
          <a:srgbClr val="E97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1248" y="1141875"/>
            <a:ext cx="7027607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42D43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9" name="Rectangle 8"/>
          <p:cNvSpPr/>
          <p:nvPr/>
        </p:nvSpPr>
        <p:spPr>
          <a:xfrm>
            <a:off x="8078993" y="0"/>
            <a:ext cx="4113007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39000"/>
                </a:schemeClr>
              </a:gs>
              <a:gs pos="37000">
                <a:schemeClr val="bg1">
                  <a:alpha val="22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building, tower&#10;&#10;Description automatically generated">
            <a:extLst>
              <a:ext uri="{FF2B5EF4-FFF2-40B4-BE49-F238E27FC236}">
                <a16:creationId xmlns:a16="http://schemas.microsoft.com/office/drawing/2014/main" id="{2298002F-6377-484A-B2F6-6D109732CD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r="23361"/>
          <a:stretch/>
        </p:blipFill>
        <p:spPr>
          <a:xfrm flipH="1">
            <a:off x="0" y="2478196"/>
            <a:ext cx="4597881" cy="4486915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3DE0A56-05C6-63FB-8FD0-DBF8BD4EA1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140" y="6356351"/>
            <a:ext cx="6887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50000"/>
                  </a:schemeClr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fld id="{7D19FC8C-636F-4B61-98CC-E41B29083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34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2957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42D4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6220"/>
            <a:ext cx="10515600" cy="5030743"/>
          </a:xfrm>
        </p:spPr>
        <p:txBody>
          <a:bodyPr/>
          <a:lstStyle>
            <a:lvl1pPr marL="0" indent="0">
              <a:buNone/>
              <a:defRPr/>
            </a:lvl1pPr>
            <a:lvl2pPr marL="461963" indent="-228600">
              <a:defRPr/>
            </a:lvl2pPr>
            <a:lvl3pPr marL="914400" indent="-228600">
              <a:defRPr/>
            </a:lvl3pPr>
            <a:lvl4pPr marL="1376363" indent="-228600">
              <a:defRPr/>
            </a:lvl4pPr>
            <a:lvl5pPr marL="1828800" indent="-22860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FD2E39-A838-3623-CB98-D54E0253A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C787-0B7F-4ACD-9E19-60F4B1F9E497}" type="datetime1">
              <a:rPr lang="en-US" smtClean="0"/>
              <a:t>6/5/2026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69C7AE-9B95-9DAE-A443-A48DC1D1B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2E0FBB-9329-6501-D598-4889F9871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FC8C-636F-4B61-98CC-E41B29083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185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59099"/>
            <a:ext cx="5181600" cy="50178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59099"/>
            <a:ext cx="5181600" cy="50178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C7D8-6D15-4D74-AC8C-23FF2502A0E5}" type="datetime1">
              <a:rPr lang="en-US" smtClean="0"/>
              <a:t>6/5/2026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82528" y="6355080"/>
            <a:ext cx="688760" cy="365125"/>
          </a:xfrm>
          <a:prstGeom prst="rect">
            <a:avLst/>
          </a:prstGeom>
        </p:spPr>
        <p:txBody>
          <a:bodyPr/>
          <a:lstStyle/>
          <a:p>
            <a:fld id="{7D19FC8C-636F-4B61-98CC-E41B290838A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BF25576-66DD-2E8F-0817-4CB5F4DE3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2957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42D4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5467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89878" y="6356350"/>
            <a:ext cx="932895" cy="365125"/>
          </a:xfrm>
        </p:spPr>
        <p:txBody>
          <a:bodyPr/>
          <a:lstStyle/>
          <a:p>
            <a:fld id="{A448393C-FB89-4A5A-B123-96F2940AFF9E}" type="datetime1">
              <a:rPr lang="en-US" smtClean="0"/>
              <a:t>6/5/2026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84140" y="6356350"/>
            <a:ext cx="688760" cy="365125"/>
          </a:xfrm>
          <a:prstGeom prst="rect">
            <a:avLst/>
          </a:prstGeom>
        </p:spPr>
        <p:txBody>
          <a:bodyPr/>
          <a:lstStyle>
            <a:lvl1pPr>
              <a:defRPr sz="1100" b="1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7D19FC8C-636F-4B61-98CC-E41B290838A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C15FA58-67A2-3739-F415-1475207FA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2957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42D4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3950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89878" y="6356350"/>
            <a:ext cx="932895" cy="365125"/>
          </a:xfrm>
        </p:spPr>
        <p:txBody>
          <a:bodyPr/>
          <a:lstStyle/>
          <a:p>
            <a:fld id="{FAEA4C49-D9E9-4C1D-A89B-8B0D1E5B0F3E}" type="datetime1">
              <a:rPr lang="en-US" smtClean="0"/>
              <a:t>6/5/2026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84140" y="6356350"/>
            <a:ext cx="688760" cy="365125"/>
          </a:xfrm>
          <a:prstGeom prst="rect">
            <a:avLst/>
          </a:prstGeom>
        </p:spPr>
        <p:txBody>
          <a:bodyPr/>
          <a:lstStyle>
            <a:lvl1pPr>
              <a:defRPr sz="1100" b="1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7D19FC8C-636F-4B61-98CC-E41B290838A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C15FA58-67A2-3739-F415-1475207FA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2957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42D4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223A9F3D-CF95-C883-5B8F-9EB0EFF68271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381000" y="1143000"/>
            <a:ext cx="11391900" cy="5029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2187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5E0F419-5DAC-17E4-E72D-19BDE21A7479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0" y="0"/>
            <a:ext cx="12192000" cy="68611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93192" y="6356350"/>
            <a:ext cx="93289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67EAB6-E5A2-44F7-AF60-F474CCFE9486}" type="datetime1">
              <a:rPr lang="en-US" smtClean="0"/>
              <a:t>6/5/2026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84140" y="6356350"/>
            <a:ext cx="688760" cy="365125"/>
          </a:xfrm>
          <a:prstGeom prst="rect">
            <a:avLst/>
          </a:prstGeom>
        </p:spPr>
        <p:txBody>
          <a:bodyPr/>
          <a:lstStyle>
            <a:lvl1pPr>
              <a:defRPr sz="1100" b="1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7D19FC8C-636F-4B61-98CC-E41B290838A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C15FA58-67A2-3739-F415-1475207FA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29577"/>
          </a:xfrm>
          <a:prstGeom prst="rect">
            <a:avLst/>
          </a:prstGeom>
        </p:spPr>
        <p:txBody>
          <a:bodyPr/>
          <a:lstStyle>
            <a:lvl1pPr>
              <a:defRPr lang="en-US" sz="3200" kern="1200" dirty="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0930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436392" y="1138561"/>
            <a:ext cx="6336508" cy="50336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847447" y="1175618"/>
            <a:ext cx="4227991" cy="499658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BB2ACA6-7B8A-492C-9B4E-44554E61C62E}" type="datetime1">
              <a:rPr lang="en-US" smtClean="0"/>
              <a:t>6/5/2026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11082528" y="6355080"/>
            <a:ext cx="688760" cy="365125"/>
          </a:xfrm>
          <a:prstGeom prst="rect">
            <a:avLst/>
          </a:prstGeom>
        </p:spPr>
        <p:txBody>
          <a:bodyPr/>
          <a:lstStyle/>
          <a:p>
            <a:fld id="{7D19FC8C-636F-4B61-98CC-E41B290838A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2D781F0-6EA6-5294-44D0-E2587D3CF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10515600" cy="731520"/>
          </a:xfrm>
          <a:prstGeom prst="rect">
            <a:avLst/>
          </a:prstGeom>
        </p:spPr>
        <p:txBody>
          <a:bodyPr/>
          <a:lstStyle>
            <a:lvl1pPr>
              <a:defRPr lang="en-US" sz="3200" b="1" kern="1200" dirty="0">
                <a:solidFill>
                  <a:srgbClr val="142D43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0298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29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71977"/>
            <a:ext cx="10515600" cy="5004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878" y="6356351"/>
            <a:ext cx="9328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186FDBB5-EB7F-46DD-8E0D-5B99847F5890}" type="datetime1">
              <a:rPr lang="en-US" smtClean="0"/>
              <a:t>6/5/2026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743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CCE4E26-6202-304E-B0BB-E9919FA966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140" y="6356351"/>
            <a:ext cx="6887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50000"/>
                  </a:schemeClr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fld id="{7D19FC8C-636F-4B61-98CC-E41B290838A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building, tower&#10;&#10;Description automatically generated">
            <a:extLst>
              <a:ext uri="{FF2B5EF4-FFF2-40B4-BE49-F238E27FC236}">
                <a16:creationId xmlns:a16="http://schemas.microsoft.com/office/drawing/2014/main" id="{69EE0015-AF11-9205-8285-3AEC529CF441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256938" y="365127"/>
            <a:ext cx="515962" cy="38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23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88">
          <p15:clr>
            <a:srgbClr val="F26B43"/>
          </p15:clr>
        </p15:guide>
        <p15:guide id="2" pos="528">
          <p15:clr>
            <a:srgbClr val="F26B43"/>
          </p15:clr>
        </p15:guide>
        <p15:guide id="3" pos="7152">
          <p15:clr>
            <a:srgbClr val="F26B43"/>
          </p15:clr>
        </p15:guide>
        <p15:guide id="4" pos="240">
          <p15:clr>
            <a:srgbClr val="F26B43"/>
          </p15:clr>
        </p15:guide>
        <p15:guide id="5" pos="7416">
          <p15:clr>
            <a:srgbClr val="F26B43"/>
          </p15:clr>
        </p15:guide>
        <p15:guide id="6" orient="horz" pos="7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06DA76D-6BCF-4630-5D68-59821FA8F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418" y="2229425"/>
            <a:ext cx="6499949" cy="2431271"/>
          </a:xfrm>
        </p:spPr>
        <p:txBody>
          <a:bodyPr>
            <a:normAutofit/>
          </a:bodyPr>
          <a:lstStyle/>
          <a:p>
            <a:r>
              <a:rPr lang="en-US" sz="2000" dirty="0"/>
              <a:t>Building Type &amp; Use: Office addition</a:t>
            </a:r>
          </a:p>
          <a:p>
            <a:r>
              <a:rPr lang="en-US" sz="2000" dirty="0"/>
              <a:t>Location: South San Francisco, CA</a:t>
            </a:r>
          </a:p>
          <a:p>
            <a:r>
              <a:rPr lang="en-US" sz="2000" dirty="0"/>
              <a:t>Occupancy/Client: School administration &amp; staff</a:t>
            </a:r>
          </a:p>
          <a:p>
            <a:r>
              <a:rPr lang="en-US" sz="2000" dirty="0"/>
              <a:t>Highlights: Title 24 compliance, office addition/expansion, energy modeling, building envelope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62395A-F240-5B5B-E163-B8369A647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1152144"/>
            <a:ext cx="6501384" cy="1076496"/>
          </a:xfrm>
        </p:spPr>
        <p:txBody>
          <a:bodyPr>
            <a:noAutofit/>
          </a:bodyPr>
          <a:lstStyle/>
          <a:p>
            <a:r>
              <a:rPr lang="en-US" sz="3200" dirty="0"/>
              <a:t>Bay Area School Office Addition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BF26ED-1FB6-40E6-D586-3269F270F24B}"/>
              </a:ext>
            </a:extLst>
          </p:cNvPr>
          <p:cNvSpPr txBox="1"/>
          <p:nvPr/>
        </p:nvSpPr>
        <p:spPr>
          <a:xfrm>
            <a:off x="840418" y="4782312"/>
            <a:ext cx="609494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case study is part of a series illustrating how building energy modeling is applied on real projects — showing the tools, decisions, and outcomes that define high-performance design in practice. </a:t>
            </a:r>
            <a:r>
              <a:rPr lang="en-US" sz="1400" i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CalBEM</a:t>
            </a:r>
            <a:r>
              <a:rPr lang="en-US" sz="14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 collaborative initiative sponsored by Southern California Edison, brings together California's building energy modeling (BEM) community to advance solutions for high-performance buildings.</a:t>
            </a:r>
          </a:p>
        </p:txBody>
      </p:sp>
      <p:pic>
        <p:nvPicPr>
          <p:cNvPr id="4" name="Picture 14" descr="The Nueva School at Bay Meadows is a nationally-recognized sustainable model for innovative educational environments for 21st century learners located in the San Francisco Bay Area; the campus is certified LEED Gold.">
            <a:extLst>
              <a:ext uri="{FF2B5EF4-FFF2-40B4-BE49-F238E27FC236}">
                <a16:creationId xmlns:a16="http://schemas.microsoft.com/office/drawing/2014/main" id="{38BB503C-A32A-0D53-7C70-08878A85DE3C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5"/>
          <a:stretch>
            <a:fillRect/>
          </a:stretch>
        </p:blipFill>
        <p:spPr bwMode="auto">
          <a:xfrm>
            <a:off x="7351776" y="1152144"/>
            <a:ext cx="4425696" cy="2496312"/>
          </a:xfrm>
          <a:prstGeom prst="round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273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2132F1-8E55-1C08-E3C4-E2D0642C7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393C-FB89-4A5A-B123-96F2940AFF9E}" type="datetime1">
              <a:rPr lang="en-US" smtClean="0"/>
              <a:t>6/5/2026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2E94CA-1EC8-F947-8FA1-A8E80C9CB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FC8C-636F-4B61-98CC-E41B290838A8}" type="slidenum">
              <a:rPr lang="en-US" smtClean="0"/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11C932-63D0-2465-1C06-5293C0373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School, Title 24 Office Addition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79124E-9711-2EE0-4605-8C76B115A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64327"/>
            <a:ext cx="5252196" cy="3221346"/>
          </a:xfrm>
          <a:prstGeom prst="rect">
            <a:avLst/>
          </a:prstGeom>
        </p:spPr>
      </p:pic>
      <p:pic>
        <p:nvPicPr>
          <p:cNvPr id="10" name="Picture 14" descr="The Nueva School at Bay Meadows is a nationally-recognized sustainable model for innovative educational environments for 21st century learners located in the San Francisco Bay Area; the campus is certified LEED Gold.">
            <a:extLst>
              <a:ext uri="{FF2B5EF4-FFF2-40B4-BE49-F238E27FC236}">
                <a16:creationId xmlns:a16="http://schemas.microsoft.com/office/drawing/2014/main" id="{94785032-50B2-BC60-245E-F6247D0F6E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5"/>
          <a:stretch>
            <a:fillRect/>
          </a:stretch>
        </p:blipFill>
        <p:spPr bwMode="auto">
          <a:xfrm>
            <a:off x="742950" y="1170904"/>
            <a:ext cx="5038353" cy="497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CCB0059-F287-DD1E-BD17-23FC2581FA59}"/>
              </a:ext>
            </a:extLst>
          </p:cNvPr>
          <p:cNvSpPr/>
          <p:nvPr/>
        </p:nvSpPr>
        <p:spPr>
          <a:xfrm>
            <a:off x="3704590" y="2758440"/>
            <a:ext cx="335280" cy="563880"/>
          </a:xfrm>
          <a:custGeom>
            <a:avLst/>
            <a:gdLst>
              <a:gd name="csX0" fmla="*/ 0 w 335280"/>
              <a:gd name="csY0" fmla="*/ 243840 h 706120"/>
              <a:gd name="csX1" fmla="*/ 335280 w 335280"/>
              <a:gd name="csY1" fmla="*/ 0 h 706120"/>
              <a:gd name="csX2" fmla="*/ 335280 w 335280"/>
              <a:gd name="csY2" fmla="*/ 579120 h 706120"/>
              <a:gd name="csX3" fmla="*/ 5080 w 335280"/>
              <a:gd name="csY3" fmla="*/ 706120 h 706120"/>
              <a:gd name="csX4" fmla="*/ 0 w 335280"/>
              <a:gd name="csY4" fmla="*/ 243840 h 70612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35280" h="706120">
                <a:moveTo>
                  <a:pt x="0" y="243840"/>
                </a:moveTo>
                <a:lnTo>
                  <a:pt x="335280" y="0"/>
                </a:lnTo>
                <a:lnTo>
                  <a:pt x="335280" y="579120"/>
                </a:lnTo>
                <a:lnTo>
                  <a:pt x="5080" y="706120"/>
                </a:lnTo>
                <a:cubicBezTo>
                  <a:pt x="6773" y="545253"/>
                  <a:pt x="8467" y="384387"/>
                  <a:pt x="0" y="24384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9953163-7F02-5123-426B-9C19C84EAF8A}"/>
              </a:ext>
            </a:extLst>
          </p:cNvPr>
          <p:cNvSpPr/>
          <p:nvPr/>
        </p:nvSpPr>
        <p:spPr>
          <a:xfrm>
            <a:off x="4400550" y="2758440"/>
            <a:ext cx="1376680" cy="416560"/>
          </a:xfrm>
          <a:custGeom>
            <a:avLst/>
            <a:gdLst>
              <a:gd name="csX0" fmla="*/ 5080 w 1376680"/>
              <a:gd name="csY0" fmla="*/ 0 h 416560"/>
              <a:gd name="csX1" fmla="*/ 1376680 w 1376680"/>
              <a:gd name="csY1" fmla="*/ 0 h 416560"/>
              <a:gd name="csX2" fmla="*/ 1376680 w 1376680"/>
              <a:gd name="csY2" fmla="*/ 416560 h 416560"/>
              <a:gd name="csX3" fmla="*/ 0 w 1376680"/>
              <a:gd name="csY3" fmla="*/ 416560 h 416560"/>
              <a:gd name="csX4" fmla="*/ 5080 w 1376680"/>
              <a:gd name="csY4" fmla="*/ 0 h 41656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376680" h="416560">
                <a:moveTo>
                  <a:pt x="5080" y="0"/>
                </a:moveTo>
                <a:lnTo>
                  <a:pt x="1376680" y="0"/>
                </a:lnTo>
                <a:lnTo>
                  <a:pt x="1376680" y="416560"/>
                </a:lnTo>
                <a:lnTo>
                  <a:pt x="0" y="416560"/>
                </a:lnTo>
                <a:cubicBezTo>
                  <a:pt x="1693" y="277707"/>
                  <a:pt x="3387" y="138853"/>
                  <a:pt x="5080" y="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C4213D5-783F-7CC2-62C7-19145FE02722}"/>
              </a:ext>
            </a:extLst>
          </p:cNvPr>
          <p:cNvCxnSpPr>
            <a:cxnSpLocks/>
            <a:endCxn id="11" idx="1"/>
          </p:cNvCxnSpPr>
          <p:nvPr/>
        </p:nvCxnSpPr>
        <p:spPr>
          <a:xfrm flipH="1">
            <a:off x="5777230" y="2251554"/>
            <a:ext cx="817880" cy="5068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7C0F767-DE71-3854-2D88-C6987F97F4EE}"/>
              </a:ext>
            </a:extLst>
          </p:cNvPr>
          <p:cNvCxnSpPr>
            <a:cxnSpLocks/>
            <a:endCxn id="11" idx="2"/>
          </p:cNvCxnSpPr>
          <p:nvPr/>
        </p:nvCxnSpPr>
        <p:spPr>
          <a:xfrm flipH="1">
            <a:off x="5777230" y="2849078"/>
            <a:ext cx="817880" cy="3259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0D9EC2C-38F9-E9AB-DFD8-0544271C16CA}"/>
              </a:ext>
            </a:extLst>
          </p:cNvPr>
          <p:cNvSpPr txBox="1"/>
          <p:nvPr/>
        </p:nvSpPr>
        <p:spPr>
          <a:xfrm>
            <a:off x="6098832" y="4971871"/>
            <a:ext cx="5254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school in South San Francisco needed to expand the facility and found a portion of the campus where additional offices could be built out within the existing superstructure.</a:t>
            </a:r>
          </a:p>
        </p:txBody>
      </p:sp>
    </p:spTree>
    <p:extLst>
      <p:ext uri="{BB962C8B-B14F-4D97-AF65-F5344CB8AC3E}">
        <p14:creationId xmlns:p14="http://schemas.microsoft.com/office/powerpoint/2010/main" val="3258302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57047-24EB-3016-98B5-E1328B2D4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3</a:t>
            </a:r>
            <a:r>
              <a:rPr lang="en-US" baseline="30000"/>
              <a:t>rd</a:t>
            </a:r>
            <a:r>
              <a:rPr lang="en-US"/>
              <a:t> Level</a:t>
            </a:r>
            <a:r>
              <a:rPr lang="en-US" b="0"/>
              <a:t> </a:t>
            </a:r>
            <a:r>
              <a:rPr lang="en-US"/>
              <a:t>over 2 Stories of Existing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6957A-73A0-7654-52CE-BD77C0A8B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C787-0B7F-4ACD-9E19-60F4B1F9E497}" type="datetime1">
              <a:rPr lang="en-US" smtClean="0"/>
              <a:t>6/5/2026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88A668-DBA4-7804-7074-B375FEE27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FC8C-636F-4B61-98CC-E41B290838A8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DE4893-A988-5655-DC19-EEB032D350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720" r="13008"/>
          <a:stretch>
            <a:fillRect/>
          </a:stretch>
        </p:blipFill>
        <p:spPr>
          <a:xfrm>
            <a:off x="6925073" y="1415769"/>
            <a:ext cx="4847827" cy="387239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267B632-9CA7-EEEA-B4A2-B5B5555D6940}"/>
              </a:ext>
            </a:extLst>
          </p:cNvPr>
          <p:cNvGrpSpPr/>
          <p:nvPr/>
        </p:nvGrpSpPr>
        <p:grpSpPr>
          <a:xfrm>
            <a:off x="414743" y="1143000"/>
            <a:ext cx="6015990" cy="4818110"/>
            <a:chOff x="414743" y="1143000"/>
            <a:chExt cx="6015990" cy="481811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FC2B0C1-C8B5-0C08-3C65-2B2F6A3DF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3403" t="19495" r="2527" b="10541"/>
            <a:stretch>
              <a:fillRect/>
            </a:stretch>
          </p:blipFill>
          <p:spPr>
            <a:xfrm>
              <a:off x="753833" y="1143000"/>
              <a:ext cx="5676900" cy="46515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3041468-B021-BB07-82D8-59B8BAD6C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712" t="80423" r="70810" b="-4"/>
            <a:stretch>
              <a:fillRect/>
            </a:stretch>
          </p:blipFill>
          <p:spPr>
            <a:xfrm>
              <a:off x="414743" y="4659322"/>
              <a:ext cx="2080260" cy="13017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FF19CC1-F957-82A8-5208-502D7F867CAA}"/>
                </a:ext>
              </a:extLst>
            </p:cNvPr>
            <p:cNvSpPr/>
            <p:nvPr/>
          </p:nvSpPr>
          <p:spPr>
            <a:xfrm>
              <a:off x="4236173" y="1480278"/>
              <a:ext cx="2011680" cy="7427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3F686DE-1DB5-9822-1AB0-240B8E02F4DE}"/>
                </a:ext>
              </a:extLst>
            </p:cNvPr>
            <p:cNvSpPr/>
            <p:nvPr/>
          </p:nvSpPr>
          <p:spPr>
            <a:xfrm>
              <a:off x="4236173" y="5131683"/>
              <a:ext cx="2011680" cy="7427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55B4A0A-DE77-5FC4-87A5-7C5D84C10CF5}"/>
              </a:ext>
            </a:extLst>
          </p:cNvPr>
          <p:cNvSpPr txBox="1"/>
          <p:nvPr/>
        </p:nvSpPr>
        <p:spPr>
          <a:xfrm>
            <a:off x="3434406" y="5332883"/>
            <a:ext cx="7670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energy model of the expansion was built to estimate energy use and document the design for Title 24 energy code compliance for the envelope and lighting compliance.</a:t>
            </a:r>
          </a:p>
        </p:txBody>
      </p:sp>
    </p:spTree>
    <p:extLst>
      <p:ext uri="{BB962C8B-B14F-4D97-AF65-F5344CB8AC3E}">
        <p14:creationId xmlns:p14="http://schemas.microsoft.com/office/powerpoint/2010/main" val="1690126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007487-3D08-750D-466A-5306242A6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393C-FB89-4A5A-B123-96F2940AFF9E}" type="datetime1">
              <a:rPr lang="en-US" smtClean="0"/>
              <a:t>6/5/2026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1F85CA-8A17-B07F-0DAC-DD3BC90BB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FC8C-636F-4B61-98CC-E41B290838A8}" type="slidenum">
              <a:rPr lang="en-US" smtClean="0"/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437DEE-753A-8D3E-9D34-35FC3AEF5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24 Compliance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BB9484-3644-A69B-A33E-2BCFD64D9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59" y="1848039"/>
            <a:ext cx="5538530" cy="31619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F264FC-9957-140B-DF3C-15089D6F5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462" y="1618066"/>
            <a:ext cx="5195035" cy="362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296477"/>
      </p:ext>
    </p:extLst>
  </p:cSld>
  <p:clrMapOvr>
    <a:masterClrMapping/>
  </p:clrMapOvr>
</p:sld>
</file>

<file path=ppt/theme/theme1.xml><?xml version="1.0" encoding="utf-8"?>
<a:theme xmlns:a="http://schemas.openxmlformats.org/drawingml/2006/main" name="1_SCE 16x9 White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266889C-D109-419E-BE24-8D218A5C6D7E}" vid="{15181C94-D1FA-4876-B6A1-D66074978D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DF5EBB28E9AF458860AD508F799B77" ma:contentTypeVersion="19" ma:contentTypeDescription="Create a new document." ma:contentTypeScope="" ma:versionID="ed06f1db373b653e0244d203b6631eaa">
  <xsd:schema xmlns:xsd="http://www.w3.org/2001/XMLSchema" xmlns:xs="http://www.w3.org/2001/XMLSchema" xmlns:p="http://schemas.microsoft.com/office/2006/metadata/properties" xmlns:ns2="d2824cd7-2a3f-438f-abd5-34fea22f395b" xmlns:ns3="99f03392-5117-4f00-b8c7-c28d7de3d2f9" xmlns:ns4="d5d122ac-9198-417a-96dd-3fd9d8a02c5d" xmlns:ns5="b3aa00f3-ad7c-4c7c-b1bc-f653daa267e5" targetNamespace="http://schemas.microsoft.com/office/2006/metadata/properties" ma:root="true" ma:fieldsID="40e97fca66e85d42615d1a61bcd3f0d1" ns2:_="" ns3:_="" ns4:_="" ns5:_="">
    <xsd:import namespace="d2824cd7-2a3f-438f-abd5-34fea22f395b"/>
    <xsd:import namespace="99f03392-5117-4f00-b8c7-c28d7de3d2f9"/>
    <xsd:import namespace="d5d122ac-9198-417a-96dd-3fd9d8a02c5d"/>
    <xsd:import namespace="b3aa00f3-ad7c-4c7c-b1bc-f653daa267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4:SharedWithDetails" minOccurs="0"/>
                <xsd:element ref="ns5:lcf76f155ced4ddcb4097134ff3c332f" minOccurs="0"/>
                <xsd:element ref="ns3:TaxCatchAll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BillingMetadata" minOccurs="0"/>
                <xsd:element ref="ns2:Data_x0020_Center_x0020_Modeling_x0020_Enhancem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824cd7-2a3f-438f-abd5-34fea22f39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  <xsd:element name="Data_x0020_Center_x0020_Modeling_x0020_Enhancements" ma:index="26" nillable="true" ma:displayName="Data Center Modeling Enhancements" ma:format="Dropdown" ma:internalName="Data_x0020_Center_x0020_Modeling_x0020_Enhancements">
      <xsd:simpleType>
        <xsd:restriction base="dms:Choice">
          <xsd:enumeration value="High"/>
          <xsd:enumeration value="Choice 2"/>
          <xsd:enumeration value="Low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f03392-5117-4f00-b8c7-c28d7de3d2f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17" nillable="true" ma:displayName="Taxonomy Catch All Column" ma:hidden="true" ma:list="{59c0f24b-8c7c-425b-a0b3-06561a6eab69}" ma:internalName="TaxCatchAll" ma:showField="CatchAllData" ma:web="99f03392-5117-4f00-b8c7-c28d7de3d2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d122ac-9198-417a-96dd-3fd9d8a02c5d" elementFormDefault="qualified">
    <xsd:import namespace="http://schemas.microsoft.com/office/2006/documentManagement/types"/>
    <xsd:import namespace="http://schemas.microsoft.com/office/infopath/2007/PartnerControls"/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aa00f3-ad7c-4c7c-b1bc-f653daa267e5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6" nillable="true" ma:taxonomy="true" ma:internalName="lcf76f155ced4ddcb4097134ff3c332f" ma:taxonomyFieldName="MediaServiceImageTags" ma:displayName="Image Tags" ma:default="" ma:fieldId="{5cf76f15-5ced-4ddc-b409-7134ff3c332f}" ma:taxonomyMulti="true" ma:sspId="d9fbabe8-1c89-47f3-93c4-f60b3feb87f1" ma:termSetId="00000000-0000-0000-0000-00000000000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9f03392-5117-4f00-b8c7-c28d7de3d2f9" xsi:nil="true"/>
    <lcf76f155ced4ddcb4097134ff3c332f xmlns="b3aa00f3-ad7c-4c7c-b1bc-f653daa267e5">
      <Terms xmlns="http://schemas.microsoft.com/office/infopath/2007/PartnerControls"/>
    </lcf76f155ced4ddcb4097134ff3c332f>
    <SharedWithUsers xmlns="99f03392-5117-4f00-b8c7-c28d7de3d2f9">
      <UserInfo>
        <DisplayName/>
        <AccountId xsi:nil="true"/>
        <AccountType/>
      </UserInfo>
    </SharedWithUsers>
    <Data_x0020_Center_x0020_Modeling_x0020_Enhancements xmlns="d2824cd7-2a3f-438f-abd5-34fea22f395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F6B3A4-6F15-4FD8-920D-FD503517AB32}"/>
</file>

<file path=customXml/itemProps2.xml><?xml version="1.0" encoding="utf-8"?>
<ds:datastoreItem xmlns:ds="http://schemas.openxmlformats.org/officeDocument/2006/customXml" ds:itemID="{80912F2C-213A-444E-A2B1-90DB37AFE3CB}">
  <ds:schemaRefs>
    <ds:schemaRef ds:uri="4b62ff07-04d4-417d-9cf8-0e436d089a0f"/>
    <ds:schemaRef ds:uri="62ffea30-d905-4be7-ace6-292c5d4e61ab"/>
    <ds:schemaRef ds:uri="6ee95dc4-288c-4586-81f5-cac091520622"/>
    <ds:schemaRef ds:uri="9418430f-41b1-42c2-84e1-5b7366187ed0"/>
    <ds:schemaRef ds:uri="d2824cd7-2a3f-438f-abd5-34fea22f395b"/>
    <ds:schemaRef ds:uri="d5d122ac-9198-417a-96dd-3fd9d8a02c5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388FED9-42BB-481F-8708-8F1655F008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SCE PPT Template</Template>
  <TotalTime>440</TotalTime>
  <Words>189</Words>
  <Application>Microsoft Office PowerPoint</Application>
  <PresentationFormat>Widescreen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Open Sans</vt:lpstr>
      <vt:lpstr>Open Sans ExtraBold</vt:lpstr>
      <vt:lpstr>Open Sans Light</vt:lpstr>
      <vt:lpstr>Segoe UI</vt:lpstr>
      <vt:lpstr>Segoe UI Semibold</vt:lpstr>
      <vt:lpstr>1_SCE 16x9 White Template</vt:lpstr>
      <vt:lpstr>Bay Area School Office Addition</vt:lpstr>
      <vt:lpstr>Existing School, Title 24 Office Addition</vt:lpstr>
      <vt:lpstr>Additional 3rd Level over 2 Stories of Existing</vt:lpstr>
      <vt:lpstr>Title 24 Compliance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CalBEM Working Group X</dc:title>
  <dc:creator>Elise Wall</dc:creator>
  <cp:lastModifiedBy>Michelle Reyes</cp:lastModifiedBy>
  <cp:revision>2</cp:revision>
  <dcterms:created xsi:type="dcterms:W3CDTF">2019-12-28T00:00:26Z</dcterms:created>
  <dcterms:modified xsi:type="dcterms:W3CDTF">2026-06-05T18:04:54Z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0x0101001DDF5EBB28E9AF458860AD508F799B77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