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heme/theme3.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2" r:id="rId4"/>
    <p:sldMasterId id="2147483774" r:id="rId5"/>
  </p:sldMasterIdLst>
  <p:notesMasterIdLst>
    <p:notesMasterId r:id="rId11"/>
  </p:notesMasterIdLst>
  <p:sldIdLst>
    <p:sldId id="260" r:id="rId6"/>
    <p:sldId id="262" r:id="rId7"/>
    <p:sldId id="257" r:id="rId8"/>
    <p:sldId id="258" r:id="rId9"/>
    <p:sldId id="259"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894F010-58ED-E75A-6229-8A5795306866}" name="Erik Kolderup" initials="EK" userId="f2325c9ff5d723c6"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3033"/>
    <a:srgbClr val="16373A"/>
    <a:srgbClr val="6AAE2C"/>
    <a:srgbClr val="0066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349" autoAdjust="0"/>
    <p:restoredTop sz="72653"/>
  </p:normalViewPr>
  <p:slideViewPr>
    <p:cSldViewPr snapToGrid="0">
      <p:cViewPr varScale="1">
        <p:scale>
          <a:sx n="91" d="100"/>
          <a:sy n="91" d="100"/>
        </p:scale>
        <p:origin x="1232"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presProps" Target="presProps.xml"/><Relationship Id="rId2" Type="http://schemas.openxmlformats.org/officeDocument/2006/relationships/customXml" Target="../customXml/item2.xml"/><Relationship Id="rId16"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tableStyles" Target="tableStyles.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FDF2C2-FE5F-344C-B107-901219D55AFF}" type="datetimeFigureOut">
              <a:rPr lang="en-US" smtClean="0"/>
              <a:t>1/10/23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06235C-86C2-7D42-9FF4-313614FB0E64}" type="slidenum">
              <a:rPr lang="en-US" smtClean="0"/>
              <a:t>‹#›</a:t>
            </a:fld>
            <a:endParaRPr lang="en-US"/>
          </a:p>
        </p:txBody>
      </p:sp>
    </p:spTree>
    <p:extLst>
      <p:ext uri="{BB962C8B-B14F-4D97-AF65-F5344CB8AC3E}">
        <p14:creationId xmlns:p14="http://schemas.microsoft.com/office/powerpoint/2010/main" val="12036849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hyperlink" Target="http://www.energycodeace.com/" TargetMode="External"/><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image" Target="../media/image10.png"/><Relationship Id="rId1" Type="http://schemas.openxmlformats.org/officeDocument/2006/relationships/slideMaster" Target="../slideMasters/slideMaster2.xml"/><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sv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svg"/><Relationship Id="rId2" Type="http://schemas.openxmlformats.org/officeDocument/2006/relationships/image" Target="../media/image21.png"/><Relationship Id="rId1" Type="http://schemas.openxmlformats.org/officeDocument/2006/relationships/slideMaster" Target="../slideMasters/slideMaster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sv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Master" Target="../slideMasters/slideMaster2.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Master" Target="../slideMasters/slideMaster2.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5.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image" Target="../media/image36.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tags" Target="../tags/tag5.xml"/><Relationship Id="rId7" Type="http://schemas.openxmlformats.org/officeDocument/2006/relationships/image" Target="../media/image36.pn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slideMaster" Target="../slideMasters/slideMaster2.xml"/><Relationship Id="rId5" Type="http://schemas.openxmlformats.org/officeDocument/2006/relationships/tags" Target="../tags/tag7.xml"/><Relationship Id="rId4"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36.png"/><Relationship Id="rId4"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5" Type="http://schemas.openxmlformats.org/officeDocument/2006/relationships/image" Target="../media/image36.png"/><Relationship Id="rId4"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14CB0CC-C7C6-44F0-BD0F-B3D7E01D7CF5}" type="datetimeFigureOut">
              <a:rPr lang="en-US" smtClean="0"/>
              <a:t>1/10/23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BAEC11-C935-42C8-BD2D-30DE83FA1667}" type="slidenum">
              <a:rPr lang="en-US" smtClean="0"/>
              <a:t>‹#›</a:t>
            </a:fld>
            <a:endParaRPr lang="en-US"/>
          </a:p>
        </p:txBody>
      </p:sp>
      <p:cxnSp>
        <p:nvCxnSpPr>
          <p:cNvPr id="13" name="Straight Connector 12"/>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2263855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14CB0CC-C7C6-44F0-BD0F-B3D7E01D7CF5}" type="datetimeFigureOut">
              <a:rPr lang="en-US" smtClean="0"/>
              <a:t>1/10/23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BAEC11-C935-42C8-BD2D-30DE83FA1667}" type="slidenum">
              <a:rPr lang="en-US" smtClean="0"/>
              <a:t>‹#›</a:t>
            </a:fld>
            <a:endParaRPr lang="en-US"/>
          </a:p>
        </p:txBody>
      </p:sp>
    </p:spTree>
    <p:extLst>
      <p:ext uri="{BB962C8B-B14F-4D97-AF65-F5344CB8AC3E}">
        <p14:creationId xmlns:p14="http://schemas.microsoft.com/office/powerpoint/2010/main" val="31068002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14CB0CC-C7C6-44F0-BD0F-B3D7E01D7CF5}" type="datetimeFigureOut">
              <a:rPr lang="en-US" smtClean="0"/>
              <a:t>1/10/23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BAEC11-C935-42C8-BD2D-30DE83FA1667}" type="slidenum">
              <a:rPr lang="en-US" smtClean="0"/>
              <a:t>‹#›</a:t>
            </a:fld>
            <a:endParaRPr lang="en-US"/>
          </a:p>
        </p:txBody>
      </p:sp>
      <p:cxnSp>
        <p:nvCxnSpPr>
          <p:cNvPr id="8" name="Straight Connector 7"/>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30249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heme Marker">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F76A87B-F4D0-49BE-9BE2-F23626F0E65A}"/>
              </a:ext>
            </a:extLst>
          </p:cNvPr>
          <p:cNvSpPr txBox="1"/>
          <p:nvPr/>
        </p:nvSpPr>
        <p:spPr>
          <a:xfrm>
            <a:off x="0" y="2190756"/>
            <a:ext cx="12192000" cy="2215991"/>
          </a:xfrm>
          <a:prstGeom prst="rect">
            <a:avLst/>
          </a:prstGeom>
        </p:spPr>
        <p:txBody>
          <a:bodyPr vert="horz" wrap="square" lIns="0" tIns="0" rIns="0" bIns="0" rtlCol="0">
            <a:spAutoFit/>
          </a:bodyPr>
          <a:lstStyle/>
          <a:p>
            <a:pPr algn="ctr"/>
            <a:r>
              <a:rPr lang="en-US" sz="5400" b="1" dirty="0"/>
              <a:t>ECA Overall</a:t>
            </a:r>
          </a:p>
          <a:p>
            <a:pPr algn="ctr"/>
            <a:r>
              <a:rPr lang="en-US" sz="5400" b="1" dirty="0"/>
              <a:t>(Cross-Category)</a:t>
            </a:r>
            <a:r>
              <a:rPr lang="en-US" sz="3600" dirty="0"/>
              <a:t> </a:t>
            </a:r>
            <a:br>
              <a:rPr lang="en-US" sz="3600" dirty="0"/>
            </a:br>
            <a:r>
              <a:rPr lang="en-US" sz="3600" dirty="0"/>
              <a:t>Layouts</a:t>
            </a:r>
          </a:p>
        </p:txBody>
      </p:sp>
      <p:sp>
        <p:nvSpPr>
          <p:cNvPr id="2" name="Date Placeholder 1">
            <a:extLst>
              <a:ext uri="{FF2B5EF4-FFF2-40B4-BE49-F238E27FC236}">
                <a16:creationId xmlns:a16="http://schemas.microsoft.com/office/drawing/2014/main" id="{9CC39787-021C-4CDC-9253-F21DC0E26844}"/>
              </a:ext>
            </a:extLst>
          </p:cNvPr>
          <p:cNvSpPr>
            <a:spLocks noGrp="1"/>
          </p:cNvSpPr>
          <p:nvPr>
            <p:ph type="dt" sz="half" idx="10"/>
          </p:nvPr>
        </p:nvSpPr>
        <p:spPr/>
        <p:txBody>
          <a:bodyPr/>
          <a:lstStyle/>
          <a:p>
            <a:r>
              <a:rPr lang="en-US"/>
              <a:t>3/28/2021</a:t>
            </a:r>
            <a:endParaRPr lang="en-US" dirty="0"/>
          </a:p>
        </p:txBody>
      </p:sp>
      <p:sp>
        <p:nvSpPr>
          <p:cNvPr id="3" name="Footer Placeholder 2">
            <a:extLst>
              <a:ext uri="{FF2B5EF4-FFF2-40B4-BE49-F238E27FC236}">
                <a16:creationId xmlns:a16="http://schemas.microsoft.com/office/drawing/2014/main" id="{032432FA-A6B9-447C-A4E9-E7D56E797978}"/>
              </a:ext>
            </a:extLst>
          </p:cNvPr>
          <p:cNvSpPr>
            <a:spLocks noGrp="1"/>
          </p:cNvSpPr>
          <p:nvPr>
            <p:ph type="ftr" sz="quarter" idx="11"/>
          </p:nvPr>
        </p:nvSpPr>
        <p:spPr/>
        <p:txBody>
          <a:bodyPr/>
          <a:lstStyle/>
          <a:p>
            <a:r>
              <a:rPr lang="en-US"/>
              <a:t>AIA CA Series - Make The Grade: Photovoltaics (PV) and All-Electric Design Considerations</a:t>
            </a:r>
            <a:endParaRPr lang="en-US" dirty="0"/>
          </a:p>
        </p:txBody>
      </p:sp>
      <p:sp>
        <p:nvSpPr>
          <p:cNvPr id="5" name="Slide Number Placeholder 4">
            <a:extLst>
              <a:ext uri="{FF2B5EF4-FFF2-40B4-BE49-F238E27FC236}">
                <a16:creationId xmlns:a16="http://schemas.microsoft.com/office/drawing/2014/main" id="{B486763A-B6B9-4577-AE06-E19D69C80F20}"/>
              </a:ext>
            </a:extLst>
          </p:cNvPr>
          <p:cNvSpPr>
            <a:spLocks noGrp="1"/>
          </p:cNvSpPr>
          <p:nvPr>
            <p:ph type="sldNum" sz="quarter" idx="12"/>
          </p:nvPr>
        </p:nvSpPr>
        <p:spPr/>
        <p:txBody>
          <a:bodyPr/>
          <a:lstStyle/>
          <a:p>
            <a:fld id="{2D546CA2-C1D2-4324-9E39-7858381B15B9}" type="slidenum">
              <a:rPr lang="en-US" smtClean="0"/>
              <a:pPr/>
              <a:t>‹#›</a:t>
            </a:fld>
            <a:endParaRPr lang="en-US" dirty="0"/>
          </a:p>
        </p:txBody>
      </p:sp>
      <p:sp>
        <p:nvSpPr>
          <p:cNvPr id="6" name="Title 5">
            <a:extLst>
              <a:ext uri="{FF2B5EF4-FFF2-40B4-BE49-F238E27FC236}">
                <a16:creationId xmlns:a16="http://schemas.microsoft.com/office/drawing/2014/main" id="{7B35F342-2C0F-41AD-BFF3-60498E2B4344}"/>
              </a:ext>
            </a:extLst>
          </p:cNvPr>
          <p:cNvSpPr>
            <a:spLocks noGrp="1"/>
          </p:cNvSpPr>
          <p:nvPr>
            <p:ph type="title" hasCustomPrompt="1"/>
          </p:nvPr>
        </p:nvSpPr>
        <p:spPr>
          <a:xfrm>
            <a:off x="453402" y="369009"/>
            <a:ext cx="11285199" cy="485967"/>
          </a:xfrm>
        </p:spPr>
        <p:txBody>
          <a:bodyPr/>
          <a:lstStyle>
            <a:lvl1pPr algn="ctr">
              <a:defRPr/>
            </a:lvl1pPr>
          </a:lstStyle>
          <a:p>
            <a:r>
              <a:rPr lang="en-US" dirty="0"/>
              <a:t>&lt; Theme Marker &gt;</a:t>
            </a:r>
          </a:p>
        </p:txBody>
      </p:sp>
    </p:spTree>
    <p:extLst>
      <p:ext uri="{BB962C8B-B14F-4D97-AF65-F5344CB8AC3E}">
        <p14:creationId xmlns:p14="http://schemas.microsoft.com/office/powerpoint/2010/main" val="22251182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1 Pres. Title — NO ANIMATION">
    <p:spTree>
      <p:nvGrpSpPr>
        <p:cNvPr id="1" name=""/>
        <p:cNvGrpSpPr/>
        <p:nvPr/>
      </p:nvGrpSpPr>
      <p:grpSpPr>
        <a:xfrm>
          <a:off x="0" y="0"/>
          <a:ext cx="0" cy="0"/>
          <a:chOff x="0" y="0"/>
          <a:chExt cx="0" cy="0"/>
        </a:xfrm>
      </p:grpSpPr>
      <p:sp>
        <p:nvSpPr>
          <p:cNvPr id="5" name="Date">
            <a:extLst>
              <a:ext uri="{FF2B5EF4-FFF2-40B4-BE49-F238E27FC236}">
                <a16:creationId xmlns:a16="http://schemas.microsoft.com/office/drawing/2014/main" id="{6133D7D0-1290-4A77-B469-401FDCDF4C91}"/>
              </a:ext>
            </a:extLst>
          </p:cNvPr>
          <p:cNvSpPr>
            <a:spLocks noGrp="1"/>
          </p:cNvSpPr>
          <p:nvPr>
            <p:ph type="body" sz="quarter" idx="18" hasCustomPrompt="1"/>
          </p:nvPr>
        </p:nvSpPr>
        <p:spPr>
          <a:xfrm>
            <a:off x="1219200" y="4466321"/>
            <a:ext cx="9753600" cy="246221"/>
          </a:xfrm>
        </p:spPr>
        <p:txBody>
          <a:bodyPr>
            <a:spAutoFit/>
          </a:bodyPr>
          <a:lstStyle>
            <a:lvl1pPr marL="0" indent="0">
              <a:buNone/>
              <a:defRPr sz="1600" baseline="0">
                <a:solidFill>
                  <a:schemeClr val="bg1">
                    <a:lumMod val="50000"/>
                  </a:schemeClr>
                </a:solidFill>
              </a:defRPr>
            </a:lvl1pPr>
          </a:lstStyle>
          <a:p>
            <a:pPr lvl="0"/>
            <a:r>
              <a:rPr lang="en-US" dirty="0"/>
              <a:t>&lt;Date or Subtitle&gt;</a:t>
            </a:r>
          </a:p>
        </p:txBody>
      </p:sp>
      <p:sp>
        <p:nvSpPr>
          <p:cNvPr id="10" name="Presenter 2">
            <a:extLst>
              <a:ext uri="{FF2B5EF4-FFF2-40B4-BE49-F238E27FC236}">
                <a16:creationId xmlns:a16="http://schemas.microsoft.com/office/drawing/2014/main" id="{EE0609B6-EE40-4843-824C-31406C89481F}"/>
              </a:ext>
            </a:extLst>
          </p:cNvPr>
          <p:cNvSpPr>
            <a:spLocks noGrp="1"/>
          </p:cNvSpPr>
          <p:nvPr>
            <p:ph type="body" sz="quarter" idx="13" hasCustomPrompt="1"/>
          </p:nvPr>
        </p:nvSpPr>
        <p:spPr>
          <a:xfrm>
            <a:off x="6217920" y="4929031"/>
            <a:ext cx="4754880" cy="754053"/>
          </a:xfrm>
        </p:spPr>
        <p:txBody>
          <a:bodyPr>
            <a:spAutoFit/>
          </a:bodyPr>
          <a:lstStyle>
            <a:lvl1pPr marL="0" indent="0">
              <a:spcBef>
                <a:spcPts val="450"/>
              </a:spcBef>
              <a:buNone/>
              <a:defRPr sz="1600" spc="-38" baseline="0"/>
            </a:lvl1pPr>
            <a:lvl2pPr marL="133347" indent="0">
              <a:spcBef>
                <a:spcPts val="300"/>
              </a:spcBef>
              <a:buNone/>
              <a:defRPr sz="1400" spc="-38" baseline="0"/>
            </a:lvl2pPr>
          </a:lstStyle>
          <a:p>
            <a:r>
              <a:rPr lang="en-US" dirty="0"/>
              <a:t>&lt; Presenter Name &gt;</a:t>
            </a:r>
          </a:p>
          <a:p>
            <a:pPr lvl="1"/>
            <a:r>
              <a:rPr lang="en-US" dirty="0"/>
              <a:t>&lt; Indent a level for Presenter title &gt;</a:t>
            </a:r>
          </a:p>
          <a:p>
            <a:pPr lvl="1"/>
            <a:r>
              <a:rPr lang="en-US" dirty="0"/>
              <a:t>&lt; Organization also is at second level &gt;</a:t>
            </a:r>
          </a:p>
        </p:txBody>
      </p:sp>
      <p:sp>
        <p:nvSpPr>
          <p:cNvPr id="3" name="Presenter 1"/>
          <p:cNvSpPr>
            <a:spLocks noGrp="1"/>
          </p:cNvSpPr>
          <p:nvPr>
            <p:ph type="subTitle" idx="1" hasCustomPrompt="1"/>
          </p:nvPr>
        </p:nvSpPr>
        <p:spPr>
          <a:xfrm>
            <a:off x="1219200" y="4929031"/>
            <a:ext cx="4754880" cy="754053"/>
          </a:xfrm>
        </p:spPr>
        <p:txBody>
          <a:bodyPr>
            <a:spAutoFit/>
          </a:bodyPr>
          <a:lstStyle>
            <a:lvl1pPr marL="0" indent="0" algn="l">
              <a:spcBef>
                <a:spcPts val="450"/>
              </a:spcBef>
              <a:buNone/>
              <a:defRPr sz="1600" spc="-38" baseline="0">
                <a:solidFill>
                  <a:schemeClr val="tx1"/>
                </a:solidFill>
              </a:defRPr>
            </a:lvl1pPr>
            <a:lvl2pPr marL="133347" indent="0" algn="l">
              <a:spcBef>
                <a:spcPts val="300"/>
              </a:spcBef>
              <a:buNone/>
              <a:defRPr sz="1400" spc="-38" baseline="0">
                <a:solidFill>
                  <a:schemeClr val="tx1"/>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dirty="0"/>
              <a:t>&lt; Presenter Name &gt;</a:t>
            </a:r>
          </a:p>
          <a:p>
            <a:pPr lvl="1"/>
            <a:r>
              <a:rPr lang="en-US" dirty="0"/>
              <a:t>&lt; Indent a level for Presenter title &gt;</a:t>
            </a:r>
          </a:p>
          <a:p>
            <a:pPr lvl="1"/>
            <a:r>
              <a:rPr lang="en-US" dirty="0"/>
              <a:t>&lt; Organization also is at second level &gt;</a:t>
            </a:r>
          </a:p>
        </p:txBody>
      </p:sp>
      <p:sp>
        <p:nvSpPr>
          <p:cNvPr id="2" name="Title 1"/>
          <p:cNvSpPr>
            <a:spLocks noGrp="1"/>
          </p:cNvSpPr>
          <p:nvPr>
            <p:ph type="ctrTitle" hasCustomPrompt="1"/>
          </p:nvPr>
        </p:nvSpPr>
        <p:spPr>
          <a:xfrm>
            <a:off x="1219200" y="3934935"/>
            <a:ext cx="9753600" cy="407227"/>
          </a:xfrm>
        </p:spPr>
        <p:txBody>
          <a:bodyPr anchor="b" anchorCtr="0">
            <a:spAutoFit/>
          </a:bodyPr>
          <a:lstStyle>
            <a:lvl1pPr>
              <a:defRPr sz="2400" b="0" spc="-53" baseline="0">
                <a:ln>
                  <a:noFill/>
                </a:ln>
                <a:solidFill>
                  <a:schemeClr val="tx1"/>
                </a:solidFill>
                <a:latin typeface="+mn-lt"/>
              </a:defRPr>
            </a:lvl1pPr>
          </a:lstStyle>
          <a:p>
            <a:r>
              <a:rPr lang="en-US" dirty="0"/>
              <a:t>&lt; 1 Pres. Title — NO ANIMATION &gt;  (Neutral) Click to enter title</a:t>
            </a:r>
          </a:p>
        </p:txBody>
      </p:sp>
      <p:pic>
        <p:nvPicPr>
          <p:cNvPr id="17" name="BANNER BOTTOM">
            <a:extLst>
              <a:ext uri="{FF2B5EF4-FFF2-40B4-BE49-F238E27FC236}">
                <a16:creationId xmlns:a16="http://schemas.microsoft.com/office/drawing/2014/main" id="{400287F2-9ACB-4A09-89E0-CA6A92D12EB7}"/>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8532" r="8135"/>
          <a:stretch/>
        </p:blipFill>
        <p:spPr>
          <a:xfrm>
            <a:off x="1" y="920995"/>
            <a:ext cx="12240847" cy="1825562"/>
          </a:xfrm>
          <a:prstGeom prst="rect">
            <a:avLst/>
          </a:prstGeom>
        </p:spPr>
      </p:pic>
      <p:pic>
        <p:nvPicPr>
          <p:cNvPr id="18" name="BANNER TOP">
            <a:extLst>
              <a:ext uri="{FF2B5EF4-FFF2-40B4-BE49-F238E27FC236}">
                <a16:creationId xmlns:a16="http://schemas.microsoft.com/office/drawing/2014/main" id="{892C7624-D0E9-4BB3-901C-0E6F9292FB82}"/>
              </a:ext>
            </a:extLst>
          </p:cNvPr>
          <p:cNvPicPr>
            <a:picLocks/>
          </p:cNvPicPr>
          <p:nvPr/>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l="8532" r="8135"/>
          <a:stretch/>
        </p:blipFill>
        <p:spPr>
          <a:xfrm>
            <a:off x="0" y="908092"/>
            <a:ext cx="12192000" cy="1825562"/>
          </a:xfrm>
          <a:prstGeom prst="rect">
            <a:avLst/>
          </a:prstGeom>
        </p:spPr>
      </p:pic>
      <p:pic>
        <p:nvPicPr>
          <p:cNvPr id="19" name="ECA blue sign">
            <a:extLst>
              <a:ext uri="{FF2B5EF4-FFF2-40B4-BE49-F238E27FC236}">
                <a16:creationId xmlns:a16="http://schemas.microsoft.com/office/drawing/2014/main" id="{FAD80A61-4786-4915-96C5-86C554A758E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165088" y="1242487"/>
            <a:ext cx="3861824" cy="1264160"/>
          </a:xfrm>
          <a:prstGeom prst="rect">
            <a:avLst/>
          </a:prstGeom>
        </p:spPr>
      </p:pic>
    </p:spTree>
    <p:extLst>
      <p:ext uri="{BB962C8B-B14F-4D97-AF65-F5344CB8AC3E}">
        <p14:creationId xmlns:p14="http://schemas.microsoft.com/office/powerpoint/2010/main" val="42424681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1 ANIMATED Pres. Title ">
    <p:spTree>
      <p:nvGrpSpPr>
        <p:cNvPr id="1" name=""/>
        <p:cNvGrpSpPr/>
        <p:nvPr/>
      </p:nvGrpSpPr>
      <p:grpSpPr>
        <a:xfrm>
          <a:off x="0" y="0"/>
          <a:ext cx="0" cy="0"/>
          <a:chOff x="0" y="0"/>
          <a:chExt cx="0" cy="0"/>
        </a:xfrm>
      </p:grpSpPr>
      <p:sp>
        <p:nvSpPr>
          <p:cNvPr id="5" name="Date">
            <a:extLst>
              <a:ext uri="{FF2B5EF4-FFF2-40B4-BE49-F238E27FC236}">
                <a16:creationId xmlns:a16="http://schemas.microsoft.com/office/drawing/2014/main" id="{6133D7D0-1290-4A77-B469-401FDCDF4C91}"/>
              </a:ext>
            </a:extLst>
          </p:cNvPr>
          <p:cNvSpPr>
            <a:spLocks noGrp="1"/>
          </p:cNvSpPr>
          <p:nvPr>
            <p:ph type="body" sz="quarter" idx="18" hasCustomPrompt="1"/>
          </p:nvPr>
        </p:nvSpPr>
        <p:spPr>
          <a:xfrm>
            <a:off x="1219200" y="4466321"/>
            <a:ext cx="9753600" cy="246221"/>
          </a:xfrm>
        </p:spPr>
        <p:txBody>
          <a:bodyPr>
            <a:spAutoFit/>
          </a:bodyPr>
          <a:lstStyle>
            <a:lvl1pPr marL="0" indent="0">
              <a:buNone/>
              <a:defRPr sz="1600" baseline="0">
                <a:solidFill>
                  <a:schemeClr val="bg1">
                    <a:lumMod val="50000"/>
                  </a:schemeClr>
                </a:solidFill>
              </a:defRPr>
            </a:lvl1pPr>
          </a:lstStyle>
          <a:p>
            <a:pPr lvl="0"/>
            <a:r>
              <a:rPr lang="en-US" dirty="0"/>
              <a:t>&lt; Date or Subtitle &gt;</a:t>
            </a:r>
          </a:p>
        </p:txBody>
      </p:sp>
      <p:sp>
        <p:nvSpPr>
          <p:cNvPr id="10" name="Presenter 2">
            <a:extLst>
              <a:ext uri="{FF2B5EF4-FFF2-40B4-BE49-F238E27FC236}">
                <a16:creationId xmlns:a16="http://schemas.microsoft.com/office/drawing/2014/main" id="{EE0609B6-EE40-4843-824C-31406C89481F}"/>
              </a:ext>
            </a:extLst>
          </p:cNvPr>
          <p:cNvSpPr>
            <a:spLocks noGrp="1"/>
          </p:cNvSpPr>
          <p:nvPr>
            <p:ph type="body" sz="quarter" idx="13" hasCustomPrompt="1"/>
          </p:nvPr>
        </p:nvSpPr>
        <p:spPr>
          <a:xfrm>
            <a:off x="6217920" y="4929031"/>
            <a:ext cx="4754880" cy="754053"/>
          </a:xfrm>
        </p:spPr>
        <p:txBody>
          <a:bodyPr>
            <a:spAutoFit/>
          </a:bodyPr>
          <a:lstStyle>
            <a:lvl1pPr marL="0" indent="0">
              <a:spcBef>
                <a:spcPts val="450"/>
              </a:spcBef>
              <a:buNone/>
              <a:defRPr sz="1600" spc="-38" baseline="0"/>
            </a:lvl1pPr>
            <a:lvl2pPr marL="133347" indent="0">
              <a:spcBef>
                <a:spcPts val="300"/>
              </a:spcBef>
              <a:buNone/>
              <a:defRPr sz="1400" spc="-38" baseline="0"/>
            </a:lvl2pPr>
          </a:lstStyle>
          <a:p>
            <a:r>
              <a:rPr lang="en-US" dirty="0"/>
              <a:t>&lt; Presenter Name &gt;</a:t>
            </a:r>
          </a:p>
          <a:p>
            <a:pPr lvl="1"/>
            <a:r>
              <a:rPr lang="en-US" dirty="0"/>
              <a:t>&lt; Indent a level for Presenter title &gt;</a:t>
            </a:r>
          </a:p>
          <a:p>
            <a:pPr lvl="1"/>
            <a:r>
              <a:rPr lang="en-US" dirty="0"/>
              <a:t>&lt; Organization also is at second level &gt;</a:t>
            </a:r>
          </a:p>
        </p:txBody>
      </p:sp>
      <p:sp>
        <p:nvSpPr>
          <p:cNvPr id="3" name="Presenter 1"/>
          <p:cNvSpPr>
            <a:spLocks noGrp="1"/>
          </p:cNvSpPr>
          <p:nvPr>
            <p:ph type="subTitle" idx="1" hasCustomPrompt="1"/>
          </p:nvPr>
        </p:nvSpPr>
        <p:spPr>
          <a:xfrm>
            <a:off x="1219200" y="4929031"/>
            <a:ext cx="4754880" cy="754053"/>
          </a:xfrm>
        </p:spPr>
        <p:txBody>
          <a:bodyPr>
            <a:spAutoFit/>
          </a:bodyPr>
          <a:lstStyle>
            <a:lvl1pPr marL="0" indent="0" algn="l">
              <a:spcBef>
                <a:spcPts val="450"/>
              </a:spcBef>
              <a:buNone/>
              <a:defRPr sz="1600" spc="-38" baseline="0">
                <a:solidFill>
                  <a:schemeClr val="tx1"/>
                </a:solidFill>
              </a:defRPr>
            </a:lvl1pPr>
            <a:lvl2pPr marL="133347" indent="0" algn="l">
              <a:spcBef>
                <a:spcPts val="300"/>
              </a:spcBef>
              <a:buNone/>
              <a:defRPr sz="1400" spc="-38" baseline="0">
                <a:solidFill>
                  <a:schemeClr val="tx1"/>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dirty="0"/>
              <a:t>&lt; Presenter Name &gt;</a:t>
            </a:r>
          </a:p>
          <a:p>
            <a:pPr lvl="1"/>
            <a:r>
              <a:rPr lang="en-US" dirty="0"/>
              <a:t>&lt; Indent a level for Presenter title &gt;</a:t>
            </a:r>
          </a:p>
          <a:p>
            <a:pPr lvl="1"/>
            <a:r>
              <a:rPr lang="en-US" dirty="0"/>
              <a:t>&lt; Organization also is at second level &gt;</a:t>
            </a:r>
          </a:p>
        </p:txBody>
      </p:sp>
      <p:sp>
        <p:nvSpPr>
          <p:cNvPr id="2" name="Title 1"/>
          <p:cNvSpPr>
            <a:spLocks noGrp="1"/>
          </p:cNvSpPr>
          <p:nvPr>
            <p:ph type="ctrTitle" hasCustomPrompt="1"/>
          </p:nvPr>
        </p:nvSpPr>
        <p:spPr>
          <a:xfrm>
            <a:off x="1219200" y="3934935"/>
            <a:ext cx="9753600" cy="407227"/>
          </a:xfrm>
        </p:spPr>
        <p:txBody>
          <a:bodyPr anchor="b" anchorCtr="0">
            <a:spAutoFit/>
          </a:bodyPr>
          <a:lstStyle>
            <a:lvl1pPr>
              <a:defRPr sz="2400" b="0" spc="-53" baseline="0">
                <a:ln>
                  <a:noFill/>
                </a:ln>
                <a:solidFill>
                  <a:schemeClr val="tx1"/>
                </a:solidFill>
                <a:latin typeface="+mn-lt"/>
              </a:defRPr>
            </a:lvl1pPr>
          </a:lstStyle>
          <a:p>
            <a:r>
              <a:rPr lang="en-US" dirty="0"/>
              <a:t>&lt; 1 ANIMATED Pres. Title &gt; (Neutral) Click to enter title</a:t>
            </a:r>
          </a:p>
        </p:txBody>
      </p:sp>
      <p:pic>
        <p:nvPicPr>
          <p:cNvPr id="17" name="BANNER BOTTOM">
            <a:extLst>
              <a:ext uri="{FF2B5EF4-FFF2-40B4-BE49-F238E27FC236}">
                <a16:creationId xmlns:a16="http://schemas.microsoft.com/office/drawing/2014/main" id="{400287F2-9ACB-4A09-89E0-CA6A92D12EB7}"/>
              </a:ext>
            </a:extLst>
          </p:cNvPr>
          <p:cNvPicPr>
            <a:picLocks noChangeAspect="1"/>
          </p:cNvPicPr>
          <p:nvPr/>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8532" r="8135"/>
          <a:stretch/>
        </p:blipFill>
        <p:spPr>
          <a:xfrm>
            <a:off x="1" y="6858000"/>
            <a:ext cx="12240847" cy="1825562"/>
          </a:xfrm>
          <a:prstGeom prst="rect">
            <a:avLst/>
          </a:prstGeom>
        </p:spPr>
      </p:pic>
      <p:pic>
        <p:nvPicPr>
          <p:cNvPr id="18" name="BANNER TOP">
            <a:extLst>
              <a:ext uri="{FF2B5EF4-FFF2-40B4-BE49-F238E27FC236}">
                <a16:creationId xmlns:a16="http://schemas.microsoft.com/office/drawing/2014/main" id="{892C7624-D0E9-4BB3-901C-0E6F9292FB82}"/>
              </a:ext>
            </a:extLst>
          </p:cNvPr>
          <p:cNvPicPr>
            <a:picLocks/>
          </p:cNvPicPr>
          <p:nvPr/>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l="8532" r="8135"/>
          <a:stretch/>
        </p:blipFill>
        <p:spPr>
          <a:xfrm>
            <a:off x="0" y="-2448855"/>
            <a:ext cx="12192000" cy="1825562"/>
          </a:xfrm>
          <a:prstGeom prst="rect">
            <a:avLst/>
          </a:prstGeom>
        </p:spPr>
      </p:pic>
      <p:pic>
        <p:nvPicPr>
          <p:cNvPr id="19" name="ECA blue sign">
            <a:extLst>
              <a:ext uri="{FF2B5EF4-FFF2-40B4-BE49-F238E27FC236}">
                <a16:creationId xmlns:a16="http://schemas.microsoft.com/office/drawing/2014/main" id="{FAD80A61-4786-4915-96C5-86C554A758E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165088" y="1242487"/>
            <a:ext cx="3861824" cy="1264160"/>
          </a:xfrm>
          <a:prstGeom prst="rect">
            <a:avLst/>
          </a:prstGeom>
        </p:spPr>
      </p:pic>
      <p:sp>
        <p:nvSpPr>
          <p:cNvPr id="20" name="Rectangle 19">
            <a:extLst>
              <a:ext uri="{FF2B5EF4-FFF2-40B4-BE49-F238E27FC236}">
                <a16:creationId xmlns:a16="http://schemas.microsoft.com/office/drawing/2014/main" id="{016A2C75-C776-4F04-9BD4-23167AE7E003}"/>
              </a:ext>
            </a:extLst>
          </p:cNvPr>
          <p:cNvSpPr/>
          <p:nvPr/>
        </p:nvSpPr>
        <p:spPr>
          <a:xfrm>
            <a:off x="-1418771" y="167535"/>
            <a:ext cx="1342571" cy="46628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lIns="34290" rIns="34290" rtlCol="0" anchor="ctr">
            <a:spAutoFit/>
          </a:bodyPr>
          <a:lstStyle/>
          <a:p>
            <a:pPr algn="ctr">
              <a:lnSpc>
                <a:spcPct val="90000"/>
              </a:lnSpc>
            </a:pPr>
            <a:r>
              <a:rPr lang="en-US" sz="1350" dirty="0">
                <a:latin typeface="Arial Narrow" panose="020B0606020202030204" pitchFamily="34" charset="0"/>
              </a:rPr>
              <a:t>Animation is on master layout</a:t>
            </a:r>
          </a:p>
        </p:txBody>
      </p:sp>
    </p:spTree>
    <p:extLst>
      <p:ext uri="{BB962C8B-B14F-4D97-AF65-F5344CB8AC3E}">
        <p14:creationId xmlns:p14="http://schemas.microsoft.com/office/powerpoint/2010/main" val="4003016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0 4.07407E-6 L 0 0.49398 " pathEditMode="relative" rAng="0" ptsTypes="AA">
                                      <p:cBhvr>
                                        <p:cTn id="6" dur="2000" fill="hold"/>
                                        <p:tgtEl>
                                          <p:spTgt spid="18"/>
                                        </p:tgtEl>
                                        <p:attrNameLst>
                                          <p:attrName>ppt_x</p:attrName>
                                          <p:attrName>ppt_y</p:attrName>
                                        </p:attrNameLst>
                                      </p:cBhvr>
                                      <p:rCtr x="0" y="24699"/>
                                    </p:animMotion>
                                  </p:childTnLst>
                                </p:cTn>
                              </p:par>
                              <p:par>
                                <p:cTn id="7" presetID="42" presetClass="path" presetSubtype="0" accel="50000" decel="50000" fill="hold" nodeType="withEffect">
                                  <p:stCondLst>
                                    <p:cond delay="0"/>
                                  </p:stCondLst>
                                  <p:childTnLst>
                                    <p:animMotion origin="layout" path="M 2.77778E-7 -1.85185E-6 L 2.77778E-7 -0.87014 " pathEditMode="relative" rAng="0" ptsTypes="AA">
                                      <p:cBhvr>
                                        <p:cTn id="8" dur="2000" fill="hold"/>
                                        <p:tgtEl>
                                          <p:spTgt spid="17"/>
                                        </p:tgtEl>
                                        <p:attrNameLst>
                                          <p:attrName>ppt_x</p:attrName>
                                          <p:attrName>ppt_y</p:attrName>
                                        </p:attrNameLst>
                                      </p:cBhvr>
                                      <p:rCtr x="0" y="-43519"/>
                                    </p:animMotion>
                                  </p:childTnLst>
                                </p:cTn>
                              </p:par>
                              <p:par>
                                <p:cTn id="9" presetID="53" presetClass="entr" presetSubtype="16" fill="hold" nodeType="withEffect">
                                  <p:stCondLst>
                                    <p:cond delay="1100"/>
                                  </p:stCondLst>
                                  <p:childTnLst>
                                    <p:set>
                                      <p:cBhvr>
                                        <p:cTn id="10" dur="1" fill="hold">
                                          <p:stCondLst>
                                            <p:cond delay="0"/>
                                          </p:stCondLst>
                                        </p:cTn>
                                        <p:tgtEl>
                                          <p:spTgt spid="19"/>
                                        </p:tgtEl>
                                        <p:attrNameLst>
                                          <p:attrName>style.visibility</p:attrName>
                                        </p:attrNameLst>
                                      </p:cBhvr>
                                      <p:to>
                                        <p:strVal val="visible"/>
                                      </p:to>
                                    </p:set>
                                    <p:anim calcmode="lin" valueType="num">
                                      <p:cBhvr>
                                        <p:cTn id="11" dur="800" fill="hold"/>
                                        <p:tgtEl>
                                          <p:spTgt spid="19"/>
                                        </p:tgtEl>
                                        <p:attrNameLst>
                                          <p:attrName>ppt_w</p:attrName>
                                        </p:attrNameLst>
                                      </p:cBhvr>
                                      <p:tavLst>
                                        <p:tav tm="0">
                                          <p:val>
                                            <p:fltVal val="0"/>
                                          </p:val>
                                        </p:tav>
                                        <p:tav tm="100000">
                                          <p:val>
                                            <p:strVal val="#ppt_w"/>
                                          </p:val>
                                        </p:tav>
                                      </p:tavLst>
                                    </p:anim>
                                    <p:anim calcmode="lin" valueType="num">
                                      <p:cBhvr>
                                        <p:cTn id="12" dur="800" fill="hold"/>
                                        <p:tgtEl>
                                          <p:spTgt spid="19"/>
                                        </p:tgtEl>
                                        <p:attrNameLst>
                                          <p:attrName>ppt_h</p:attrName>
                                        </p:attrNameLst>
                                      </p:cBhvr>
                                      <p:tavLst>
                                        <p:tav tm="0">
                                          <p:val>
                                            <p:fltVal val="0"/>
                                          </p:val>
                                        </p:tav>
                                        <p:tav tm="100000">
                                          <p:val>
                                            <p:strVal val="#ppt_h"/>
                                          </p:val>
                                        </p:tav>
                                      </p:tavLst>
                                    </p:anim>
                                    <p:animEffect transition="in" filter="fade">
                                      <p:cBhvr>
                                        <p:cTn id="13" dur="800"/>
                                        <p:tgtEl>
                                          <p:spTgt spid="19"/>
                                        </p:tgtEl>
                                      </p:cBhvr>
                                    </p:animEffect>
                                  </p:childTnLst>
                                </p:cTn>
                              </p:par>
                              <p:par>
                                <p:cTn id="14" presetID="10" presetClass="entr" presetSubtype="0" fill="hold" grpId="0" nodeType="withEffect">
                                  <p:stCondLst>
                                    <p:cond delay="170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500"/>
                                        <p:tgtEl>
                                          <p:spTgt spid="2"/>
                                        </p:tgtEl>
                                      </p:cBhvr>
                                    </p:animEffect>
                                  </p:childTnLst>
                                </p:cTn>
                              </p:par>
                              <p:par>
                                <p:cTn id="17" presetID="10" presetClass="entr" presetSubtype="0" fill="hold" grpId="0" nodeType="withEffect">
                                  <p:stCondLst>
                                    <p:cond delay="170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fade">
                                      <p:cBhvr>
                                        <p:cTn id="19" dur="1500"/>
                                        <p:tgtEl>
                                          <p:spTgt spid="5">
                                            <p:txEl>
                                              <p:pRg st="0" end="0"/>
                                            </p:txEl>
                                          </p:spTgt>
                                        </p:tgtEl>
                                      </p:cBhvr>
                                    </p:animEffect>
                                  </p:childTnLst>
                                </p:cTn>
                              </p:par>
                              <p:par>
                                <p:cTn id="20" presetID="10" presetClass="entr" presetSubtype="0" fill="hold" grpId="0" nodeType="withEffect">
                                  <p:stCondLst>
                                    <p:cond delay="170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500"/>
                                        <p:tgtEl>
                                          <p:spTgt spid="10"/>
                                        </p:tgtEl>
                                      </p:cBhvr>
                                    </p:animEffect>
                                  </p:childTnLst>
                                </p:cTn>
                              </p:par>
                              <p:par>
                                <p:cTn id="23" presetID="10" presetClass="entr" presetSubtype="0" fill="hold" grpId="0" nodeType="withEffect">
                                  <p:stCondLst>
                                    <p:cond delay="170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1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tmplLst>
          <p:tmpl lvl="1">
            <p:tnLst>
              <p:par>
                <p:cTn presetID="10" presetClass="entr" presetSubtype="0" fill="hold" nodeType="withEffect">
                  <p:stCondLst>
                    <p:cond delay="1700"/>
                  </p:stCondLst>
                  <p:childTnLst>
                    <p:set>
                      <p:cBhvr>
                        <p:cTn dur="1" fill="hold">
                          <p:stCondLst>
                            <p:cond delay="0"/>
                          </p:stCondLst>
                        </p:cTn>
                        <p:tgtEl>
                          <p:spTgt spid="5"/>
                        </p:tgtEl>
                        <p:attrNameLst>
                          <p:attrName>style.visibility</p:attrName>
                        </p:attrNameLst>
                      </p:cBhvr>
                      <p:to>
                        <p:strVal val="visible"/>
                      </p:to>
                    </p:set>
                    <p:animEffect transition="in" filter="fade">
                      <p:cBhvr>
                        <p:cTn dur="1500"/>
                        <p:tgtEl>
                          <p:spTgt spid="5"/>
                        </p:tgtEl>
                      </p:cBhvr>
                    </p:animEffect>
                  </p:childTnLst>
                </p:cTn>
              </p:par>
            </p:tnLst>
          </p:tmpl>
        </p:tmplLst>
      </p:bldP>
      <p:bldP spid="10" grpId="0">
        <p:tmplLst>
          <p:tmpl>
            <p:tnLst>
              <p:par>
                <p:cTn presetID="10" presetClass="entr" presetSubtype="0" fill="hold" nodeType="withEffect">
                  <p:stCondLst>
                    <p:cond delay="1700"/>
                  </p:stCondLst>
                  <p:childTnLst>
                    <p:set>
                      <p:cBhvr>
                        <p:cTn dur="1" fill="hold">
                          <p:stCondLst>
                            <p:cond delay="0"/>
                          </p:stCondLst>
                        </p:cTn>
                        <p:tgtEl>
                          <p:spTgt spid="10"/>
                        </p:tgtEl>
                        <p:attrNameLst>
                          <p:attrName>style.visibility</p:attrName>
                        </p:attrNameLst>
                      </p:cBhvr>
                      <p:to>
                        <p:strVal val="visible"/>
                      </p:to>
                    </p:set>
                    <p:animEffect transition="in" filter="fade">
                      <p:cBhvr>
                        <p:cTn dur="1500"/>
                        <p:tgtEl>
                          <p:spTgt spid="10"/>
                        </p:tgtEl>
                      </p:cBhvr>
                    </p:animEffect>
                  </p:childTnLst>
                </p:cTn>
              </p:par>
            </p:tnLst>
          </p:tmpl>
        </p:tmplLst>
      </p:bldP>
      <p:bldP spid="3" grpId="0" uiExpand="1">
        <p:tmplLst>
          <p:tmpl>
            <p:tnLst>
              <p:par>
                <p:cTn presetID="10" presetClass="entr" presetSubtype="0" fill="hold" nodeType="withEffect">
                  <p:stCondLst>
                    <p:cond delay="1700"/>
                  </p:stCondLst>
                  <p:childTnLst>
                    <p:set>
                      <p:cBhvr>
                        <p:cTn dur="1" fill="hold">
                          <p:stCondLst>
                            <p:cond delay="0"/>
                          </p:stCondLst>
                        </p:cTn>
                        <p:tgtEl>
                          <p:spTgt spid="3"/>
                        </p:tgtEl>
                        <p:attrNameLst>
                          <p:attrName>style.visibility</p:attrName>
                        </p:attrNameLst>
                      </p:cBhvr>
                      <p:to>
                        <p:strVal val="visible"/>
                      </p:to>
                    </p:set>
                    <p:animEffect transition="in" filter="fade">
                      <p:cBhvr>
                        <p:cTn dur="1500"/>
                        <p:tgtEl>
                          <p:spTgt spid="3"/>
                        </p:tgtEl>
                      </p:cBhvr>
                    </p:animEffect>
                  </p:childTnLst>
                </p:cTn>
              </p:par>
            </p:tnLst>
          </p:tmpl>
        </p:tmplLst>
      </p:bldP>
      <p:bldP spid="2"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2 Pres. Title — NO ANIMATION">
    <p:spTree>
      <p:nvGrpSpPr>
        <p:cNvPr id="1" name=""/>
        <p:cNvGrpSpPr/>
        <p:nvPr/>
      </p:nvGrpSpPr>
      <p:grpSpPr>
        <a:xfrm>
          <a:off x="0" y="0"/>
          <a:ext cx="0" cy="0"/>
          <a:chOff x="0" y="0"/>
          <a:chExt cx="0" cy="0"/>
        </a:xfrm>
      </p:grpSpPr>
      <p:sp>
        <p:nvSpPr>
          <p:cNvPr id="5" name="Date">
            <a:extLst>
              <a:ext uri="{FF2B5EF4-FFF2-40B4-BE49-F238E27FC236}">
                <a16:creationId xmlns:a16="http://schemas.microsoft.com/office/drawing/2014/main" id="{6133D7D0-1290-4A77-B469-401FDCDF4C91}"/>
              </a:ext>
            </a:extLst>
          </p:cNvPr>
          <p:cNvSpPr>
            <a:spLocks noGrp="1"/>
          </p:cNvSpPr>
          <p:nvPr>
            <p:ph type="body" sz="quarter" idx="18" hasCustomPrompt="1"/>
          </p:nvPr>
        </p:nvSpPr>
        <p:spPr>
          <a:xfrm>
            <a:off x="1734456" y="4734845"/>
            <a:ext cx="8858781" cy="219291"/>
          </a:xfrm>
        </p:spPr>
        <p:txBody>
          <a:bodyPr wrap="square">
            <a:spAutoFit/>
          </a:bodyPr>
          <a:lstStyle>
            <a:lvl1pPr marL="0" indent="0">
              <a:buNone/>
              <a:defRPr sz="1425" baseline="0">
                <a:solidFill>
                  <a:schemeClr val="bg1">
                    <a:lumMod val="50000"/>
                  </a:schemeClr>
                </a:solidFill>
              </a:defRPr>
            </a:lvl1pPr>
          </a:lstStyle>
          <a:p>
            <a:pPr lvl="0"/>
            <a:r>
              <a:rPr lang="en-US" dirty="0"/>
              <a:t>&lt; Date &gt;</a:t>
            </a:r>
          </a:p>
        </p:txBody>
      </p:sp>
      <p:sp>
        <p:nvSpPr>
          <p:cNvPr id="10" name="Presenter 2">
            <a:extLst>
              <a:ext uri="{FF2B5EF4-FFF2-40B4-BE49-F238E27FC236}">
                <a16:creationId xmlns:a16="http://schemas.microsoft.com/office/drawing/2014/main" id="{EE0609B6-EE40-4843-824C-31406C89481F}"/>
              </a:ext>
            </a:extLst>
          </p:cNvPr>
          <p:cNvSpPr>
            <a:spLocks noGrp="1"/>
          </p:cNvSpPr>
          <p:nvPr>
            <p:ph type="body" sz="quarter" idx="13" hasCustomPrompt="1"/>
          </p:nvPr>
        </p:nvSpPr>
        <p:spPr>
          <a:xfrm>
            <a:off x="6321384" y="5164387"/>
            <a:ext cx="4271857" cy="665567"/>
          </a:xfrm>
        </p:spPr>
        <p:txBody>
          <a:bodyPr wrap="square">
            <a:spAutoFit/>
          </a:bodyPr>
          <a:lstStyle>
            <a:lvl1pPr marL="0" indent="0">
              <a:spcBef>
                <a:spcPts val="450"/>
              </a:spcBef>
              <a:buNone/>
              <a:defRPr sz="1425" spc="-38" baseline="0"/>
            </a:lvl1pPr>
            <a:lvl2pPr marL="133347" indent="0">
              <a:spcBef>
                <a:spcPts val="300"/>
              </a:spcBef>
              <a:buNone/>
              <a:defRPr sz="1200" spc="-38" baseline="0"/>
            </a:lvl2pPr>
          </a:lstStyle>
          <a:p>
            <a:r>
              <a:rPr lang="en-US" dirty="0"/>
              <a:t>&lt; Presenter Name &gt;</a:t>
            </a:r>
          </a:p>
          <a:p>
            <a:pPr lvl="1"/>
            <a:r>
              <a:rPr lang="en-US" dirty="0"/>
              <a:t>&lt; Indent a level for Presenter title &gt;</a:t>
            </a:r>
          </a:p>
          <a:p>
            <a:pPr lvl="1"/>
            <a:r>
              <a:rPr lang="en-US" dirty="0"/>
              <a:t>&lt; Organization also is at second level &gt;</a:t>
            </a:r>
          </a:p>
        </p:txBody>
      </p:sp>
      <p:sp>
        <p:nvSpPr>
          <p:cNvPr id="3" name="Presenter 1"/>
          <p:cNvSpPr>
            <a:spLocks noGrp="1"/>
          </p:cNvSpPr>
          <p:nvPr>
            <p:ph type="subTitle" idx="1" hasCustomPrompt="1"/>
          </p:nvPr>
        </p:nvSpPr>
        <p:spPr>
          <a:xfrm>
            <a:off x="1734457" y="5164388"/>
            <a:ext cx="4267200" cy="665567"/>
          </a:xfrm>
        </p:spPr>
        <p:txBody>
          <a:bodyPr>
            <a:spAutoFit/>
          </a:bodyPr>
          <a:lstStyle>
            <a:lvl1pPr marL="0" indent="0" algn="l">
              <a:spcBef>
                <a:spcPts val="450"/>
              </a:spcBef>
              <a:buNone/>
              <a:defRPr sz="1425" spc="-38" baseline="0">
                <a:solidFill>
                  <a:schemeClr val="tx1"/>
                </a:solidFill>
              </a:defRPr>
            </a:lvl1pPr>
            <a:lvl2pPr marL="133347" indent="0" algn="l">
              <a:spcBef>
                <a:spcPts val="300"/>
              </a:spcBef>
              <a:buNone/>
              <a:defRPr sz="1200" spc="-38" baseline="0">
                <a:solidFill>
                  <a:schemeClr val="tx1"/>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dirty="0"/>
              <a:t>&lt; Presenter Name &gt;</a:t>
            </a:r>
          </a:p>
          <a:p>
            <a:pPr lvl="1"/>
            <a:r>
              <a:rPr lang="en-US" dirty="0"/>
              <a:t>&lt; Indent a level for Presenter title &gt;</a:t>
            </a:r>
          </a:p>
          <a:p>
            <a:pPr lvl="1"/>
            <a:r>
              <a:rPr lang="en-US" dirty="0"/>
              <a:t>&lt; Organization also is at second level &gt;</a:t>
            </a:r>
          </a:p>
        </p:txBody>
      </p:sp>
      <p:sp>
        <p:nvSpPr>
          <p:cNvPr id="2" name="Title 1"/>
          <p:cNvSpPr>
            <a:spLocks noGrp="1"/>
          </p:cNvSpPr>
          <p:nvPr>
            <p:ph type="ctrTitle" hasCustomPrompt="1"/>
          </p:nvPr>
        </p:nvSpPr>
        <p:spPr>
          <a:xfrm>
            <a:off x="1734456" y="4102120"/>
            <a:ext cx="8858781" cy="407227"/>
          </a:xfrm>
        </p:spPr>
        <p:txBody>
          <a:bodyPr wrap="square" anchor="t" anchorCtr="0">
            <a:spAutoFit/>
          </a:bodyPr>
          <a:lstStyle>
            <a:lvl1pPr>
              <a:defRPr sz="2400" b="0" spc="-53" baseline="0">
                <a:ln>
                  <a:noFill/>
                </a:ln>
                <a:solidFill>
                  <a:schemeClr val="tx1"/>
                </a:solidFill>
                <a:latin typeface="+mn-lt"/>
              </a:defRPr>
            </a:lvl1pPr>
          </a:lstStyle>
          <a:p>
            <a:r>
              <a:rPr lang="en-US" dirty="0"/>
              <a:t>&lt; 2 Pres. Title — NO ANIMATION &gt;  One-line title</a:t>
            </a:r>
          </a:p>
        </p:txBody>
      </p:sp>
      <p:sp>
        <p:nvSpPr>
          <p:cNvPr id="6" name="Text Placeholder 5">
            <a:extLst>
              <a:ext uri="{FF2B5EF4-FFF2-40B4-BE49-F238E27FC236}">
                <a16:creationId xmlns:a16="http://schemas.microsoft.com/office/drawing/2014/main" id="{A7549E4E-2A13-47C0-96E7-7DC9815FA7F6}"/>
              </a:ext>
            </a:extLst>
          </p:cNvPr>
          <p:cNvSpPr>
            <a:spLocks noGrp="1"/>
          </p:cNvSpPr>
          <p:nvPr>
            <p:ph type="body" sz="quarter" idx="19" hasCustomPrompt="1"/>
          </p:nvPr>
        </p:nvSpPr>
        <p:spPr>
          <a:xfrm>
            <a:off x="1734459" y="3637539"/>
            <a:ext cx="8858780" cy="387798"/>
          </a:xfrm>
        </p:spPr>
        <p:txBody>
          <a:bodyPr wrap="none">
            <a:normAutofit/>
          </a:bodyPr>
          <a:lstStyle>
            <a:lvl1pPr marL="0" indent="0">
              <a:buNone/>
              <a:defRPr sz="2100" spc="-53" baseline="0">
                <a:solidFill>
                  <a:schemeClr val="accent6"/>
                </a:solidFill>
              </a:defRPr>
            </a:lvl1pPr>
            <a:lvl2pPr>
              <a:defRPr sz="1650">
                <a:solidFill>
                  <a:schemeClr val="accent6"/>
                </a:solidFill>
              </a:defRPr>
            </a:lvl2pPr>
            <a:lvl3pPr>
              <a:defRPr sz="1650">
                <a:solidFill>
                  <a:schemeClr val="accent6"/>
                </a:solidFill>
              </a:defRPr>
            </a:lvl3pPr>
            <a:lvl4pPr>
              <a:defRPr sz="1650">
                <a:solidFill>
                  <a:schemeClr val="accent6"/>
                </a:solidFill>
              </a:defRPr>
            </a:lvl4pPr>
            <a:lvl5pPr>
              <a:defRPr sz="1650">
                <a:solidFill>
                  <a:schemeClr val="accent6"/>
                </a:solidFill>
              </a:defRPr>
            </a:lvl5pPr>
          </a:lstStyle>
          <a:p>
            <a:pPr lvl="0"/>
            <a:r>
              <a:rPr lang="en-US" dirty="0"/>
              <a:t>&lt; Presentation Pre-Title — Maximum One Line &gt;</a:t>
            </a:r>
          </a:p>
        </p:txBody>
      </p:sp>
      <p:pic>
        <p:nvPicPr>
          <p:cNvPr id="12" name="BANNER BOTTOM">
            <a:extLst>
              <a:ext uri="{FF2B5EF4-FFF2-40B4-BE49-F238E27FC236}">
                <a16:creationId xmlns:a16="http://schemas.microsoft.com/office/drawing/2014/main" id="{A0D4AED2-62D6-45AB-9484-0913FE051380}"/>
              </a:ext>
            </a:extLst>
          </p:cNvPr>
          <p:cNvPicPr>
            <a:picLocks noChangeAspect="1"/>
          </p:cNvPicPr>
          <p:nvPr/>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8532" r="8135"/>
          <a:stretch/>
        </p:blipFill>
        <p:spPr>
          <a:xfrm>
            <a:off x="1" y="920995"/>
            <a:ext cx="12240847" cy="1825562"/>
          </a:xfrm>
          <a:prstGeom prst="rect">
            <a:avLst/>
          </a:prstGeom>
        </p:spPr>
      </p:pic>
      <p:pic>
        <p:nvPicPr>
          <p:cNvPr id="13" name="BANNER TOP">
            <a:extLst>
              <a:ext uri="{FF2B5EF4-FFF2-40B4-BE49-F238E27FC236}">
                <a16:creationId xmlns:a16="http://schemas.microsoft.com/office/drawing/2014/main" id="{960F7F59-EFB3-4185-B36C-FC76D7A3BC2B}"/>
              </a:ext>
            </a:extLst>
          </p:cNvPr>
          <p:cNvPicPr>
            <a:picLocks noChangeAspect="1"/>
          </p:cNvPicPr>
          <p:nvPr/>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l="8532" r="8135"/>
          <a:stretch/>
        </p:blipFill>
        <p:spPr>
          <a:xfrm>
            <a:off x="1" y="908092"/>
            <a:ext cx="12240847" cy="1825562"/>
          </a:xfrm>
          <a:prstGeom prst="rect">
            <a:avLst/>
          </a:prstGeom>
        </p:spPr>
      </p:pic>
      <p:pic>
        <p:nvPicPr>
          <p:cNvPr id="14" name="ECA blue sign">
            <a:extLst>
              <a:ext uri="{FF2B5EF4-FFF2-40B4-BE49-F238E27FC236}">
                <a16:creationId xmlns:a16="http://schemas.microsoft.com/office/drawing/2014/main" id="{06058CEE-59E6-4915-86E3-0C83A541A85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165088" y="1242487"/>
            <a:ext cx="3861824" cy="1264160"/>
          </a:xfrm>
          <a:prstGeom prst="rect">
            <a:avLst/>
          </a:prstGeom>
        </p:spPr>
      </p:pic>
    </p:spTree>
    <p:extLst>
      <p:ext uri="{BB962C8B-B14F-4D97-AF65-F5344CB8AC3E}">
        <p14:creationId xmlns:p14="http://schemas.microsoft.com/office/powerpoint/2010/main" val="36028117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2 ANIMATED Pres. Title ">
    <p:spTree>
      <p:nvGrpSpPr>
        <p:cNvPr id="1" name=""/>
        <p:cNvGrpSpPr/>
        <p:nvPr/>
      </p:nvGrpSpPr>
      <p:grpSpPr>
        <a:xfrm>
          <a:off x="0" y="0"/>
          <a:ext cx="0" cy="0"/>
          <a:chOff x="0" y="0"/>
          <a:chExt cx="0" cy="0"/>
        </a:xfrm>
      </p:grpSpPr>
      <p:sp>
        <p:nvSpPr>
          <p:cNvPr id="5" name="Date">
            <a:extLst>
              <a:ext uri="{FF2B5EF4-FFF2-40B4-BE49-F238E27FC236}">
                <a16:creationId xmlns:a16="http://schemas.microsoft.com/office/drawing/2014/main" id="{6133D7D0-1290-4A77-B469-401FDCDF4C91}"/>
              </a:ext>
            </a:extLst>
          </p:cNvPr>
          <p:cNvSpPr>
            <a:spLocks noGrp="1"/>
          </p:cNvSpPr>
          <p:nvPr>
            <p:ph type="body" sz="quarter" idx="18" hasCustomPrompt="1"/>
          </p:nvPr>
        </p:nvSpPr>
        <p:spPr>
          <a:xfrm>
            <a:off x="1219200" y="4734845"/>
            <a:ext cx="9753600" cy="246221"/>
          </a:xfrm>
        </p:spPr>
        <p:txBody>
          <a:bodyPr wrap="square">
            <a:spAutoFit/>
          </a:bodyPr>
          <a:lstStyle>
            <a:lvl1pPr marL="0" indent="0">
              <a:buNone/>
              <a:defRPr sz="1600" baseline="0">
                <a:solidFill>
                  <a:schemeClr val="bg1">
                    <a:lumMod val="50000"/>
                  </a:schemeClr>
                </a:solidFill>
              </a:defRPr>
            </a:lvl1pPr>
          </a:lstStyle>
          <a:p>
            <a:pPr lvl="0"/>
            <a:r>
              <a:rPr lang="en-US" dirty="0"/>
              <a:t>&lt;Date&gt;</a:t>
            </a:r>
          </a:p>
        </p:txBody>
      </p:sp>
      <p:sp>
        <p:nvSpPr>
          <p:cNvPr id="10" name="Presenter 2">
            <a:extLst>
              <a:ext uri="{FF2B5EF4-FFF2-40B4-BE49-F238E27FC236}">
                <a16:creationId xmlns:a16="http://schemas.microsoft.com/office/drawing/2014/main" id="{EE0609B6-EE40-4843-824C-31406C89481F}"/>
              </a:ext>
            </a:extLst>
          </p:cNvPr>
          <p:cNvSpPr>
            <a:spLocks noGrp="1"/>
          </p:cNvSpPr>
          <p:nvPr>
            <p:ph type="body" sz="quarter" idx="13" hasCustomPrompt="1"/>
          </p:nvPr>
        </p:nvSpPr>
        <p:spPr>
          <a:xfrm>
            <a:off x="6217920" y="5164387"/>
            <a:ext cx="4754880" cy="754053"/>
          </a:xfrm>
        </p:spPr>
        <p:txBody>
          <a:bodyPr wrap="square">
            <a:spAutoFit/>
          </a:bodyPr>
          <a:lstStyle>
            <a:lvl1pPr marL="0" indent="0">
              <a:spcBef>
                <a:spcPts val="450"/>
              </a:spcBef>
              <a:buNone/>
              <a:defRPr sz="1600" spc="-38" baseline="0"/>
            </a:lvl1pPr>
            <a:lvl2pPr marL="133347" indent="0">
              <a:spcBef>
                <a:spcPts val="300"/>
              </a:spcBef>
              <a:buNone/>
              <a:defRPr sz="1400" spc="-38" baseline="0"/>
            </a:lvl2pPr>
          </a:lstStyle>
          <a:p>
            <a:r>
              <a:rPr lang="en-US" dirty="0"/>
              <a:t>&lt; Presenter Name &gt;</a:t>
            </a:r>
          </a:p>
          <a:p>
            <a:pPr lvl="1"/>
            <a:r>
              <a:rPr lang="en-US" dirty="0"/>
              <a:t>&lt; Indent a level for Presenter title &gt;</a:t>
            </a:r>
          </a:p>
          <a:p>
            <a:pPr lvl="1"/>
            <a:r>
              <a:rPr lang="en-US" dirty="0"/>
              <a:t>&lt; Organization also is at second level &gt;</a:t>
            </a:r>
          </a:p>
        </p:txBody>
      </p:sp>
      <p:sp>
        <p:nvSpPr>
          <p:cNvPr id="3" name="Presenter 1"/>
          <p:cNvSpPr>
            <a:spLocks noGrp="1"/>
          </p:cNvSpPr>
          <p:nvPr>
            <p:ph type="subTitle" idx="1" hasCustomPrompt="1"/>
          </p:nvPr>
        </p:nvSpPr>
        <p:spPr>
          <a:xfrm>
            <a:off x="1219200" y="5164388"/>
            <a:ext cx="4754880" cy="754053"/>
          </a:xfrm>
        </p:spPr>
        <p:txBody>
          <a:bodyPr wrap="square">
            <a:spAutoFit/>
          </a:bodyPr>
          <a:lstStyle>
            <a:lvl1pPr marL="0" indent="0" algn="l">
              <a:spcBef>
                <a:spcPts val="450"/>
              </a:spcBef>
              <a:buNone/>
              <a:defRPr sz="1600" spc="-38" baseline="0">
                <a:solidFill>
                  <a:schemeClr val="tx1"/>
                </a:solidFill>
              </a:defRPr>
            </a:lvl1pPr>
            <a:lvl2pPr marL="133347" indent="0" algn="l">
              <a:spcBef>
                <a:spcPts val="300"/>
              </a:spcBef>
              <a:buNone/>
              <a:defRPr sz="1400" spc="-38" baseline="0">
                <a:solidFill>
                  <a:schemeClr val="tx1"/>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dirty="0"/>
              <a:t>&lt; Presenter Name &gt;</a:t>
            </a:r>
          </a:p>
          <a:p>
            <a:pPr lvl="1"/>
            <a:r>
              <a:rPr lang="en-US" dirty="0"/>
              <a:t>&lt; Indent a level for Presenter title &gt;</a:t>
            </a:r>
          </a:p>
          <a:p>
            <a:pPr lvl="1"/>
            <a:r>
              <a:rPr lang="en-US" dirty="0"/>
              <a:t>&lt; Organization also is at second level &gt;</a:t>
            </a:r>
          </a:p>
        </p:txBody>
      </p:sp>
      <p:sp>
        <p:nvSpPr>
          <p:cNvPr id="2" name="Title 1"/>
          <p:cNvSpPr>
            <a:spLocks noGrp="1"/>
          </p:cNvSpPr>
          <p:nvPr>
            <p:ph type="ctrTitle" hasCustomPrompt="1"/>
          </p:nvPr>
        </p:nvSpPr>
        <p:spPr>
          <a:xfrm>
            <a:off x="1219200" y="4102119"/>
            <a:ext cx="9753600" cy="433452"/>
          </a:xfrm>
        </p:spPr>
        <p:txBody>
          <a:bodyPr anchor="t" anchorCtr="0">
            <a:spAutoFit/>
          </a:bodyPr>
          <a:lstStyle>
            <a:lvl1pPr>
              <a:defRPr sz="2600" b="0" spc="-53" baseline="0">
                <a:ln>
                  <a:noFill/>
                </a:ln>
                <a:solidFill>
                  <a:schemeClr val="tx1"/>
                </a:solidFill>
                <a:latin typeface="+mn-lt"/>
              </a:defRPr>
            </a:lvl1pPr>
          </a:lstStyle>
          <a:p>
            <a:r>
              <a:rPr lang="en-US" dirty="0"/>
              <a:t>&lt; 2 ANIMATED Pres. Title &gt; (Neutral) </a:t>
            </a:r>
          </a:p>
        </p:txBody>
      </p:sp>
      <p:pic>
        <p:nvPicPr>
          <p:cNvPr id="17" name="BANNER BOTTOM">
            <a:extLst>
              <a:ext uri="{FF2B5EF4-FFF2-40B4-BE49-F238E27FC236}">
                <a16:creationId xmlns:a16="http://schemas.microsoft.com/office/drawing/2014/main" id="{400287F2-9ACB-4A09-89E0-CA6A92D12EB7}"/>
              </a:ext>
            </a:extLst>
          </p:cNvPr>
          <p:cNvPicPr>
            <a:picLocks noChangeAspect="1"/>
          </p:cNvPicPr>
          <p:nvPr/>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8532" r="8135"/>
          <a:stretch/>
        </p:blipFill>
        <p:spPr>
          <a:xfrm>
            <a:off x="1" y="6858000"/>
            <a:ext cx="12240847" cy="1825562"/>
          </a:xfrm>
          <a:prstGeom prst="rect">
            <a:avLst/>
          </a:prstGeom>
        </p:spPr>
      </p:pic>
      <p:pic>
        <p:nvPicPr>
          <p:cNvPr id="18" name="BANNER TOP">
            <a:extLst>
              <a:ext uri="{FF2B5EF4-FFF2-40B4-BE49-F238E27FC236}">
                <a16:creationId xmlns:a16="http://schemas.microsoft.com/office/drawing/2014/main" id="{892C7624-D0E9-4BB3-901C-0E6F9292FB82}"/>
              </a:ext>
            </a:extLst>
          </p:cNvPr>
          <p:cNvPicPr>
            <a:picLocks noChangeAspect="1"/>
          </p:cNvPicPr>
          <p:nvPr/>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l="8532" r="8135"/>
          <a:stretch/>
        </p:blipFill>
        <p:spPr>
          <a:xfrm>
            <a:off x="1" y="-2448855"/>
            <a:ext cx="12240847" cy="1825562"/>
          </a:xfrm>
          <a:prstGeom prst="rect">
            <a:avLst/>
          </a:prstGeom>
        </p:spPr>
      </p:pic>
      <p:pic>
        <p:nvPicPr>
          <p:cNvPr id="19" name="ECA blue sign">
            <a:extLst>
              <a:ext uri="{FF2B5EF4-FFF2-40B4-BE49-F238E27FC236}">
                <a16:creationId xmlns:a16="http://schemas.microsoft.com/office/drawing/2014/main" id="{FAD80A61-4786-4915-96C5-86C554A758E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165088" y="1242487"/>
            <a:ext cx="3861824" cy="1264160"/>
          </a:xfrm>
          <a:prstGeom prst="rect">
            <a:avLst/>
          </a:prstGeom>
        </p:spPr>
      </p:pic>
      <p:sp>
        <p:nvSpPr>
          <p:cNvPr id="6" name="Text Placeholder 5">
            <a:extLst>
              <a:ext uri="{FF2B5EF4-FFF2-40B4-BE49-F238E27FC236}">
                <a16:creationId xmlns:a16="http://schemas.microsoft.com/office/drawing/2014/main" id="{A7549E4E-2A13-47C0-96E7-7DC9815FA7F6}"/>
              </a:ext>
            </a:extLst>
          </p:cNvPr>
          <p:cNvSpPr>
            <a:spLocks noGrp="1"/>
          </p:cNvSpPr>
          <p:nvPr>
            <p:ph type="body" sz="quarter" idx="19" hasCustomPrompt="1"/>
          </p:nvPr>
        </p:nvSpPr>
        <p:spPr>
          <a:xfrm>
            <a:off x="1219200" y="3637539"/>
            <a:ext cx="9753600" cy="387798"/>
          </a:xfrm>
        </p:spPr>
        <p:txBody>
          <a:bodyPr wrap="none">
            <a:normAutofit/>
          </a:bodyPr>
          <a:lstStyle>
            <a:lvl1pPr marL="0" indent="0">
              <a:buNone/>
              <a:defRPr sz="2200" spc="-53" baseline="0">
                <a:solidFill>
                  <a:schemeClr val="accent6"/>
                </a:solidFill>
              </a:defRPr>
            </a:lvl1pPr>
            <a:lvl2pPr>
              <a:defRPr sz="1650">
                <a:solidFill>
                  <a:schemeClr val="accent6"/>
                </a:solidFill>
              </a:defRPr>
            </a:lvl2pPr>
            <a:lvl3pPr>
              <a:defRPr sz="1650">
                <a:solidFill>
                  <a:schemeClr val="accent6"/>
                </a:solidFill>
              </a:defRPr>
            </a:lvl3pPr>
            <a:lvl4pPr>
              <a:defRPr sz="1650">
                <a:solidFill>
                  <a:schemeClr val="accent6"/>
                </a:solidFill>
              </a:defRPr>
            </a:lvl4pPr>
            <a:lvl5pPr>
              <a:defRPr sz="1650">
                <a:solidFill>
                  <a:schemeClr val="accent6"/>
                </a:solidFill>
              </a:defRPr>
            </a:lvl5pPr>
          </a:lstStyle>
          <a:p>
            <a:pPr lvl="0"/>
            <a:r>
              <a:rPr lang="en-US" dirty="0"/>
              <a:t>&lt; Presentation Pre-Title &gt; Max one line</a:t>
            </a:r>
          </a:p>
        </p:txBody>
      </p:sp>
      <p:sp>
        <p:nvSpPr>
          <p:cNvPr id="11" name="Rectangle 10">
            <a:extLst>
              <a:ext uri="{FF2B5EF4-FFF2-40B4-BE49-F238E27FC236}">
                <a16:creationId xmlns:a16="http://schemas.microsoft.com/office/drawing/2014/main" id="{28991C8B-06DB-4D1C-987C-E7F93BF1D5B9}"/>
              </a:ext>
            </a:extLst>
          </p:cNvPr>
          <p:cNvSpPr/>
          <p:nvPr/>
        </p:nvSpPr>
        <p:spPr>
          <a:xfrm>
            <a:off x="-1418771" y="167535"/>
            <a:ext cx="1342571" cy="46628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lIns="34290" rIns="34290" rtlCol="0" anchor="ctr">
            <a:spAutoFit/>
          </a:bodyPr>
          <a:lstStyle/>
          <a:p>
            <a:pPr algn="ctr">
              <a:lnSpc>
                <a:spcPct val="90000"/>
              </a:lnSpc>
            </a:pPr>
            <a:r>
              <a:rPr lang="en-US" sz="1350" dirty="0">
                <a:latin typeface="Arial Narrow" panose="020B0606020202030204" pitchFamily="34" charset="0"/>
              </a:rPr>
              <a:t>Animation is on master layout</a:t>
            </a:r>
          </a:p>
        </p:txBody>
      </p:sp>
    </p:spTree>
    <p:extLst>
      <p:ext uri="{BB962C8B-B14F-4D97-AF65-F5344CB8AC3E}">
        <p14:creationId xmlns:p14="http://schemas.microsoft.com/office/powerpoint/2010/main" val="351714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2.77778E-7 4.07407E-6 L 2.77778E-7 0.49398 " pathEditMode="relative" rAng="0" ptsTypes="AA">
                                      <p:cBhvr>
                                        <p:cTn id="6" dur="2000" fill="hold"/>
                                        <p:tgtEl>
                                          <p:spTgt spid="18"/>
                                        </p:tgtEl>
                                        <p:attrNameLst>
                                          <p:attrName>ppt_x</p:attrName>
                                          <p:attrName>ppt_y</p:attrName>
                                        </p:attrNameLst>
                                      </p:cBhvr>
                                      <p:rCtr x="0" y="24699"/>
                                    </p:animMotion>
                                  </p:childTnLst>
                                </p:cTn>
                              </p:par>
                              <p:par>
                                <p:cTn id="7" presetID="42" presetClass="path" presetSubtype="0" accel="50000" decel="50000" fill="hold" nodeType="withEffect">
                                  <p:stCondLst>
                                    <p:cond delay="0"/>
                                  </p:stCondLst>
                                  <p:childTnLst>
                                    <p:animMotion origin="layout" path="M 2.77778E-7 -1.85185E-6 L 2.77778E-7 -0.87014 " pathEditMode="relative" rAng="0" ptsTypes="AA">
                                      <p:cBhvr>
                                        <p:cTn id="8" dur="2000" fill="hold"/>
                                        <p:tgtEl>
                                          <p:spTgt spid="17"/>
                                        </p:tgtEl>
                                        <p:attrNameLst>
                                          <p:attrName>ppt_x</p:attrName>
                                          <p:attrName>ppt_y</p:attrName>
                                        </p:attrNameLst>
                                      </p:cBhvr>
                                      <p:rCtr x="0" y="-43519"/>
                                    </p:animMotion>
                                  </p:childTnLst>
                                </p:cTn>
                              </p:par>
                              <p:par>
                                <p:cTn id="9" presetID="53" presetClass="entr" presetSubtype="16" fill="hold" nodeType="withEffect">
                                  <p:stCondLst>
                                    <p:cond delay="1100"/>
                                  </p:stCondLst>
                                  <p:childTnLst>
                                    <p:set>
                                      <p:cBhvr>
                                        <p:cTn id="10" dur="1" fill="hold">
                                          <p:stCondLst>
                                            <p:cond delay="0"/>
                                          </p:stCondLst>
                                        </p:cTn>
                                        <p:tgtEl>
                                          <p:spTgt spid="19"/>
                                        </p:tgtEl>
                                        <p:attrNameLst>
                                          <p:attrName>style.visibility</p:attrName>
                                        </p:attrNameLst>
                                      </p:cBhvr>
                                      <p:to>
                                        <p:strVal val="visible"/>
                                      </p:to>
                                    </p:set>
                                    <p:anim calcmode="lin" valueType="num">
                                      <p:cBhvr>
                                        <p:cTn id="11" dur="800" fill="hold"/>
                                        <p:tgtEl>
                                          <p:spTgt spid="19"/>
                                        </p:tgtEl>
                                        <p:attrNameLst>
                                          <p:attrName>ppt_w</p:attrName>
                                        </p:attrNameLst>
                                      </p:cBhvr>
                                      <p:tavLst>
                                        <p:tav tm="0">
                                          <p:val>
                                            <p:fltVal val="0"/>
                                          </p:val>
                                        </p:tav>
                                        <p:tav tm="100000">
                                          <p:val>
                                            <p:strVal val="#ppt_w"/>
                                          </p:val>
                                        </p:tav>
                                      </p:tavLst>
                                    </p:anim>
                                    <p:anim calcmode="lin" valueType="num">
                                      <p:cBhvr>
                                        <p:cTn id="12" dur="800" fill="hold"/>
                                        <p:tgtEl>
                                          <p:spTgt spid="19"/>
                                        </p:tgtEl>
                                        <p:attrNameLst>
                                          <p:attrName>ppt_h</p:attrName>
                                        </p:attrNameLst>
                                      </p:cBhvr>
                                      <p:tavLst>
                                        <p:tav tm="0">
                                          <p:val>
                                            <p:fltVal val="0"/>
                                          </p:val>
                                        </p:tav>
                                        <p:tav tm="100000">
                                          <p:val>
                                            <p:strVal val="#ppt_h"/>
                                          </p:val>
                                        </p:tav>
                                      </p:tavLst>
                                    </p:anim>
                                    <p:animEffect transition="in" filter="fade">
                                      <p:cBhvr>
                                        <p:cTn id="13" dur="800"/>
                                        <p:tgtEl>
                                          <p:spTgt spid="19"/>
                                        </p:tgtEl>
                                      </p:cBhvr>
                                    </p:animEffect>
                                  </p:childTnLst>
                                </p:cTn>
                              </p:par>
                              <p:par>
                                <p:cTn id="14" presetID="10" presetClass="entr" presetSubtype="0" fill="hold" grpId="0" nodeType="withEffect">
                                  <p:stCondLst>
                                    <p:cond delay="170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500"/>
                                        <p:tgtEl>
                                          <p:spTgt spid="2"/>
                                        </p:tgtEl>
                                      </p:cBhvr>
                                    </p:animEffect>
                                  </p:childTnLst>
                                </p:cTn>
                              </p:par>
                              <p:par>
                                <p:cTn id="17" presetID="10" presetClass="entr" presetSubtype="0" fill="hold" grpId="0" nodeType="withEffect">
                                  <p:stCondLst>
                                    <p:cond delay="170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fade">
                                      <p:cBhvr>
                                        <p:cTn id="19" dur="1500"/>
                                        <p:tgtEl>
                                          <p:spTgt spid="5">
                                            <p:txEl>
                                              <p:pRg st="0" end="0"/>
                                            </p:txEl>
                                          </p:spTgt>
                                        </p:tgtEl>
                                      </p:cBhvr>
                                    </p:animEffect>
                                  </p:childTnLst>
                                </p:cTn>
                              </p:par>
                              <p:par>
                                <p:cTn id="20" presetID="10" presetClass="entr" presetSubtype="0" fill="hold" grpId="0" nodeType="withEffect">
                                  <p:stCondLst>
                                    <p:cond delay="170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500"/>
                                        <p:tgtEl>
                                          <p:spTgt spid="10"/>
                                        </p:tgtEl>
                                      </p:cBhvr>
                                    </p:animEffect>
                                  </p:childTnLst>
                                </p:cTn>
                              </p:par>
                              <p:par>
                                <p:cTn id="23" presetID="10" presetClass="entr" presetSubtype="0" fill="hold" grpId="0" nodeType="withEffect">
                                  <p:stCondLst>
                                    <p:cond delay="170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1500"/>
                                        <p:tgtEl>
                                          <p:spTgt spid="3"/>
                                        </p:tgtEl>
                                      </p:cBhvr>
                                    </p:animEffect>
                                  </p:childTnLst>
                                </p:cTn>
                              </p:par>
                              <p:par>
                                <p:cTn id="26" presetID="10" presetClass="entr" presetSubtype="0" fill="hold" grpId="0" nodeType="withEffect">
                                  <p:stCondLst>
                                    <p:cond delay="1700"/>
                                  </p:stCondLst>
                                  <p:childTnLst>
                                    <p:set>
                                      <p:cBhvr>
                                        <p:cTn id="27" dur="1" fill="hold">
                                          <p:stCondLst>
                                            <p:cond delay="0"/>
                                          </p:stCondLst>
                                        </p:cTn>
                                        <p:tgtEl>
                                          <p:spTgt spid="6">
                                            <p:txEl>
                                              <p:pRg st="0" end="0"/>
                                            </p:txEl>
                                          </p:spTgt>
                                        </p:tgtEl>
                                        <p:attrNameLst>
                                          <p:attrName>style.visibility</p:attrName>
                                        </p:attrNameLst>
                                      </p:cBhvr>
                                      <p:to>
                                        <p:strVal val="visible"/>
                                      </p:to>
                                    </p:set>
                                    <p:animEffect transition="in" filter="fade">
                                      <p:cBhvr>
                                        <p:cTn id="28" dur="1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tmplLst>
          <p:tmpl lvl="1">
            <p:tnLst>
              <p:par>
                <p:cTn presetID="10" presetClass="entr" presetSubtype="0" fill="hold" nodeType="withEffect">
                  <p:stCondLst>
                    <p:cond delay="1700"/>
                  </p:stCondLst>
                  <p:childTnLst>
                    <p:set>
                      <p:cBhvr>
                        <p:cTn dur="1" fill="hold">
                          <p:stCondLst>
                            <p:cond delay="0"/>
                          </p:stCondLst>
                        </p:cTn>
                        <p:tgtEl>
                          <p:spTgt spid="5"/>
                        </p:tgtEl>
                        <p:attrNameLst>
                          <p:attrName>style.visibility</p:attrName>
                        </p:attrNameLst>
                      </p:cBhvr>
                      <p:to>
                        <p:strVal val="visible"/>
                      </p:to>
                    </p:set>
                    <p:animEffect transition="in" filter="fade">
                      <p:cBhvr>
                        <p:cTn dur="1500"/>
                        <p:tgtEl>
                          <p:spTgt spid="5"/>
                        </p:tgtEl>
                      </p:cBhvr>
                    </p:animEffect>
                  </p:childTnLst>
                </p:cTn>
              </p:par>
            </p:tnLst>
          </p:tmpl>
        </p:tmplLst>
      </p:bldP>
      <p:bldP spid="10" grpId="0">
        <p:tmplLst>
          <p:tmpl>
            <p:tnLst>
              <p:par>
                <p:cTn presetID="10" presetClass="entr" presetSubtype="0" fill="hold" nodeType="withEffect">
                  <p:stCondLst>
                    <p:cond delay="1700"/>
                  </p:stCondLst>
                  <p:childTnLst>
                    <p:set>
                      <p:cBhvr>
                        <p:cTn dur="1" fill="hold">
                          <p:stCondLst>
                            <p:cond delay="0"/>
                          </p:stCondLst>
                        </p:cTn>
                        <p:tgtEl>
                          <p:spTgt spid="10"/>
                        </p:tgtEl>
                        <p:attrNameLst>
                          <p:attrName>style.visibility</p:attrName>
                        </p:attrNameLst>
                      </p:cBhvr>
                      <p:to>
                        <p:strVal val="visible"/>
                      </p:to>
                    </p:set>
                    <p:animEffect transition="in" filter="fade">
                      <p:cBhvr>
                        <p:cTn dur="1500"/>
                        <p:tgtEl>
                          <p:spTgt spid="10"/>
                        </p:tgtEl>
                      </p:cBhvr>
                    </p:animEffect>
                  </p:childTnLst>
                </p:cTn>
              </p:par>
            </p:tnLst>
          </p:tmpl>
        </p:tmplLst>
      </p:bldP>
      <p:bldP spid="3" grpId="0" uiExpand="1">
        <p:tmplLst>
          <p:tmpl>
            <p:tnLst>
              <p:par>
                <p:cTn presetID="10" presetClass="entr" presetSubtype="0" fill="hold" nodeType="withEffect">
                  <p:stCondLst>
                    <p:cond delay="1700"/>
                  </p:stCondLst>
                  <p:childTnLst>
                    <p:set>
                      <p:cBhvr>
                        <p:cTn dur="1" fill="hold">
                          <p:stCondLst>
                            <p:cond delay="0"/>
                          </p:stCondLst>
                        </p:cTn>
                        <p:tgtEl>
                          <p:spTgt spid="3"/>
                        </p:tgtEl>
                        <p:attrNameLst>
                          <p:attrName>style.visibility</p:attrName>
                        </p:attrNameLst>
                      </p:cBhvr>
                      <p:to>
                        <p:strVal val="visible"/>
                      </p:to>
                    </p:set>
                    <p:animEffect transition="in" filter="fade">
                      <p:cBhvr>
                        <p:cTn dur="1500"/>
                        <p:tgtEl>
                          <p:spTgt spid="3"/>
                        </p:tgtEl>
                      </p:cBhvr>
                    </p:animEffect>
                  </p:childTnLst>
                </p:cTn>
              </p:par>
            </p:tnLst>
          </p:tmpl>
        </p:tmplLst>
      </p:bldP>
      <p:bldP spid="2" grpId="0"/>
      <p:bldP spid="6" grpId="0" build="p">
        <p:tmplLst>
          <p:tmpl lvl="1">
            <p:tnLst>
              <p:par>
                <p:cTn presetID="10" presetClass="entr" presetSubtype="0" fill="hold" nodeType="withEffect">
                  <p:stCondLst>
                    <p:cond delay="1700"/>
                  </p:stCondLst>
                  <p:childTnLst>
                    <p:set>
                      <p:cBhvr>
                        <p:cTn dur="1" fill="hold">
                          <p:stCondLst>
                            <p:cond delay="0"/>
                          </p:stCondLst>
                        </p:cTn>
                        <p:tgtEl>
                          <p:spTgt spid="6"/>
                        </p:tgtEl>
                        <p:attrNameLst>
                          <p:attrName>style.visibility</p:attrName>
                        </p:attrNameLst>
                      </p:cBhvr>
                      <p:to>
                        <p:strVal val="visible"/>
                      </p:to>
                    </p:set>
                    <p:animEffect transition="in" filter="fade">
                      <p:cBhvr>
                        <p:cTn dur="1500"/>
                        <p:tgtEl>
                          <p:spTgt spid="6"/>
                        </p:tgtEl>
                      </p:cBhvr>
                    </p:animEffect>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7AB6DD-F584-4065-BD0B-414A84EA4EB6}"/>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A46382ED-0688-415E-9CBB-7851BB4B39DA}"/>
              </a:ext>
            </a:extLst>
          </p:cNvPr>
          <p:cNvSpPr>
            <a:spLocks noGrp="1"/>
          </p:cNvSpPr>
          <p:nvPr>
            <p:ph type="dt" sz="half" idx="10"/>
          </p:nvPr>
        </p:nvSpPr>
        <p:spPr>
          <a:xfrm>
            <a:off x="9038605" y="6694079"/>
            <a:ext cx="1462043" cy="138499"/>
          </a:xfrm>
          <a:prstGeom prst="rect">
            <a:avLst/>
          </a:prstGeom>
        </p:spPr>
        <p:txBody>
          <a:bodyPr/>
          <a:lstStyle/>
          <a:p>
            <a:r>
              <a:rPr lang="en-US"/>
              <a:t>3/28/2021</a:t>
            </a:r>
            <a:endParaRPr lang="en-US" dirty="0"/>
          </a:p>
        </p:txBody>
      </p:sp>
      <p:sp>
        <p:nvSpPr>
          <p:cNvPr id="8" name="Footer Placeholder 7">
            <a:extLst>
              <a:ext uri="{FF2B5EF4-FFF2-40B4-BE49-F238E27FC236}">
                <a16:creationId xmlns:a16="http://schemas.microsoft.com/office/drawing/2014/main" id="{748E2EE9-5B15-431C-814E-37FB73E099A6}"/>
              </a:ext>
            </a:extLst>
          </p:cNvPr>
          <p:cNvSpPr>
            <a:spLocks noGrp="1"/>
          </p:cNvSpPr>
          <p:nvPr>
            <p:ph type="ftr" sz="quarter" idx="11"/>
          </p:nvPr>
        </p:nvSpPr>
        <p:spPr/>
        <p:txBody>
          <a:bodyPr/>
          <a:lstStyle/>
          <a:p>
            <a:r>
              <a:rPr lang="en-US"/>
              <a:t>AIA CA Series - Make The Grade: Photovoltaics (PV) and All-Electric Design Considerations</a:t>
            </a:r>
            <a:endParaRPr lang="en-US" dirty="0"/>
          </a:p>
        </p:txBody>
      </p:sp>
      <p:sp>
        <p:nvSpPr>
          <p:cNvPr id="9" name="Slide Number Placeholder 8">
            <a:extLst>
              <a:ext uri="{FF2B5EF4-FFF2-40B4-BE49-F238E27FC236}">
                <a16:creationId xmlns:a16="http://schemas.microsoft.com/office/drawing/2014/main" id="{1FD83C3E-C6BD-44E5-B51B-512A38E550B8}"/>
              </a:ext>
            </a:extLst>
          </p:cNvPr>
          <p:cNvSpPr>
            <a:spLocks noGrp="1"/>
          </p:cNvSpPr>
          <p:nvPr>
            <p:ph type="sldNum" sz="quarter" idx="12"/>
          </p:nvPr>
        </p:nvSpPr>
        <p:spPr/>
        <p:txBody>
          <a:bodyPr/>
          <a:lstStyle/>
          <a:p>
            <a:fld id="{2D546CA2-C1D2-4324-9E39-7858381B15B9}" type="slidenum">
              <a:rPr lang="en-US" smtClean="0"/>
              <a:pPr/>
              <a:t>‹#›</a:t>
            </a:fld>
            <a:endParaRPr lang="en-US" dirty="0"/>
          </a:p>
        </p:txBody>
      </p:sp>
      <p:sp>
        <p:nvSpPr>
          <p:cNvPr id="4" name="Title 3">
            <a:extLst>
              <a:ext uri="{FF2B5EF4-FFF2-40B4-BE49-F238E27FC236}">
                <a16:creationId xmlns:a16="http://schemas.microsoft.com/office/drawing/2014/main" id="{1A35007A-CA1E-4756-8559-EFE63A62DEA4}"/>
              </a:ext>
            </a:extLst>
          </p:cNvPr>
          <p:cNvSpPr>
            <a:spLocks noGrp="1"/>
          </p:cNvSpPr>
          <p:nvPr>
            <p:ph type="title" hasCustomPrompt="1"/>
          </p:nvPr>
        </p:nvSpPr>
        <p:spPr>
          <a:xfrm>
            <a:off x="609600" y="369010"/>
            <a:ext cx="10972800" cy="485967"/>
          </a:xfrm>
        </p:spPr>
        <p:txBody>
          <a:bodyPr/>
          <a:lstStyle>
            <a:lvl1pPr>
              <a:defRPr/>
            </a:lvl1pPr>
          </a:lstStyle>
          <a:p>
            <a:r>
              <a:rPr lang="en-US" dirty="0"/>
              <a:t>&lt; Title &amp; Content &gt; (Neutral) Click to enter title</a:t>
            </a:r>
          </a:p>
        </p:txBody>
      </p:sp>
    </p:spTree>
    <p:extLst>
      <p:ext uri="{BB962C8B-B14F-4D97-AF65-F5344CB8AC3E}">
        <p14:creationId xmlns:p14="http://schemas.microsoft.com/office/powerpoint/2010/main" val="2378546763"/>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ubtitle &amp;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7AB6DD-F584-4065-BD0B-414A84EA4EB6}"/>
              </a:ext>
            </a:extLst>
          </p:cNvPr>
          <p:cNvSpPr>
            <a:spLocks noGrp="1"/>
          </p:cNvSpPr>
          <p:nvPr>
            <p:ph idx="1"/>
          </p:nvPr>
        </p:nvSpPr>
        <p:spPr>
          <a:xfrm>
            <a:off x="609600" y="1967303"/>
            <a:ext cx="10972800" cy="4623997"/>
          </a:xfrm>
        </p:spPr>
        <p:txBody>
          <a:bodyPr>
            <a:normAutofit/>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46382ED-0688-415E-9CBB-7851BB4B39DA}"/>
              </a:ext>
            </a:extLst>
          </p:cNvPr>
          <p:cNvSpPr>
            <a:spLocks noGrp="1"/>
          </p:cNvSpPr>
          <p:nvPr>
            <p:ph type="dt" sz="half" idx="10"/>
          </p:nvPr>
        </p:nvSpPr>
        <p:spPr>
          <a:xfrm>
            <a:off x="9038605" y="6694079"/>
            <a:ext cx="1462043" cy="138499"/>
          </a:xfrm>
          <a:prstGeom prst="rect">
            <a:avLst/>
          </a:prstGeom>
        </p:spPr>
        <p:txBody>
          <a:bodyPr/>
          <a:lstStyle/>
          <a:p>
            <a:r>
              <a:rPr lang="en-US"/>
              <a:t>3/28/2021</a:t>
            </a:r>
            <a:endParaRPr lang="en-US" dirty="0"/>
          </a:p>
        </p:txBody>
      </p:sp>
      <p:sp>
        <p:nvSpPr>
          <p:cNvPr id="8" name="Footer Placeholder 7">
            <a:extLst>
              <a:ext uri="{FF2B5EF4-FFF2-40B4-BE49-F238E27FC236}">
                <a16:creationId xmlns:a16="http://schemas.microsoft.com/office/drawing/2014/main" id="{748E2EE9-5B15-431C-814E-37FB73E099A6}"/>
              </a:ext>
            </a:extLst>
          </p:cNvPr>
          <p:cNvSpPr>
            <a:spLocks noGrp="1"/>
          </p:cNvSpPr>
          <p:nvPr>
            <p:ph type="ftr" sz="quarter" idx="11"/>
          </p:nvPr>
        </p:nvSpPr>
        <p:spPr/>
        <p:txBody>
          <a:bodyPr/>
          <a:lstStyle/>
          <a:p>
            <a:r>
              <a:rPr lang="en-US"/>
              <a:t>AIA CA Series - Make The Grade: Photovoltaics (PV) and All-Electric Design Considerations</a:t>
            </a:r>
            <a:endParaRPr lang="en-US" dirty="0"/>
          </a:p>
        </p:txBody>
      </p:sp>
      <p:sp>
        <p:nvSpPr>
          <p:cNvPr id="9" name="Slide Number Placeholder 8">
            <a:extLst>
              <a:ext uri="{FF2B5EF4-FFF2-40B4-BE49-F238E27FC236}">
                <a16:creationId xmlns:a16="http://schemas.microsoft.com/office/drawing/2014/main" id="{1FD83C3E-C6BD-44E5-B51B-512A38E550B8}"/>
              </a:ext>
            </a:extLst>
          </p:cNvPr>
          <p:cNvSpPr>
            <a:spLocks noGrp="1"/>
          </p:cNvSpPr>
          <p:nvPr>
            <p:ph type="sldNum" sz="quarter" idx="12"/>
          </p:nvPr>
        </p:nvSpPr>
        <p:spPr/>
        <p:txBody>
          <a:bodyPr/>
          <a:lstStyle/>
          <a:p>
            <a:fld id="{2D546CA2-C1D2-4324-9E39-7858381B15B9}" type="slidenum">
              <a:rPr lang="en-US" smtClean="0"/>
              <a:pPr/>
              <a:t>‹#›</a:t>
            </a:fld>
            <a:endParaRPr lang="en-US" dirty="0"/>
          </a:p>
        </p:txBody>
      </p:sp>
      <p:sp>
        <p:nvSpPr>
          <p:cNvPr id="4" name="Text Placeholder 3">
            <a:extLst>
              <a:ext uri="{FF2B5EF4-FFF2-40B4-BE49-F238E27FC236}">
                <a16:creationId xmlns:a16="http://schemas.microsoft.com/office/drawing/2014/main" id="{D1905E74-AD7D-4403-A214-08DB8E223892}"/>
              </a:ext>
            </a:extLst>
          </p:cNvPr>
          <p:cNvSpPr>
            <a:spLocks noGrp="1"/>
          </p:cNvSpPr>
          <p:nvPr>
            <p:ph type="body" sz="quarter" idx="13" hasCustomPrompt="1"/>
          </p:nvPr>
        </p:nvSpPr>
        <p:spPr>
          <a:xfrm>
            <a:off x="609600" y="1045380"/>
            <a:ext cx="10972801" cy="731520"/>
          </a:xfrm>
        </p:spPr>
        <p:txBody>
          <a:bodyPr wrap="square" anchor="ctr" anchorCtr="0">
            <a:spAutoFit/>
          </a:bodyPr>
          <a:lstStyle>
            <a:lvl1pPr marL="0" indent="0">
              <a:lnSpc>
                <a:spcPct val="100000"/>
              </a:lnSpc>
              <a:spcBef>
                <a:spcPts val="0"/>
              </a:spcBef>
              <a:buNone/>
              <a:defRPr sz="2400" b="1">
                <a:solidFill>
                  <a:schemeClr val="accent3"/>
                </a:solidFill>
              </a:defRPr>
            </a:lvl1pPr>
            <a:lvl2pPr marL="258359" indent="0">
              <a:buNone/>
              <a:defRPr sz="1500" b="1"/>
            </a:lvl2pPr>
            <a:lvl3pPr marL="517909" indent="0">
              <a:buNone/>
              <a:defRPr sz="1500" b="1"/>
            </a:lvl3pPr>
            <a:lvl4pPr marL="731026" indent="0">
              <a:buNone/>
              <a:defRPr sz="1500" b="1"/>
            </a:lvl4pPr>
            <a:lvl5pPr marL="898900" indent="0">
              <a:buNone/>
              <a:defRPr sz="1500" b="1"/>
            </a:lvl5pPr>
          </a:lstStyle>
          <a:p>
            <a:pPr lvl="0"/>
            <a:r>
              <a:rPr lang="en-US" dirty="0"/>
              <a:t>Click to enter </a:t>
            </a:r>
          </a:p>
          <a:p>
            <a:pPr lvl="0"/>
            <a:r>
              <a:rPr lang="en-US" dirty="0"/>
              <a:t>subtitle</a:t>
            </a:r>
          </a:p>
        </p:txBody>
      </p:sp>
      <p:sp>
        <p:nvSpPr>
          <p:cNvPr id="5" name="Title 4">
            <a:extLst>
              <a:ext uri="{FF2B5EF4-FFF2-40B4-BE49-F238E27FC236}">
                <a16:creationId xmlns:a16="http://schemas.microsoft.com/office/drawing/2014/main" id="{B49E93E9-145E-4000-AD14-CE27C37A5FCC}"/>
              </a:ext>
            </a:extLst>
          </p:cNvPr>
          <p:cNvSpPr>
            <a:spLocks noGrp="1"/>
          </p:cNvSpPr>
          <p:nvPr>
            <p:ph type="title" hasCustomPrompt="1"/>
          </p:nvPr>
        </p:nvSpPr>
        <p:spPr>
          <a:xfrm>
            <a:off x="609600" y="369010"/>
            <a:ext cx="10972800" cy="485967"/>
          </a:xfrm>
        </p:spPr>
        <p:txBody>
          <a:bodyPr/>
          <a:lstStyle>
            <a:lvl1pPr>
              <a:defRPr/>
            </a:lvl1pPr>
          </a:lstStyle>
          <a:p>
            <a:r>
              <a:rPr lang="en-US" dirty="0"/>
              <a:t>&lt; Title, Subtitle &amp; Content &gt; (Neutral) Click to enter title</a:t>
            </a:r>
          </a:p>
        </p:txBody>
      </p:sp>
    </p:spTree>
    <p:extLst>
      <p:ext uri="{BB962C8B-B14F-4D97-AF65-F5344CB8AC3E}">
        <p14:creationId xmlns:p14="http://schemas.microsoft.com/office/powerpoint/2010/main" val="4052045774"/>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mg on left">
    <p:spTree>
      <p:nvGrpSpPr>
        <p:cNvPr id="1" name=""/>
        <p:cNvGrpSpPr/>
        <p:nvPr/>
      </p:nvGrpSpPr>
      <p:grpSpPr>
        <a:xfrm>
          <a:off x="0" y="0"/>
          <a:ext cx="0" cy="0"/>
          <a:chOff x="0" y="0"/>
          <a:chExt cx="0" cy="0"/>
        </a:xfrm>
      </p:grpSpPr>
      <p:sp>
        <p:nvSpPr>
          <p:cNvPr id="11" name="Content Placeholder 5">
            <a:extLst>
              <a:ext uri="{FF2B5EF4-FFF2-40B4-BE49-F238E27FC236}">
                <a16:creationId xmlns:a16="http://schemas.microsoft.com/office/drawing/2014/main" id="{D09272F7-C622-4474-9D2F-50495A741C2E}"/>
              </a:ext>
            </a:extLst>
          </p:cNvPr>
          <p:cNvSpPr>
            <a:spLocks noGrp="1"/>
          </p:cNvSpPr>
          <p:nvPr>
            <p:ph sz="quarter" idx="14" hasCustomPrompt="1"/>
          </p:nvPr>
        </p:nvSpPr>
        <p:spPr>
          <a:xfrm>
            <a:off x="260261" y="1153350"/>
            <a:ext cx="3730752" cy="3474720"/>
          </a:xfrm>
          <a:solidFill>
            <a:schemeClr val="accent5">
              <a:lumMod val="20000"/>
              <a:lumOff val="80000"/>
            </a:schemeClr>
          </a:solidFill>
        </p:spPr>
        <p:txBody>
          <a:bodyPr tIns="365760"/>
          <a:lstStyle>
            <a:lvl1pPr marL="0" indent="0" algn="ctr">
              <a:buNone/>
              <a:defRPr/>
            </a:lvl1pPr>
          </a:lstStyle>
          <a:p>
            <a:pPr lvl="0"/>
            <a:r>
              <a:rPr lang="en-US" dirty="0"/>
              <a:t>Placeholder</a:t>
            </a:r>
          </a:p>
        </p:txBody>
      </p:sp>
      <p:sp>
        <p:nvSpPr>
          <p:cNvPr id="3" name="Content Placeholder 2">
            <a:extLst>
              <a:ext uri="{FF2B5EF4-FFF2-40B4-BE49-F238E27FC236}">
                <a16:creationId xmlns:a16="http://schemas.microsoft.com/office/drawing/2014/main" id="{667AB6DD-F584-4065-BD0B-414A84EA4EB6}"/>
              </a:ext>
            </a:extLst>
          </p:cNvPr>
          <p:cNvSpPr>
            <a:spLocks noGrp="1"/>
          </p:cNvSpPr>
          <p:nvPr>
            <p:ph idx="1"/>
          </p:nvPr>
        </p:nvSpPr>
        <p:spPr>
          <a:xfrm>
            <a:off x="4251959" y="1230595"/>
            <a:ext cx="7315200" cy="5360706"/>
          </a:xfrm>
        </p:spPr>
        <p:txBody>
          <a:bodyPr>
            <a:normAutofit/>
          </a:bodyPr>
          <a:lstStyle>
            <a:lvl1pPr marL="282575" indent="-282575">
              <a:defRPr sz="1800"/>
            </a:lvl1pPr>
            <a:lvl2pPr marL="512763" indent="-230188">
              <a:defRPr sz="1800"/>
            </a:lvl2pPr>
            <a:lvl3pPr marL="742950" indent="-230188">
              <a:defRPr sz="1800"/>
            </a:lvl3pPr>
            <a:lvl4pPr marL="974725" indent="-231775">
              <a:defRPr sz="1800"/>
            </a:lvl4pPr>
            <a:lvl5pPr marL="1196975" indent="-222250">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4">
            <a:extLst>
              <a:ext uri="{FF2B5EF4-FFF2-40B4-BE49-F238E27FC236}">
                <a16:creationId xmlns:a16="http://schemas.microsoft.com/office/drawing/2014/main" id="{12C36244-95D3-49FF-8131-ABA73BF9B813}"/>
              </a:ext>
            </a:extLst>
          </p:cNvPr>
          <p:cNvSpPr>
            <a:spLocks noGrp="1"/>
          </p:cNvSpPr>
          <p:nvPr>
            <p:ph type="body" sz="quarter" idx="15" hasCustomPrompt="1"/>
          </p:nvPr>
        </p:nvSpPr>
        <p:spPr>
          <a:xfrm>
            <a:off x="260261" y="4628071"/>
            <a:ext cx="3729824" cy="553998"/>
          </a:xfrm>
        </p:spPr>
        <p:txBody>
          <a:bodyPr wrap="square" tIns="137160">
            <a:spAutoFit/>
          </a:bodyPr>
          <a:lstStyle>
            <a:lvl1pPr marL="0" indent="0">
              <a:lnSpc>
                <a:spcPct val="90000"/>
              </a:lnSpc>
              <a:spcBef>
                <a:spcPts val="450"/>
              </a:spcBef>
              <a:buNone/>
              <a:defRPr sz="1000" i="1">
                <a:solidFill>
                  <a:schemeClr val="accent5">
                    <a:lumMod val="75000"/>
                  </a:schemeClr>
                </a:solidFill>
              </a:defRPr>
            </a:lvl1pPr>
            <a:lvl2pPr marL="258359" indent="0">
              <a:lnSpc>
                <a:spcPct val="90000"/>
              </a:lnSpc>
              <a:spcBef>
                <a:spcPts val="450"/>
              </a:spcBef>
              <a:buNone/>
              <a:defRPr sz="825" i="1">
                <a:solidFill>
                  <a:schemeClr val="accent5">
                    <a:lumMod val="75000"/>
                  </a:schemeClr>
                </a:solidFill>
              </a:defRPr>
            </a:lvl2pPr>
            <a:lvl3pPr marL="517909" indent="0">
              <a:lnSpc>
                <a:spcPct val="90000"/>
              </a:lnSpc>
              <a:spcBef>
                <a:spcPts val="450"/>
              </a:spcBef>
              <a:buNone/>
              <a:defRPr sz="825" i="1">
                <a:solidFill>
                  <a:schemeClr val="accent5">
                    <a:lumMod val="75000"/>
                  </a:schemeClr>
                </a:solidFill>
              </a:defRPr>
            </a:lvl3pPr>
            <a:lvl4pPr marL="731026" indent="0">
              <a:lnSpc>
                <a:spcPct val="90000"/>
              </a:lnSpc>
              <a:spcBef>
                <a:spcPts val="450"/>
              </a:spcBef>
              <a:buNone/>
              <a:defRPr sz="825" i="1">
                <a:solidFill>
                  <a:schemeClr val="accent5">
                    <a:lumMod val="75000"/>
                  </a:schemeClr>
                </a:solidFill>
              </a:defRPr>
            </a:lvl4pPr>
            <a:lvl5pPr marL="898900" indent="0">
              <a:lnSpc>
                <a:spcPct val="90000"/>
              </a:lnSpc>
              <a:spcBef>
                <a:spcPts val="450"/>
              </a:spcBef>
              <a:buNone/>
              <a:defRPr sz="825" i="1">
                <a:solidFill>
                  <a:schemeClr val="accent5">
                    <a:lumMod val="75000"/>
                  </a:schemeClr>
                </a:solidFill>
              </a:defRPr>
            </a:lvl5pPr>
          </a:lstStyle>
          <a:p>
            <a:pPr lvl="0"/>
            <a:r>
              <a:rPr lang="en-US" dirty="0"/>
              <a:t>Click to enter image source info, if applicable — format = “Source:” and whatever credits are required; including website if applicable… And not the top of this should align with bottom of picture</a:t>
            </a:r>
          </a:p>
        </p:txBody>
      </p:sp>
      <p:sp>
        <p:nvSpPr>
          <p:cNvPr id="2" name="Date Placeholder 1">
            <a:extLst>
              <a:ext uri="{FF2B5EF4-FFF2-40B4-BE49-F238E27FC236}">
                <a16:creationId xmlns:a16="http://schemas.microsoft.com/office/drawing/2014/main" id="{C4F9EF0F-E7FE-466B-80A7-7C17CB512446}"/>
              </a:ext>
            </a:extLst>
          </p:cNvPr>
          <p:cNvSpPr>
            <a:spLocks noGrp="1"/>
          </p:cNvSpPr>
          <p:nvPr>
            <p:ph type="dt" sz="half" idx="16"/>
          </p:nvPr>
        </p:nvSpPr>
        <p:spPr/>
        <p:txBody>
          <a:bodyPr/>
          <a:lstStyle/>
          <a:p>
            <a:r>
              <a:rPr lang="en-US"/>
              <a:t>3/28/2021</a:t>
            </a:r>
            <a:endParaRPr lang="en-US" dirty="0"/>
          </a:p>
        </p:txBody>
      </p:sp>
      <p:sp>
        <p:nvSpPr>
          <p:cNvPr id="5" name="Footer Placeholder 4">
            <a:extLst>
              <a:ext uri="{FF2B5EF4-FFF2-40B4-BE49-F238E27FC236}">
                <a16:creationId xmlns:a16="http://schemas.microsoft.com/office/drawing/2014/main" id="{F12C3F4E-E3D8-4E0A-93BF-F87BE6A35DAB}"/>
              </a:ext>
            </a:extLst>
          </p:cNvPr>
          <p:cNvSpPr>
            <a:spLocks noGrp="1"/>
          </p:cNvSpPr>
          <p:nvPr>
            <p:ph type="ftr" sz="quarter" idx="17"/>
          </p:nvPr>
        </p:nvSpPr>
        <p:spPr/>
        <p:txBody>
          <a:bodyPr/>
          <a:lstStyle/>
          <a:p>
            <a:r>
              <a:rPr lang="en-US"/>
              <a:t>AIA CA Series - Make The Grade: Photovoltaics (PV) and All-Electric Design Considerations</a:t>
            </a:r>
            <a:endParaRPr lang="en-US" dirty="0"/>
          </a:p>
        </p:txBody>
      </p:sp>
      <p:sp>
        <p:nvSpPr>
          <p:cNvPr id="6" name="Slide Number Placeholder 5">
            <a:extLst>
              <a:ext uri="{FF2B5EF4-FFF2-40B4-BE49-F238E27FC236}">
                <a16:creationId xmlns:a16="http://schemas.microsoft.com/office/drawing/2014/main" id="{08C9EF87-38EE-4FBB-A077-0BEFCC12AF9E}"/>
              </a:ext>
            </a:extLst>
          </p:cNvPr>
          <p:cNvSpPr>
            <a:spLocks noGrp="1"/>
          </p:cNvSpPr>
          <p:nvPr>
            <p:ph type="sldNum" sz="quarter" idx="18"/>
          </p:nvPr>
        </p:nvSpPr>
        <p:spPr/>
        <p:txBody>
          <a:bodyPr/>
          <a:lstStyle/>
          <a:p>
            <a:fld id="{2D546CA2-C1D2-4324-9E39-7858381B15B9}" type="slidenum">
              <a:rPr lang="en-US" smtClean="0"/>
              <a:pPr/>
              <a:t>‹#›</a:t>
            </a:fld>
            <a:endParaRPr lang="en-US" dirty="0"/>
          </a:p>
        </p:txBody>
      </p:sp>
      <p:sp>
        <p:nvSpPr>
          <p:cNvPr id="4" name="Title 3">
            <a:extLst>
              <a:ext uri="{FF2B5EF4-FFF2-40B4-BE49-F238E27FC236}">
                <a16:creationId xmlns:a16="http://schemas.microsoft.com/office/drawing/2014/main" id="{82D88255-3A1E-495D-B98A-87F9B9E4D272}"/>
              </a:ext>
            </a:extLst>
          </p:cNvPr>
          <p:cNvSpPr>
            <a:spLocks noGrp="1"/>
          </p:cNvSpPr>
          <p:nvPr>
            <p:ph type="title" hasCustomPrompt="1"/>
          </p:nvPr>
        </p:nvSpPr>
        <p:spPr>
          <a:xfrm>
            <a:off x="609600" y="369011"/>
            <a:ext cx="10972800" cy="485967"/>
          </a:xfrm>
        </p:spPr>
        <p:txBody>
          <a:bodyPr/>
          <a:lstStyle>
            <a:lvl1pPr>
              <a:defRPr/>
            </a:lvl1pPr>
          </a:lstStyle>
          <a:p>
            <a:r>
              <a:rPr lang="en-US" dirty="0"/>
              <a:t>&lt; </a:t>
            </a:r>
            <a:r>
              <a:rPr lang="en-US" dirty="0" err="1"/>
              <a:t>Img</a:t>
            </a:r>
            <a:r>
              <a:rPr lang="en-US" dirty="0"/>
              <a:t> on left &gt; (Neutral) Click to enter title</a:t>
            </a:r>
          </a:p>
        </p:txBody>
      </p:sp>
    </p:spTree>
    <p:extLst>
      <p:ext uri="{BB962C8B-B14F-4D97-AF65-F5344CB8AC3E}">
        <p14:creationId xmlns:p14="http://schemas.microsoft.com/office/powerpoint/2010/main" val="129904130"/>
      </p:ext>
    </p:extLst>
  </p:cSld>
  <p:clrMapOvr>
    <a:masterClrMapping/>
  </p:clrMapOvr>
  <p:extLst>
    <p:ext uri="{DCECCB84-F9BA-43D5-87BE-67443E8EF086}">
      <p15:sldGuideLst xmlns:p15="http://schemas.microsoft.com/office/powerpoint/2012/main">
        <p15:guide id="1" orient="horz" pos="792">
          <p15:clr>
            <a:srgbClr val="FBAE40"/>
          </p15:clr>
        </p15:guide>
        <p15:guide id="2" pos="1548">
          <p15:clr>
            <a:srgbClr val="FBAE40"/>
          </p15:clr>
        </p15:guide>
        <p15:guide id="3" pos="174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14CB0CC-C7C6-44F0-BD0F-B3D7E01D7CF5}" type="datetimeFigureOut">
              <a:rPr lang="en-US" smtClean="0"/>
              <a:t>1/10/23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BAEC11-C935-42C8-BD2D-30DE83FA1667}" type="slidenum">
              <a:rPr lang="en-US" smtClean="0"/>
              <a:t>‹#›</a:t>
            </a:fld>
            <a:endParaRPr lang="en-US"/>
          </a:p>
        </p:txBody>
      </p:sp>
    </p:spTree>
    <p:extLst>
      <p:ext uri="{BB962C8B-B14F-4D97-AF65-F5344CB8AC3E}">
        <p14:creationId xmlns:p14="http://schemas.microsoft.com/office/powerpoint/2010/main" val="24836714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mg on right">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05645964-5BCC-454A-B0BB-ABAA90141787}"/>
              </a:ext>
            </a:extLst>
          </p:cNvPr>
          <p:cNvSpPr>
            <a:spLocks noGrp="1"/>
          </p:cNvSpPr>
          <p:nvPr>
            <p:ph sz="quarter" idx="14" hasCustomPrompt="1"/>
          </p:nvPr>
        </p:nvSpPr>
        <p:spPr>
          <a:xfrm>
            <a:off x="8081177" y="1153350"/>
            <a:ext cx="3729824" cy="3474720"/>
          </a:xfrm>
          <a:solidFill>
            <a:schemeClr val="accent5">
              <a:lumMod val="20000"/>
              <a:lumOff val="80000"/>
            </a:schemeClr>
          </a:solidFill>
        </p:spPr>
        <p:txBody>
          <a:bodyPr tIns="365760"/>
          <a:lstStyle>
            <a:lvl1pPr marL="0" indent="0" algn="ctr">
              <a:buNone/>
              <a:defRPr/>
            </a:lvl1pPr>
          </a:lstStyle>
          <a:p>
            <a:pPr lvl="0"/>
            <a:r>
              <a:rPr lang="en-US" dirty="0"/>
              <a:t>Placeholder</a:t>
            </a:r>
          </a:p>
        </p:txBody>
      </p:sp>
      <p:sp>
        <p:nvSpPr>
          <p:cNvPr id="3" name="Content Placeholder 2">
            <a:extLst>
              <a:ext uri="{FF2B5EF4-FFF2-40B4-BE49-F238E27FC236}">
                <a16:creationId xmlns:a16="http://schemas.microsoft.com/office/drawing/2014/main" id="{667AB6DD-F584-4065-BD0B-414A84EA4EB6}"/>
              </a:ext>
            </a:extLst>
          </p:cNvPr>
          <p:cNvSpPr>
            <a:spLocks noGrp="1"/>
          </p:cNvSpPr>
          <p:nvPr>
            <p:ph idx="1"/>
          </p:nvPr>
        </p:nvSpPr>
        <p:spPr>
          <a:xfrm>
            <a:off x="609600" y="1230595"/>
            <a:ext cx="7315200" cy="5360706"/>
          </a:xfrm>
        </p:spPr>
        <p:txBody>
          <a:bodyPr>
            <a:normAutofit/>
          </a:bodyPr>
          <a:lstStyle>
            <a:lvl1pPr marL="282575" indent="-282575">
              <a:defRPr sz="1800"/>
            </a:lvl1pPr>
            <a:lvl2pPr marL="512763" indent="-230188">
              <a:defRPr sz="1800"/>
            </a:lvl2pPr>
            <a:lvl3pPr marL="742950" indent="-230188">
              <a:defRPr sz="1800"/>
            </a:lvl3pPr>
            <a:lvl4pPr marL="974725" indent="-231775">
              <a:defRPr sz="1800"/>
            </a:lvl4pPr>
            <a:lvl5pPr marL="1196975" indent="-222250">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7">
            <a:extLst>
              <a:ext uri="{FF2B5EF4-FFF2-40B4-BE49-F238E27FC236}">
                <a16:creationId xmlns:a16="http://schemas.microsoft.com/office/drawing/2014/main" id="{67A1269B-CD62-4270-8B88-894D5D82EC6F}"/>
              </a:ext>
            </a:extLst>
          </p:cNvPr>
          <p:cNvSpPr>
            <a:spLocks noGrp="1"/>
          </p:cNvSpPr>
          <p:nvPr>
            <p:ph type="dt" sz="half" idx="10"/>
          </p:nvPr>
        </p:nvSpPr>
        <p:spPr>
          <a:xfrm>
            <a:off x="9038605" y="6694079"/>
            <a:ext cx="1462043" cy="138499"/>
          </a:xfrm>
          <a:prstGeom prst="rect">
            <a:avLst/>
          </a:prstGeom>
        </p:spPr>
        <p:txBody>
          <a:bodyPr/>
          <a:lstStyle/>
          <a:p>
            <a:r>
              <a:rPr lang="en-US"/>
              <a:t>3/28/2021</a:t>
            </a:r>
            <a:endParaRPr lang="en-US" dirty="0"/>
          </a:p>
        </p:txBody>
      </p:sp>
      <p:sp>
        <p:nvSpPr>
          <p:cNvPr id="9" name="Footer Placeholder 8">
            <a:extLst>
              <a:ext uri="{FF2B5EF4-FFF2-40B4-BE49-F238E27FC236}">
                <a16:creationId xmlns:a16="http://schemas.microsoft.com/office/drawing/2014/main" id="{31926733-CE61-482E-B609-AF12F94DA3DC}"/>
              </a:ext>
            </a:extLst>
          </p:cNvPr>
          <p:cNvSpPr>
            <a:spLocks noGrp="1"/>
          </p:cNvSpPr>
          <p:nvPr>
            <p:ph type="ftr" sz="quarter" idx="11"/>
          </p:nvPr>
        </p:nvSpPr>
        <p:spPr/>
        <p:txBody>
          <a:bodyPr/>
          <a:lstStyle/>
          <a:p>
            <a:r>
              <a:rPr lang="en-US"/>
              <a:t>AIA CA Series - Make The Grade: Photovoltaics (PV) and All-Electric Design Considerations</a:t>
            </a:r>
            <a:endParaRPr lang="en-US" dirty="0"/>
          </a:p>
        </p:txBody>
      </p:sp>
      <p:sp>
        <p:nvSpPr>
          <p:cNvPr id="10" name="Slide Number Placeholder 9">
            <a:extLst>
              <a:ext uri="{FF2B5EF4-FFF2-40B4-BE49-F238E27FC236}">
                <a16:creationId xmlns:a16="http://schemas.microsoft.com/office/drawing/2014/main" id="{D4A40276-8223-474B-A300-E2D172D35D5E}"/>
              </a:ext>
            </a:extLst>
          </p:cNvPr>
          <p:cNvSpPr>
            <a:spLocks noGrp="1"/>
          </p:cNvSpPr>
          <p:nvPr>
            <p:ph type="sldNum" sz="quarter" idx="12"/>
          </p:nvPr>
        </p:nvSpPr>
        <p:spPr/>
        <p:txBody>
          <a:bodyPr/>
          <a:lstStyle/>
          <a:p>
            <a:fld id="{2D546CA2-C1D2-4324-9E39-7858381B15B9}" type="slidenum">
              <a:rPr lang="en-US" smtClean="0"/>
              <a:pPr/>
              <a:t>‹#›</a:t>
            </a:fld>
            <a:endParaRPr lang="en-US" dirty="0"/>
          </a:p>
        </p:txBody>
      </p:sp>
      <p:sp>
        <p:nvSpPr>
          <p:cNvPr id="5" name="Text Placeholder 4">
            <a:extLst>
              <a:ext uri="{FF2B5EF4-FFF2-40B4-BE49-F238E27FC236}">
                <a16:creationId xmlns:a16="http://schemas.microsoft.com/office/drawing/2014/main" id="{10C082B4-36F3-401F-9D90-33055A1D858A}"/>
              </a:ext>
            </a:extLst>
          </p:cNvPr>
          <p:cNvSpPr>
            <a:spLocks noGrp="1"/>
          </p:cNvSpPr>
          <p:nvPr>
            <p:ph type="body" sz="quarter" idx="15" hasCustomPrompt="1"/>
          </p:nvPr>
        </p:nvSpPr>
        <p:spPr>
          <a:xfrm>
            <a:off x="8081177" y="4634253"/>
            <a:ext cx="3729824" cy="553998"/>
          </a:xfrm>
        </p:spPr>
        <p:txBody>
          <a:bodyPr wrap="square" tIns="137160">
            <a:spAutoFit/>
          </a:bodyPr>
          <a:lstStyle>
            <a:lvl1pPr marL="0" indent="0">
              <a:lnSpc>
                <a:spcPct val="90000"/>
              </a:lnSpc>
              <a:spcBef>
                <a:spcPts val="450"/>
              </a:spcBef>
              <a:buNone/>
              <a:defRPr sz="1000" i="1">
                <a:solidFill>
                  <a:schemeClr val="accent5">
                    <a:lumMod val="75000"/>
                  </a:schemeClr>
                </a:solidFill>
              </a:defRPr>
            </a:lvl1pPr>
            <a:lvl2pPr marL="258359" indent="0">
              <a:lnSpc>
                <a:spcPct val="90000"/>
              </a:lnSpc>
              <a:spcBef>
                <a:spcPts val="450"/>
              </a:spcBef>
              <a:buNone/>
              <a:defRPr sz="825" i="1">
                <a:solidFill>
                  <a:schemeClr val="accent5">
                    <a:lumMod val="75000"/>
                  </a:schemeClr>
                </a:solidFill>
              </a:defRPr>
            </a:lvl2pPr>
            <a:lvl3pPr marL="517909" indent="0">
              <a:lnSpc>
                <a:spcPct val="90000"/>
              </a:lnSpc>
              <a:spcBef>
                <a:spcPts val="450"/>
              </a:spcBef>
              <a:buNone/>
              <a:defRPr sz="825" i="1">
                <a:solidFill>
                  <a:schemeClr val="accent5">
                    <a:lumMod val="75000"/>
                  </a:schemeClr>
                </a:solidFill>
              </a:defRPr>
            </a:lvl3pPr>
            <a:lvl4pPr marL="731026" indent="0">
              <a:lnSpc>
                <a:spcPct val="90000"/>
              </a:lnSpc>
              <a:spcBef>
                <a:spcPts val="450"/>
              </a:spcBef>
              <a:buNone/>
              <a:defRPr sz="825" i="1">
                <a:solidFill>
                  <a:schemeClr val="accent5">
                    <a:lumMod val="75000"/>
                  </a:schemeClr>
                </a:solidFill>
              </a:defRPr>
            </a:lvl4pPr>
            <a:lvl5pPr marL="898900" indent="0">
              <a:lnSpc>
                <a:spcPct val="90000"/>
              </a:lnSpc>
              <a:spcBef>
                <a:spcPts val="450"/>
              </a:spcBef>
              <a:buNone/>
              <a:defRPr sz="825" i="1">
                <a:solidFill>
                  <a:schemeClr val="accent5">
                    <a:lumMod val="75000"/>
                  </a:schemeClr>
                </a:solidFill>
              </a:defRPr>
            </a:lvl5pPr>
          </a:lstStyle>
          <a:p>
            <a:pPr lvl="0"/>
            <a:r>
              <a:rPr lang="en-US" dirty="0"/>
              <a:t>Click to enter image source info, if applicable — format = “Source:” and whatever credits are required; including website if applicable… And not the top of this should align with bottom of picture</a:t>
            </a:r>
          </a:p>
        </p:txBody>
      </p:sp>
      <p:sp>
        <p:nvSpPr>
          <p:cNvPr id="7" name="Title 6">
            <a:extLst>
              <a:ext uri="{FF2B5EF4-FFF2-40B4-BE49-F238E27FC236}">
                <a16:creationId xmlns:a16="http://schemas.microsoft.com/office/drawing/2014/main" id="{87A882F2-02A4-498D-881C-55F567A49B82}"/>
              </a:ext>
            </a:extLst>
          </p:cNvPr>
          <p:cNvSpPr>
            <a:spLocks noGrp="1"/>
          </p:cNvSpPr>
          <p:nvPr>
            <p:ph type="title" hasCustomPrompt="1"/>
          </p:nvPr>
        </p:nvSpPr>
        <p:spPr>
          <a:xfrm>
            <a:off x="609600" y="386103"/>
            <a:ext cx="10972800" cy="485967"/>
          </a:xfrm>
        </p:spPr>
        <p:txBody>
          <a:bodyPr/>
          <a:lstStyle/>
          <a:p>
            <a:r>
              <a:rPr lang="en-US" dirty="0"/>
              <a:t>&lt; </a:t>
            </a:r>
            <a:r>
              <a:rPr lang="en-US" dirty="0" err="1"/>
              <a:t>Img</a:t>
            </a:r>
            <a:r>
              <a:rPr lang="en-US" dirty="0"/>
              <a:t> on right &gt; (Neutral) Click to enter title</a:t>
            </a:r>
          </a:p>
        </p:txBody>
      </p:sp>
    </p:spTree>
    <p:extLst>
      <p:ext uri="{BB962C8B-B14F-4D97-AF65-F5344CB8AC3E}">
        <p14:creationId xmlns:p14="http://schemas.microsoft.com/office/powerpoint/2010/main" val="2183149256"/>
      </p:ext>
    </p:extLst>
  </p:cSld>
  <p:clrMapOvr>
    <a:masterClrMapping/>
  </p:clrMapOvr>
  <p:extLst>
    <p:ext uri="{DCECCB84-F9BA-43D5-87BE-67443E8EF086}">
      <p15:sldGuideLst xmlns:p15="http://schemas.microsoft.com/office/powerpoint/2012/main">
        <p15:guide id="1" orient="horz" pos="792">
          <p15:clr>
            <a:srgbClr val="FBAE40"/>
          </p15:clr>
        </p15:guide>
        <p15:guide id="2" pos="4212">
          <p15:clr>
            <a:srgbClr val="FBAE40"/>
          </p15:clr>
        </p15:guide>
        <p15:guide id="3" pos="4014">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High Title">
    <p:spTree>
      <p:nvGrpSpPr>
        <p:cNvPr id="1" name=""/>
        <p:cNvGrpSpPr/>
        <p:nvPr/>
      </p:nvGrpSpPr>
      <p:grpSpPr>
        <a:xfrm>
          <a:off x="0" y="0"/>
          <a:ext cx="0" cy="0"/>
          <a:chOff x="0" y="0"/>
          <a:chExt cx="0" cy="0"/>
        </a:xfrm>
      </p:grpSpPr>
      <p:sp>
        <p:nvSpPr>
          <p:cNvPr id="11" name="Freeform 5">
            <a:extLst>
              <a:ext uri="{FF2B5EF4-FFF2-40B4-BE49-F238E27FC236}">
                <a16:creationId xmlns:a16="http://schemas.microsoft.com/office/drawing/2014/main" id="{42E917CD-C7F4-410D-9D81-5F00C0879D23}"/>
              </a:ext>
            </a:extLst>
          </p:cNvPr>
          <p:cNvSpPr>
            <a:spLocks noChangeAspect="1"/>
          </p:cNvSpPr>
          <p:nvPr userDrawn="1"/>
        </p:nvSpPr>
        <p:spPr bwMode="auto">
          <a:xfrm>
            <a:off x="11693088" y="6443529"/>
            <a:ext cx="444387" cy="367486"/>
          </a:xfrm>
          <a:custGeom>
            <a:avLst/>
            <a:gdLst>
              <a:gd name="T0" fmla="*/ 2402 w 2850"/>
              <a:gd name="T1" fmla="*/ 1175 h 3141"/>
              <a:gd name="T2" fmla="*/ 2402 w 2850"/>
              <a:gd name="T3" fmla="*/ 1175 h 3141"/>
              <a:gd name="T4" fmla="*/ 1421 w 2850"/>
              <a:gd name="T5" fmla="*/ 0 h 3141"/>
              <a:gd name="T6" fmla="*/ 445 w 2850"/>
              <a:gd name="T7" fmla="*/ 1175 h 3141"/>
              <a:gd name="T8" fmla="*/ 0 w 2850"/>
              <a:gd name="T9" fmla="*/ 2028 h 3141"/>
              <a:gd name="T10" fmla="*/ 710 w 2850"/>
              <a:gd name="T11" fmla="*/ 2689 h 3141"/>
              <a:gd name="T12" fmla="*/ 1096 w 2850"/>
              <a:gd name="T13" fmla="*/ 2605 h 3141"/>
              <a:gd name="T14" fmla="*/ 1383 w 2850"/>
              <a:gd name="T15" fmla="*/ 1393 h 3141"/>
              <a:gd name="T16" fmla="*/ 1421 w 2850"/>
              <a:gd name="T17" fmla="*/ 295 h 3141"/>
              <a:gd name="T18" fmla="*/ 1594 w 2850"/>
              <a:gd name="T19" fmla="*/ 1453 h 3141"/>
              <a:gd name="T20" fmla="*/ 1131 w 2850"/>
              <a:gd name="T21" fmla="*/ 3141 h 3141"/>
              <a:gd name="T22" fmla="*/ 1700 w 2850"/>
              <a:gd name="T23" fmla="*/ 3141 h 3141"/>
              <a:gd name="T24" fmla="*/ 1582 w 2850"/>
              <a:gd name="T25" fmla="*/ 2623 h 3141"/>
              <a:gd name="T26" fmla="*/ 2137 w 2850"/>
              <a:gd name="T27" fmla="*/ 2733 h 3141"/>
              <a:gd name="T28" fmla="*/ 2848 w 2850"/>
              <a:gd name="T29" fmla="*/ 2031 h 3141"/>
              <a:gd name="T30" fmla="*/ 2402 w 2850"/>
              <a:gd name="T31" fmla="*/ 1175 h 3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50" h="3141">
                <a:moveTo>
                  <a:pt x="2402" y="1175"/>
                </a:moveTo>
                <a:lnTo>
                  <a:pt x="2402" y="1175"/>
                </a:lnTo>
                <a:lnTo>
                  <a:pt x="1421" y="0"/>
                </a:lnTo>
                <a:lnTo>
                  <a:pt x="445" y="1175"/>
                </a:lnTo>
                <a:cubicBezTo>
                  <a:pt x="445" y="1175"/>
                  <a:pt x="0" y="1664"/>
                  <a:pt x="0" y="2028"/>
                </a:cubicBezTo>
                <a:cubicBezTo>
                  <a:pt x="0" y="2454"/>
                  <a:pt x="374" y="2689"/>
                  <a:pt x="710" y="2689"/>
                </a:cubicBezTo>
                <a:cubicBezTo>
                  <a:pt x="895" y="2689"/>
                  <a:pt x="1008" y="2647"/>
                  <a:pt x="1096" y="2605"/>
                </a:cubicBezTo>
                <a:cubicBezTo>
                  <a:pt x="1098" y="2595"/>
                  <a:pt x="1290" y="2150"/>
                  <a:pt x="1383" y="1393"/>
                </a:cubicBezTo>
                <a:cubicBezTo>
                  <a:pt x="1452" y="832"/>
                  <a:pt x="1421" y="295"/>
                  <a:pt x="1421" y="295"/>
                </a:cubicBezTo>
                <a:cubicBezTo>
                  <a:pt x="1421" y="295"/>
                  <a:pt x="1592" y="793"/>
                  <a:pt x="1594" y="1453"/>
                </a:cubicBezTo>
                <a:cubicBezTo>
                  <a:pt x="1594" y="2114"/>
                  <a:pt x="1231" y="3037"/>
                  <a:pt x="1131" y="3141"/>
                </a:cubicBezTo>
                <a:lnTo>
                  <a:pt x="1700" y="3141"/>
                </a:lnTo>
                <a:cubicBezTo>
                  <a:pt x="1486" y="2967"/>
                  <a:pt x="1467" y="2620"/>
                  <a:pt x="1582" y="2623"/>
                </a:cubicBezTo>
                <a:cubicBezTo>
                  <a:pt x="1685" y="2625"/>
                  <a:pt x="1800" y="2731"/>
                  <a:pt x="2137" y="2733"/>
                </a:cubicBezTo>
                <a:cubicBezTo>
                  <a:pt x="2476" y="2733"/>
                  <a:pt x="2850" y="2428"/>
                  <a:pt x="2848" y="2031"/>
                </a:cubicBezTo>
                <a:cubicBezTo>
                  <a:pt x="2848" y="1667"/>
                  <a:pt x="2402" y="1175"/>
                  <a:pt x="2402" y="1175"/>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sz="1800" dirty="0"/>
          </a:p>
        </p:txBody>
      </p:sp>
      <p:sp>
        <p:nvSpPr>
          <p:cNvPr id="2" name="Date Placeholder 1">
            <a:extLst>
              <a:ext uri="{FF2B5EF4-FFF2-40B4-BE49-F238E27FC236}">
                <a16:creationId xmlns:a16="http://schemas.microsoft.com/office/drawing/2014/main" id="{3FC99A0E-E4D5-44F8-8754-D21538DCED62}"/>
              </a:ext>
            </a:extLst>
          </p:cNvPr>
          <p:cNvSpPr>
            <a:spLocks noGrp="1"/>
          </p:cNvSpPr>
          <p:nvPr>
            <p:ph type="dt" sz="half" idx="10"/>
          </p:nvPr>
        </p:nvSpPr>
        <p:spPr/>
        <p:txBody>
          <a:bodyPr/>
          <a:lstStyle/>
          <a:p>
            <a:r>
              <a:rPr lang="en-US"/>
              <a:t>3/28/2021</a:t>
            </a:r>
            <a:endParaRPr lang="en-US" dirty="0"/>
          </a:p>
        </p:txBody>
      </p:sp>
      <p:sp>
        <p:nvSpPr>
          <p:cNvPr id="5" name="Footer Placeholder 4">
            <a:extLst>
              <a:ext uri="{FF2B5EF4-FFF2-40B4-BE49-F238E27FC236}">
                <a16:creationId xmlns:a16="http://schemas.microsoft.com/office/drawing/2014/main" id="{DFAD5752-4087-4B63-9059-6AB601D953C1}"/>
              </a:ext>
            </a:extLst>
          </p:cNvPr>
          <p:cNvSpPr>
            <a:spLocks noGrp="1"/>
          </p:cNvSpPr>
          <p:nvPr>
            <p:ph type="ftr" sz="quarter" idx="11"/>
          </p:nvPr>
        </p:nvSpPr>
        <p:spPr>
          <a:xfrm>
            <a:off x="609600" y="6683298"/>
            <a:ext cx="8027761" cy="138499"/>
          </a:xfrm>
        </p:spPr>
        <p:txBody>
          <a:bodyPr/>
          <a:lstStyle/>
          <a:p>
            <a:r>
              <a:rPr lang="en-US"/>
              <a:t>AIA CA Series - Make The Grade: Photovoltaics (PV) and All-Electric Design Considerations</a:t>
            </a:r>
            <a:endParaRPr lang="en-US" dirty="0"/>
          </a:p>
        </p:txBody>
      </p:sp>
      <p:sp>
        <p:nvSpPr>
          <p:cNvPr id="10" name="Slide Number Placeholder 9">
            <a:extLst>
              <a:ext uri="{FF2B5EF4-FFF2-40B4-BE49-F238E27FC236}">
                <a16:creationId xmlns:a16="http://schemas.microsoft.com/office/drawing/2014/main" id="{1B35D423-4B21-484A-A88F-15B24619A6E9}"/>
              </a:ext>
            </a:extLst>
          </p:cNvPr>
          <p:cNvSpPr>
            <a:spLocks noGrp="1"/>
          </p:cNvSpPr>
          <p:nvPr>
            <p:ph type="sldNum" sz="quarter" idx="12"/>
          </p:nvPr>
        </p:nvSpPr>
        <p:spPr/>
        <p:txBody>
          <a:bodyPr/>
          <a:lstStyle/>
          <a:p>
            <a:fld id="{2D546CA2-C1D2-4324-9E39-7858381B15B9}" type="slidenum">
              <a:rPr lang="en-US" smtClean="0"/>
              <a:pPr/>
              <a:t>‹#›</a:t>
            </a:fld>
            <a:endParaRPr lang="en-US" dirty="0"/>
          </a:p>
        </p:txBody>
      </p:sp>
    </p:spTree>
    <p:extLst>
      <p:ext uri="{BB962C8B-B14F-4D97-AF65-F5344CB8AC3E}">
        <p14:creationId xmlns:p14="http://schemas.microsoft.com/office/powerpoint/2010/main" val="55265211"/>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Left-Hand Color Bar">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7AB6DD-F584-4065-BD0B-414A84EA4EB6}"/>
              </a:ext>
            </a:extLst>
          </p:cNvPr>
          <p:cNvSpPr>
            <a:spLocks noGrp="1"/>
          </p:cNvSpPr>
          <p:nvPr>
            <p:ph idx="1"/>
          </p:nvPr>
        </p:nvSpPr>
        <p:spPr>
          <a:xfrm>
            <a:off x="609600" y="589660"/>
            <a:ext cx="11308933" cy="6001644"/>
          </a:xfrm>
        </p:spPr>
        <p:txBody>
          <a:bodyPr>
            <a:normAutofit/>
          </a:bodyPr>
          <a:lstStyle>
            <a:lvl1pPr>
              <a:defRPr sz="2000"/>
            </a:lvl1pPr>
            <a:lvl2pPr>
              <a:defRPr sz="2000"/>
            </a:lvl2pPr>
            <a:lvl3pPr>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4" name="Picture 13">
            <a:extLst>
              <a:ext uri="{FF2B5EF4-FFF2-40B4-BE49-F238E27FC236}">
                <a16:creationId xmlns:a16="http://schemas.microsoft.com/office/drawing/2014/main" id="{99936F63-1D3F-4946-BB27-735E59491A4E}"/>
              </a:ext>
            </a:extLst>
          </p:cNvPr>
          <p:cNvPicPr>
            <a:picLocks/>
          </p:cNvPicPr>
          <p:nvPr userDrawn="1"/>
        </p:nvPicPr>
        <p:blipFill>
          <a:blip r:embed="rId2" cstate="screen">
            <a:extLst>
              <a:ext uri="{28A0092B-C50C-407E-A947-70E740481C1C}">
                <a14:useLocalDpi xmlns:a14="http://schemas.microsoft.com/office/drawing/2010/main"/>
              </a:ext>
            </a:extLst>
          </a:blip>
          <a:stretch>
            <a:fillRect/>
          </a:stretch>
        </p:blipFill>
        <p:spPr>
          <a:xfrm>
            <a:off x="-721" y="0"/>
            <a:ext cx="243840" cy="6858000"/>
          </a:xfrm>
          <a:prstGeom prst="rect">
            <a:avLst/>
          </a:prstGeom>
        </p:spPr>
      </p:pic>
      <p:sp>
        <p:nvSpPr>
          <p:cNvPr id="11" name="Freeform 5">
            <a:extLst>
              <a:ext uri="{FF2B5EF4-FFF2-40B4-BE49-F238E27FC236}">
                <a16:creationId xmlns:a16="http://schemas.microsoft.com/office/drawing/2014/main" id="{D39A7CF9-E170-4B8C-BDA2-932AFF5F3163}"/>
              </a:ext>
            </a:extLst>
          </p:cNvPr>
          <p:cNvSpPr>
            <a:spLocks noChangeAspect="1"/>
          </p:cNvSpPr>
          <p:nvPr userDrawn="1"/>
        </p:nvSpPr>
        <p:spPr bwMode="auto">
          <a:xfrm>
            <a:off x="11693088" y="6443529"/>
            <a:ext cx="444387" cy="367486"/>
          </a:xfrm>
          <a:custGeom>
            <a:avLst/>
            <a:gdLst>
              <a:gd name="T0" fmla="*/ 2402 w 2850"/>
              <a:gd name="T1" fmla="*/ 1175 h 3141"/>
              <a:gd name="T2" fmla="*/ 2402 w 2850"/>
              <a:gd name="T3" fmla="*/ 1175 h 3141"/>
              <a:gd name="T4" fmla="*/ 1421 w 2850"/>
              <a:gd name="T5" fmla="*/ 0 h 3141"/>
              <a:gd name="T6" fmla="*/ 445 w 2850"/>
              <a:gd name="T7" fmla="*/ 1175 h 3141"/>
              <a:gd name="T8" fmla="*/ 0 w 2850"/>
              <a:gd name="T9" fmla="*/ 2028 h 3141"/>
              <a:gd name="T10" fmla="*/ 710 w 2850"/>
              <a:gd name="T11" fmla="*/ 2689 h 3141"/>
              <a:gd name="T12" fmla="*/ 1096 w 2850"/>
              <a:gd name="T13" fmla="*/ 2605 h 3141"/>
              <a:gd name="T14" fmla="*/ 1383 w 2850"/>
              <a:gd name="T15" fmla="*/ 1393 h 3141"/>
              <a:gd name="T16" fmla="*/ 1421 w 2850"/>
              <a:gd name="T17" fmla="*/ 295 h 3141"/>
              <a:gd name="T18" fmla="*/ 1594 w 2850"/>
              <a:gd name="T19" fmla="*/ 1453 h 3141"/>
              <a:gd name="T20" fmla="*/ 1131 w 2850"/>
              <a:gd name="T21" fmla="*/ 3141 h 3141"/>
              <a:gd name="T22" fmla="*/ 1700 w 2850"/>
              <a:gd name="T23" fmla="*/ 3141 h 3141"/>
              <a:gd name="T24" fmla="*/ 1582 w 2850"/>
              <a:gd name="T25" fmla="*/ 2623 h 3141"/>
              <a:gd name="T26" fmla="*/ 2137 w 2850"/>
              <a:gd name="T27" fmla="*/ 2733 h 3141"/>
              <a:gd name="T28" fmla="*/ 2848 w 2850"/>
              <a:gd name="T29" fmla="*/ 2031 h 3141"/>
              <a:gd name="T30" fmla="*/ 2402 w 2850"/>
              <a:gd name="T31" fmla="*/ 1175 h 3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50" h="3141">
                <a:moveTo>
                  <a:pt x="2402" y="1175"/>
                </a:moveTo>
                <a:lnTo>
                  <a:pt x="2402" y="1175"/>
                </a:lnTo>
                <a:lnTo>
                  <a:pt x="1421" y="0"/>
                </a:lnTo>
                <a:lnTo>
                  <a:pt x="445" y="1175"/>
                </a:lnTo>
                <a:cubicBezTo>
                  <a:pt x="445" y="1175"/>
                  <a:pt x="0" y="1664"/>
                  <a:pt x="0" y="2028"/>
                </a:cubicBezTo>
                <a:cubicBezTo>
                  <a:pt x="0" y="2454"/>
                  <a:pt x="374" y="2689"/>
                  <a:pt x="710" y="2689"/>
                </a:cubicBezTo>
                <a:cubicBezTo>
                  <a:pt x="895" y="2689"/>
                  <a:pt x="1008" y="2647"/>
                  <a:pt x="1096" y="2605"/>
                </a:cubicBezTo>
                <a:cubicBezTo>
                  <a:pt x="1098" y="2595"/>
                  <a:pt x="1290" y="2150"/>
                  <a:pt x="1383" y="1393"/>
                </a:cubicBezTo>
                <a:cubicBezTo>
                  <a:pt x="1452" y="832"/>
                  <a:pt x="1421" y="295"/>
                  <a:pt x="1421" y="295"/>
                </a:cubicBezTo>
                <a:cubicBezTo>
                  <a:pt x="1421" y="295"/>
                  <a:pt x="1592" y="793"/>
                  <a:pt x="1594" y="1453"/>
                </a:cubicBezTo>
                <a:cubicBezTo>
                  <a:pt x="1594" y="2114"/>
                  <a:pt x="1231" y="3037"/>
                  <a:pt x="1131" y="3141"/>
                </a:cubicBezTo>
                <a:lnTo>
                  <a:pt x="1700" y="3141"/>
                </a:lnTo>
                <a:cubicBezTo>
                  <a:pt x="1486" y="2967"/>
                  <a:pt x="1467" y="2620"/>
                  <a:pt x="1582" y="2623"/>
                </a:cubicBezTo>
                <a:cubicBezTo>
                  <a:pt x="1685" y="2625"/>
                  <a:pt x="1800" y="2731"/>
                  <a:pt x="2137" y="2733"/>
                </a:cubicBezTo>
                <a:cubicBezTo>
                  <a:pt x="2476" y="2733"/>
                  <a:pt x="2850" y="2428"/>
                  <a:pt x="2848" y="2031"/>
                </a:cubicBezTo>
                <a:cubicBezTo>
                  <a:pt x="2848" y="1667"/>
                  <a:pt x="2402" y="1175"/>
                  <a:pt x="2402" y="1175"/>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sz="1800" dirty="0"/>
          </a:p>
        </p:txBody>
      </p:sp>
      <p:sp>
        <p:nvSpPr>
          <p:cNvPr id="2" name="Date Placeholder 1">
            <a:extLst>
              <a:ext uri="{FF2B5EF4-FFF2-40B4-BE49-F238E27FC236}">
                <a16:creationId xmlns:a16="http://schemas.microsoft.com/office/drawing/2014/main" id="{D711E3D3-9D1E-459F-B3D2-8F5BA9B94BA2}"/>
              </a:ext>
            </a:extLst>
          </p:cNvPr>
          <p:cNvSpPr>
            <a:spLocks noGrp="1"/>
          </p:cNvSpPr>
          <p:nvPr>
            <p:ph type="dt" sz="half" idx="10"/>
          </p:nvPr>
        </p:nvSpPr>
        <p:spPr/>
        <p:txBody>
          <a:bodyPr/>
          <a:lstStyle/>
          <a:p>
            <a:r>
              <a:rPr lang="en-US"/>
              <a:t>3/28/2021</a:t>
            </a:r>
            <a:endParaRPr lang="en-US" dirty="0"/>
          </a:p>
        </p:txBody>
      </p:sp>
      <p:sp>
        <p:nvSpPr>
          <p:cNvPr id="4" name="Footer Placeholder 3">
            <a:extLst>
              <a:ext uri="{FF2B5EF4-FFF2-40B4-BE49-F238E27FC236}">
                <a16:creationId xmlns:a16="http://schemas.microsoft.com/office/drawing/2014/main" id="{23DE8ECF-2168-4080-B811-78C36766F7B0}"/>
              </a:ext>
            </a:extLst>
          </p:cNvPr>
          <p:cNvSpPr>
            <a:spLocks noGrp="1"/>
          </p:cNvSpPr>
          <p:nvPr>
            <p:ph type="ftr" sz="quarter" idx="11"/>
          </p:nvPr>
        </p:nvSpPr>
        <p:spPr/>
        <p:txBody>
          <a:bodyPr/>
          <a:lstStyle/>
          <a:p>
            <a:r>
              <a:rPr lang="en-US"/>
              <a:t>AIA CA Series - Make The Grade: Photovoltaics (PV) and All-Electric Design Considerations</a:t>
            </a:r>
            <a:endParaRPr lang="en-US" dirty="0"/>
          </a:p>
        </p:txBody>
      </p:sp>
      <p:sp>
        <p:nvSpPr>
          <p:cNvPr id="5" name="Slide Number Placeholder 4">
            <a:extLst>
              <a:ext uri="{FF2B5EF4-FFF2-40B4-BE49-F238E27FC236}">
                <a16:creationId xmlns:a16="http://schemas.microsoft.com/office/drawing/2014/main" id="{475A8820-CE89-46F0-B86B-3E70D43A15C7}"/>
              </a:ext>
            </a:extLst>
          </p:cNvPr>
          <p:cNvSpPr>
            <a:spLocks noGrp="1"/>
          </p:cNvSpPr>
          <p:nvPr>
            <p:ph type="sldNum" sz="quarter" idx="12"/>
          </p:nvPr>
        </p:nvSpPr>
        <p:spPr/>
        <p:txBody>
          <a:bodyPr/>
          <a:lstStyle/>
          <a:p>
            <a:fld id="{2D546CA2-C1D2-4324-9E39-7858381B15B9}" type="slidenum">
              <a:rPr lang="en-US" smtClean="0"/>
              <a:pPr/>
              <a:t>‹#›</a:t>
            </a:fld>
            <a:endParaRPr lang="en-US" dirty="0"/>
          </a:p>
        </p:txBody>
      </p:sp>
      <p:sp>
        <p:nvSpPr>
          <p:cNvPr id="6" name="Title 5">
            <a:extLst>
              <a:ext uri="{FF2B5EF4-FFF2-40B4-BE49-F238E27FC236}">
                <a16:creationId xmlns:a16="http://schemas.microsoft.com/office/drawing/2014/main" id="{57F10E54-7A4F-45B3-A110-F8190F9DC1EA}"/>
              </a:ext>
            </a:extLst>
          </p:cNvPr>
          <p:cNvSpPr>
            <a:spLocks noGrp="1"/>
          </p:cNvSpPr>
          <p:nvPr>
            <p:ph type="title" hasCustomPrompt="1"/>
          </p:nvPr>
        </p:nvSpPr>
        <p:spPr>
          <a:xfrm>
            <a:off x="609599" y="1"/>
            <a:ext cx="11308935" cy="459741"/>
          </a:xfrm>
        </p:spPr>
        <p:txBody>
          <a:bodyPr>
            <a:normAutofit/>
          </a:bodyPr>
          <a:lstStyle>
            <a:lvl1pPr>
              <a:defRPr sz="2800"/>
            </a:lvl1pPr>
          </a:lstStyle>
          <a:p>
            <a:r>
              <a:rPr lang="en-US" dirty="0"/>
              <a:t>&lt; Left-Hand Color Bar &gt; (Neutral) Click to enter</a:t>
            </a:r>
          </a:p>
        </p:txBody>
      </p:sp>
    </p:spTree>
    <p:extLst>
      <p:ext uri="{BB962C8B-B14F-4D97-AF65-F5344CB8AC3E}">
        <p14:creationId xmlns:p14="http://schemas.microsoft.com/office/powerpoint/2010/main" val="4241116791"/>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86EEDD66-2ECA-4CEB-A0C9-C78B0B01B7E7}"/>
              </a:ext>
            </a:extLst>
          </p:cNvPr>
          <p:cNvSpPr>
            <a:spLocks noGrp="1"/>
          </p:cNvSpPr>
          <p:nvPr>
            <p:ph type="body" sz="quarter" idx="15"/>
          </p:nvPr>
        </p:nvSpPr>
        <p:spPr>
          <a:xfrm>
            <a:off x="609599" y="1948442"/>
            <a:ext cx="5242560" cy="4540549"/>
          </a:xfrm>
          <a:solidFill>
            <a:schemeClr val="accent5">
              <a:lumMod val="20000"/>
              <a:lumOff val="80000"/>
            </a:schemeClr>
          </a:solidFill>
          <a:ln w="9525">
            <a:noFill/>
          </a:ln>
        </p:spPr>
        <p:txBody>
          <a:bodyPr lIns="91440" tIns="182880" rIns="45720" bIns="91440">
            <a:noAutofit/>
          </a:bodyPr>
          <a:lstStyle>
            <a:lvl1pPr marL="282575" indent="-282575">
              <a:lnSpc>
                <a:spcPct val="100000"/>
              </a:lnSpc>
              <a:spcBef>
                <a:spcPts val="1200"/>
              </a:spcBef>
              <a:defRPr sz="1600"/>
            </a:lvl1pPr>
            <a:lvl2pPr marL="512763" indent="-230188">
              <a:lnSpc>
                <a:spcPct val="100000"/>
              </a:lnSpc>
              <a:spcBef>
                <a:spcPts val="675"/>
              </a:spcBef>
              <a:defRPr sz="1600"/>
            </a:lvl2pPr>
            <a:lvl3pPr marL="742950" indent="-230188">
              <a:lnSpc>
                <a:spcPct val="100000"/>
              </a:lnSpc>
              <a:spcBef>
                <a:spcPts val="450"/>
              </a:spcBef>
              <a:defRPr sz="1600"/>
            </a:lvl3pPr>
            <a:lvl4pPr marL="914400" indent="-171450">
              <a:lnSpc>
                <a:spcPct val="100000"/>
              </a:lnSpc>
              <a:spcBef>
                <a:spcPts val="450"/>
              </a:spcBef>
              <a:defRPr sz="1600"/>
            </a:lvl4pPr>
            <a:lvl5pPr marL="1085850" indent="-171450">
              <a:lnSpc>
                <a:spcPct val="100000"/>
              </a:lnSpc>
              <a:spcBef>
                <a:spcPts val="450"/>
              </a:spcBef>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12">
            <a:extLst>
              <a:ext uri="{FF2B5EF4-FFF2-40B4-BE49-F238E27FC236}">
                <a16:creationId xmlns:a16="http://schemas.microsoft.com/office/drawing/2014/main" id="{2B7168A4-B66D-436A-8909-7249EF1F6C4D}"/>
              </a:ext>
            </a:extLst>
          </p:cNvPr>
          <p:cNvSpPr>
            <a:spLocks noGrp="1"/>
          </p:cNvSpPr>
          <p:nvPr>
            <p:ph type="body" sz="quarter" idx="17"/>
          </p:nvPr>
        </p:nvSpPr>
        <p:spPr>
          <a:xfrm>
            <a:off x="6339840" y="1948442"/>
            <a:ext cx="5242560" cy="4540548"/>
          </a:xfrm>
          <a:solidFill>
            <a:schemeClr val="accent3">
              <a:lumMod val="20000"/>
              <a:lumOff val="80000"/>
            </a:schemeClr>
          </a:solidFill>
          <a:ln w="9525">
            <a:noFill/>
          </a:ln>
        </p:spPr>
        <p:txBody>
          <a:bodyPr lIns="73152" tIns="182880" rIns="91440" bIns="91440">
            <a:noAutofit/>
          </a:bodyPr>
          <a:lstStyle>
            <a:lvl1pPr marL="282575" indent="-282575">
              <a:lnSpc>
                <a:spcPct val="100000"/>
              </a:lnSpc>
              <a:spcBef>
                <a:spcPts val="1200"/>
              </a:spcBef>
              <a:buClr>
                <a:schemeClr val="accent3"/>
              </a:buClr>
              <a:defRPr sz="1600"/>
            </a:lvl1pPr>
            <a:lvl2pPr marL="512763" indent="-230188">
              <a:lnSpc>
                <a:spcPct val="100000"/>
              </a:lnSpc>
              <a:spcBef>
                <a:spcPts val="675"/>
              </a:spcBef>
              <a:buClr>
                <a:schemeClr val="accent3">
                  <a:lumMod val="75000"/>
                </a:schemeClr>
              </a:buClr>
              <a:defRPr sz="1600"/>
            </a:lvl2pPr>
            <a:lvl3pPr marL="742950" indent="-230188">
              <a:lnSpc>
                <a:spcPct val="100000"/>
              </a:lnSpc>
              <a:spcBef>
                <a:spcPts val="450"/>
              </a:spcBef>
              <a:buClr>
                <a:schemeClr val="accent3"/>
              </a:buClr>
              <a:defRPr sz="1600"/>
            </a:lvl3pPr>
            <a:lvl4pPr marL="914400" indent="-171450">
              <a:lnSpc>
                <a:spcPct val="100000"/>
              </a:lnSpc>
              <a:spcBef>
                <a:spcPts val="450"/>
              </a:spcBef>
              <a:buClr>
                <a:schemeClr val="accent3">
                  <a:lumMod val="75000"/>
                </a:schemeClr>
              </a:buClr>
              <a:defRPr sz="1600"/>
            </a:lvl4pPr>
            <a:lvl5pPr marL="1085850" indent="-171450">
              <a:lnSpc>
                <a:spcPct val="100000"/>
              </a:lnSpc>
              <a:spcBef>
                <a:spcPts val="450"/>
              </a:spcBef>
              <a:buClr>
                <a:schemeClr val="accent3"/>
              </a:buCl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5C2B785-707F-4256-9CEA-A35E96E6352C}"/>
              </a:ext>
            </a:extLst>
          </p:cNvPr>
          <p:cNvSpPr>
            <a:spLocks noGrp="1"/>
          </p:cNvSpPr>
          <p:nvPr>
            <p:ph type="dt" sz="half" idx="18"/>
          </p:nvPr>
        </p:nvSpPr>
        <p:spPr/>
        <p:txBody>
          <a:bodyPr/>
          <a:lstStyle/>
          <a:p>
            <a:r>
              <a:rPr lang="en-US"/>
              <a:t>3/28/2021</a:t>
            </a:r>
            <a:endParaRPr lang="en-US" dirty="0"/>
          </a:p>
        </p:txBody>
      </p:sp>
      <p:sp>
        <p:nvSpPr>
          <p:cNvPr id="7" name="Footer Placeholder 6">
            <a:extLst>
              <a:ext uri="{FF2B5EF4-FFF2-40B4-BE49-F238E27FC236}">
                <a16:creationId xmlns:a16="http://schemas.microsoft.com/office/drawing/2014/main" id="{C23E7B02-06F1-48D7-BF18-3AC3FC65F687}"/>
              </a:ext>
            </a:extLst>
          </p:cNvPr>
          <p:cNvSpPr>
            <a:spLocks noGrp="1"/>
          </p:cNvSpPr>
          <p:nvPr>
            <p:ph type="ftr" sz="quarter" idx="19"/>
          </p:nvPr>
        </p:nvSpPr>
        <p:spPr/>
        <p:txBody>
          <a:bodyPr/>
          <a:lstStyle/>
          <a:p>
            <a:r>
              <a:rPr lang="en-US"/>
              <a:t>AIA CA Series - Make The Grade: Photovoltaics (PV) and All-Electric Design Considerations</a:t>
            </a:r>
            <a:endParaRPr lang="en-US" dirty="0"/>
          </a:p>
        </p:txBody>
      </p:sp>
      <p:sp>
        <p:nvSpPr>
          <p:cNvPr id="8" name="Slide Number Placeholder 7">
            <a:extLst>
              <a:ext uri="{FF2B5EF4-FFF2-40B4-BE49-F238E27FC236}">
                <a16:creationId xmlns:a16="http://schemas.microsoft.com/office/drawing/2014/main" id="{82A96D50-5C38-4912-B47C-9DDA76A6D0D5}"/>
              </a:ext>
            </a:extLst>
          </p:cNvPr>
          <p:cNvSpPr>
            <a:spLocks noGrp="1"/>
          </p:cNvSpPr>
          <p:nvPr>
            <p:ph type="sldNum" sz="quarter" idx="20"/>
          </p:nvPr>
        </p:nvSpPr>
        <p:spPr/>
        <p:txBody>
          <a:bodyPr/>
          <a:lstStyle/>
          <a:p>
            <a:fld id="{2D546CA2-C1D2-4324-9E39-7858381B15B9}" type="slidenum">
              <a:rPr lang="en-US" smtClean="0"/>
              <a:pPr/>
              <a:t>‹#›</a:t>
            </a:fld>
            <a:endParaRPr lang="en-US" dirty="0"/>
          </a:p>
        </p:txBody>
      </p:sp>
      <p:sp>
        <p:nvSpPr>
          <p:cNvPr id="3" name="Title 2">
            <a:extLst>
              <a:ext uri="{FF2B5EF4-FFF2-40B4-BE49-F238E27FC236}">
                <a16:creationId xmlns:a16="http://schemas.microsoft.com/office/drawing/2014/main" id="{56B5B5E8-7AA3-4CA0-8C11-6DD59B6F5166}"/>
              </a:ext>
            </a:extLst>
          </p:cNvPr>
          <p:cNvSpPr>
            <a:spLocks noGrp="1"/>
          </p:cNvSpPr>
          <p:nvPr>
            <p:ph type="title" hasCustomPrompt="1"/>
          </p:nvPr>
        </p:nvSpPr>
        <p:spPr>
          <a:xfrm>
            <a:off x="609600" y="369011"/>
            <a:ext cx="10972800" cy="485967"/>
          </a:xfrm>
        </p:spPr>
        <p:txBody>
          <a:bodyPr/>
          <a:lstStyle>
            <a:lvl1pPr>
              <a:defRPr/>
            </a:lvl1pPr>
          </a:lstStyle>
          <a:p>
            <a:r>
              <a:rPr lang="en-US" dirty="0"/>
              <a:t>&lt; Comparison &gt; (Neutral) Click to enter title</a:t>
            </a:r>
          </a:p>
        </p:txBody>
      </p:sp>
      <p:sp>
        <p:nvSpPr>
          <p:cNvPr id="5" name="Text Placeholder 4">
            <a:extLst>
              <a:ext uri="{FF2B5EF4-FFF2-40B4-BE49-F238E27FC236}">
                <a16:creationId xmlns:a16="http://schemas.microsoft.com/office/drawing/2014/main" id="{76CA0285-4BC5-4AE8-9C3B-873397CAFC0D}"/>
              </a:ext>
            </a:extLst>
          </p:cNvPr>
          <p:cNvSpPr>
            <a:spLocks noGrp="1"/>
          </p:cNvSpPr>
          <p:nvPr>
            <p:ph type="body" sz="quarter" idx="22" hasCustomPrompt="1"/>
          </p:nvPr>
        </p:nvSpPr>
        <p:spPr>
          <a:xfrm>
            <a:off x="609599" y="1185523"/>
            <a:ext cx="5242559" cy="655057"/>
          </a:xfrm>
          <a:solidFill>
            <a:schemeClr val="accent5">
              <a:lumMod val="75000"/>
            </a:schemeClr>
          </a:solidFill>
        </p:spPr>
        <p:txBody>
          <a:bodyPr lIns="182880" rIns="91440" anchor="ctr" anchorCtr="0">
            <a:normAutofit/>
          </a:bodyPr>
          <a:lstStyle>
            <a:lvl1pPr marL="0" indent="0">
              <a:lnSpc>
                <a:spcPct val="90000"/>
              </a:lnSpc>
              <a:spcBef>
                <a:spcPts val="0"/>
              </a:spcBef>
              <a:buNone/>
              <a:defRPr sz="1800">
                <a:solidFill>
                  <a:schemeClr val="bg1"/>
                </a:solidFill>
                <a:latin typeface="+mj-lt"/>
              </a:defRPr>
            </a:lvl1pPr>
          </a:lstStyle>
          <a:p>
            <a:pPr lvl="0"/>
            <a:r>
              <a:rPr lang="en-US" dirty="0"/>
              <a:t>&lt; Enter up to two lines of text in these title bars  &gt;</a:t>
            </a:r>
          </a:p>
        </p:txBody>
      </p:sp>
      <p:sp>
        <p:nvSpPr>
          <p:cNvPr id="16" name="Text Placeholder 4">
            <a:extLst>
              <a:ext uri="{FF2B5EF4-FFF2-40B4-BE49-F238E27FC236}">
                <a16:creationId xmlns:a16="http://schemas.microsoft.com/office/drawing/2014/main" id="{DF67CCA2-5906-4592-B7F2-359745327079}"/>
              </a:ext>
            </a:extLst>
          </p:cNvPr>
          <p:cNvSpPr>
            <a:spLocks noGrp="1"/>
          </p:cNvSpPr>
          <p:nvPr>
            <p:ph type="body" sz="quarter" idx="23" hasCustomPrompt="1"/>
          </p:nvPr>
        </p:nvSpPr>
        <p:spPr>
          <a:xfrm>
            <a:off x="6339841" y="1185523"/>
            <a:ext cx="5242559" cy="655057"/>
          </a:xfrm>
          <a:solidFill>
            <a:schemeClr val="accent3"/>
          </a:solidFill>
        </p:spPr>
        <p:txBody>
          <a:bodyPr lIns="182880" rIns="91440" anchor="ctr" anchorCtr="0">
            <a:normAutofit/>
          </a:bodyPr>
          <a:lstStyle>
            <a:lvl1pPr marL="0" indent="0">
              <a:lnSpc>
                <a:spcPct val="90000"/>
              </a:lnSpc>
              <a:spcBef>
                <a:spcPts val="0"/>
              </a:spcBef>
              <a:buNone/>
              <a:defRPr sz="1800">
                <a:solidFill>
                  <a:schemeClr val="bg1"/>
                </a:solidFill>
                <a:latin typeface="+mj-lt"/>
              </a:defRPr>
            </a:lvl1pPr>
          </a:lstStyle>
          <a:p>
            <a:pPr lvl="0"/>
            <a:r>
              <a:rPr lang="en-US" dirty="0"/>
              <a:t>&lt; Enter up to two lines of text in these title bars  &gt;</a:t>
            </a:r>
          </a:p>
        </p:txBody>
      </p:sp>
    </p:spTree>
    <p:extLst>
      <p:ext uri="{BB962C8B-B14F-4D97-AF65-F5344CB8AC3E}">
        <p14:creationId xmlns:p14="http://schemas.microsoft.com/office/powerpoint/2010/main" val="4488916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rrows &amp; Content">
    <p:spTree>
      <p:nvGrpSpPr>
        <p:cNvPr id="1" name=""/>
        <p:cNvGrpSpPr/>
        <p:nvPr/>
      </p:nvGrpSpPr>
      <p:grpSpPr>
        <a:xfrm>
          <a:off x="0" y="0"/>
          <a:ext cx="0" cy="0"/>
          <a:chOff x="0" y="0"/>
          <a:chExt cx="0" cy="0"/>
        </a:xfrm>
      </p:grpSpPr>
      <p:sp>
        <p:nvSpPr>
          <p:cNvPr id="41" name="Text Placeholder 16">
            <a:extLst>
              <a:ext uri="{FF2B5EF4-FFF2-40B4-BE49-F238E27FC236}">
                <a16:creationId xmlns:a16="http://schemas.microsoft.com/office/drawing/2014/main" id="{19847F75-A76A-4433-8281-9554D9DFC57D}"/>
              </a:ext>
            </a:extLst>
          </p:cNvPr>
          <p:cNvSpPr>
            <a:spLocks noGrp="1"/>
          </p:cNvSpPr>
          <p:nvPr>
            <p:ph type="body" sz="quarter" idx="27"/>
          </p:nvPr>
        </p:nvSpPr>
        <p:spPr>
          <a:xfrm>
            <a:off x="4189450" y="5324481"/>
            <a:ext cx="7392949" cy="1266825"/>
          </a:xfrm>
          <a:solidFill>
            <a:schemeClr val="accent1">
              <a:lumMod val="40000"/>
              <a:lumOff val="60000"/>
            </a:schemeClr>
          </a:solidFill>
        </p:spPr>
        <p:txBody>
          <a:bodyPr lIns="228600" tIns="91440" rIns="91440" bIns="91440" anchor="ctr" anchorCtr="0">
            <a:noAutofit/>
          </a:bodyPr>
          <a:lstStyle>
            <a:lvl1pPr marL="230188" indent="-230188">
              <a:lnSpc>
                <a:spcPct val="90000"/>
              </a:lnSpc>
              <a:spcBef>
                <a:spcPts val="900"/>
              </a:spcBef>
              <a:buClr>
                <a:schemeClr val="accent1"/>
              </a:buClr>
              <a:defRPr sz="1700"/>
            </a:lvl1pPr>
            <a:lvl2pPr marL="461963" indent="-231775">
              <a:lnSpc>
                <a:spcPct val="90000"/>
              </a:lnSpc>
              <a:spcBef>
                <a:spcPts val="450"/>
              </a:spcBef>
              <a:buClr>
                <a:schemeClr val="accent1">
                  <a:lumMod val="75000"/>
                </a:schemeClr>
              </a:buClr>
              <a:tabLst/>
              <a:defRPr sz="1700"/>
            </a:lvl2pPr>
            <a:lvl3pPr marL="684213" indent="-222250">
              <a:lnSpc>
                <a:spcPct val="90000"/>
              </a:lnSpc>
              <a:spcBef>
                <a:spcPts val="225"/>
              </a:spcBef>
              <a:buClr>
                <a:schemeClr val="accent1"/>
              </a:buClr>
              <a:defRPr sz="1700"/>
            </a:lvl3pPr>
            <a:lvl4pPr marL="854075" indent="-169863">
              <a:lnSpc>
                <a:spcPct val="90000"/>
              </a:lnSpc>
              <a:spcBef>
                <a:spcPts val="225"/>
              </a:spcBef>
              <a:buClr>
                <a:schemeClr val="accent1">
                  <a:lumMod val="75000"/>
                </a:schemeClr>
              </a:buClr>
              <a:defRPr sz="1700"/>
            </a:lvl4pPr>
            <a:lvl5pPr marL="1025525" indent="-177800">
              <a:lnSpc>
                <a:spcPct val="90000"/>
              </a:lnSpc>
              <a:spcBef>
                <a:spcPts val="225"/>
              </a:spcBef>
              <a:buClr>
                <a:schemeClr val="accent1"/>
              </a:buCl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2" name="Text Placeholder 16">
            <a:extLst>
              <a:ext uri="{FF2B5EF4-FFF2-40B4-BE49-F238E27FC236}">
                <a16:creationId xmlns:a16="http://schemas.microsoft.com/office/drawing/2014/main" id="{25DE4945-939B-4E8C-9737-6CB14B9E665C}"/>
              </a:ext>
            </a:extLst>
          </p:cNvPr>
          <p:cNvSpPr>
            <a:spLocks noGrp="1"/>
          </p:cNvSpPr>
          <p:nvPr>
            <p:ph type="body" sz="quarter" idx="28"/>
          </p:nvPr>
        </p:nvSpPr>
        <p:spPr>
          <a:xfrm>
            <a:off x="4189448" y="3915492"/>
            <a:ext cx="7392949" cy="1266825"/>
          </a:xfrm>
          <a:solidFill>
            <a:schemeClr val="tx2">
              <a:lumMod val="20000"/>
              <a:lumOff val="80000"/>
            </a:schemeClr>
          </a:solidFill>
        </p:spPr>
        <p:txBody>
          <a:bodyPr lIns="228600" tIns="91440" rIns="91440" bIns="91440" anchor="ctr" anchorCtr="0">
            <a:noAutofit/>
          </a:bodyPr>
          <a:lstStyle>
            <a:lvl1pPr marL="230188" indent="-230188">
              <a:lnSpc>
                <a:spcPct val="90000"/>
              </a:lnSpc>
              <a:spcBef>
                <a:spcPts val="900"/>
              </a:spcBef>
              <a:buClr>
                <a:schemeClr val="tx2">
                  <a:lumMod val="60000"/>
                  <a:lumOff val="40000"/>
                </a:schemeClr>
              </a:buClr>
              <a:defRPr sz="1700"/>
            </a:lvl1pPr>
            <a:lvl2pPr marL="461963" indent="-231775">
              <a:lnSpc>
                <a:spcPct val="90000"/>
              </a:lnSpc>
              <a:spcBef>
                <a:spcPts val="450"/>
              </a:spcBef>
              <a:buClr>
                <a:schemeClr val="tx2"/>
              </a:buClr>
              <a:tabLst/>
              <a:defRPr sz="1700"/>
            </a:lvl2pPr>
            <a:lvl3pPr marL="684213" indent="-222250">
              <a:lnSpc>
                <a:spcPct val="90000"/>
              </a:lnSpc>
              <a:spcBef>
                <a:spcPts val="225"/>
              </a:spcBef>
              <a:buClr>
                <a:schemeClr val="tx2">
                  <a:lumMod val="60000"/>
                  <a:lumOff val="40000"/>
                </a:schemeClr>
              </a:buClr>
              <a:defRPr sz="1700"/>
            </a:lvl3pPr>
            <a:lvl4pPr marL="854075" indent="-169863">
              <a:lnSpc>
                <a:spcPct val="90000"/>
              </a:lnSpc>
              <a:spcBef>
                <a:spcPts val="225"/>
              </a:spcBef>
              <a:buClr>
                <a:schemeClr val="tx2"/>
              </a:buClr>
              <a:defRPr sz="1700"/>
            </a:lvl4pPr>
            <a:lvl5pPr marL="1025525" indent="-177800">
              <a:lnSpc>
                <a:spcPct val="90000"/>
              </a:lnSpc>
              <a:spcBef>
                <a:spcPts val="225"/>
              </a:spcBef>
              <a:buClr>
                <a:schemeClr val="tx2">
                  <a:lumMod val="60000"/>
                  <a:lumOff val="40000"/>
                </a:schemeClr>
              </a:buCl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9" name="Text Placeholder 8">
            <a:extLst>
              <a:ext uri="{FF2B5EF4-FFF2-40B4-BE49-F238E27FC236}">
                <a16:creationId xmlns:a16="http://schemas.microsoft.com/office/drawing/2014/main" id="{74C73980-CAB5-491D-9E13-6191170D398B}"/>
              </a:ext>
            </a:extLst>
          </p:cNvPr>
          <p:cNvSpPr>
            <a:spLocks noGrp="1"/>
          </p:cNvSpPr>
          <p:nvPr>
            <p:ph type="body" sz="quarter" idx="24"/>
          </p:nvPr>
        </p:nvSpPr>
        <p:spPr>
          <a:xfrm>
            <a:off x="4189449" y="1097511"/>
            <a:ext cx="7392951" cy="1266825"/>
          </a:xfrm>
          <a:solidFill>
            <a:schemeClr val="accent5">
              <a:lumMod val="20000"/>
              <a:lumOff val="80000"/>
            </a:schemeClr>
          </a:solidFill>
        </p:spPr>
        <p:txBody>
          <a:bodyPr lIns="228600" anchor="ctr" anchorCtr="0">
            <a:noAutofit/>
          </a:bodyPr>
          <a:lstStyle>
            <a:lvl1pPr marL="230188" indent="-230188">
              <a:lnSpc>
                <a:spcPct val="90000"/>
              </a:lnSpc>
              <a:spcBef>
                <a:spcPts val="900"/>
              </a:spcBef>
              <a:defRPr sz="1700"/>
            </a:lvl1pPr>
            <a:lvl2pPr marL="461963" indent="-231775">
              <a:lnSpc>
                <a:spcPct val="90000"/>
              </a:lnSpc>
              <a:spcBef>
                <a:spcPts val="450"/>
              </a:spcBef>
              <a:defRPr sz="1700"/>
            </a:lvl2pPr>
            <a:lvl3pPr marL="684213" indent="-222250">
              <a:lnSpc>
                <a:spcPct val="90000"/>
              </a:lnSpc>
              <a:spcBef>
                <a:spcPts val="225"/>
              </a:spcBef>
              <a:defRPr sz="1700"/>
            </a:lvl3pPr>
            <a:lvl4pPr marL="854075" indent="-169863">
              <a:lnSpc>
                <a:spcPct val="90000"/>
              </a:lnSpc>
              <a:spcBef>
                <a:spcPts val="225"/>
              </a:spcBef>
              <a:defRPr sz="1700"/>
            </a:lvl4pPr>
            <a:lvl5pPr marL="1025525" indent="-177800">
              <a:lnSpc>
                <a:spcPct val="90000"/>
              </a:lnSpc>
              <a:spcBef>
                <a:spcPts val="225"/>
              </a:spcBef>
              <a:defRPr sz="17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3B6560E4-AC77-49CF-A340-127D1D0E1214}"/>
              </a:ext>
            </a:extLst>
          </p:cNvPr>
          <p:cNvSpPr>
            <a:spLocks noGrp="1"/>
          </p:cNvSpPr>
          <p:nvPr>
            <p:ph type="ftr" sz="quarter" idx="11"/>
          </p:nvPr>
        </p:nvSpPr>
        <p:spPr/>
        <p:txBody>
          <a:bodyPr/>
          <a:lstStyle/>
          <a:p>
            <a:r>
              <a:rPr lang="en-US"/>
              <a:t>AIA CA Series - Make The Grade: Photovoltaics (PV) and All-Electric Design Considerations</a:t>
            </a:r>
            <a:endParaRPr lang="en-US" dirty="0"/>
          </a:p>
        </p:txBody>
      </p:sp>
      <p:sp>
        <p:nvSpPr>
          <p:cNvPr id="6" name="Slide Number Placeholder 5">
            <a:extLst>
              <a:ext uri="{FF2B5EF4-FFF2-40B4-BE49-F238E27FC236}">
                <a16:creationId xmlns:a16="http://schemas.microsoft.com/office/drawing/2014/main" id="{0F0AF284-5A4E-4C7C-A0E0-6BD1F44FF648}"/>
              </a:ext>
            </a:extLst>
          </p:cNvPr>
          <p:cNvSpPr>
            <a:spLocks noGrp="1"/>
          </p:cNvSpPr>
          <p:nvPr>
            <p:ph type="sldNum" sz="quarter" idx="12"/>
          </p:nvPr>
        </p:nvSpPr>
        <p:spPr/>
        <p:txBody>
          <a:bodyPr/>
          <a:lstStyle/>
          <a:p>
            <a:fld id="{E037D623-0E27-4E53-AEF9-245E870B97EC}" type="slidenum">
              <a:rPr lang="en-US" smtClean="0"/>
              <a:t>‹#›</a:t>
            </a:fld>
            <a:endParaRPr lang="en-US" dirty="0"/>
          </a:p>
        </p:txBody>
      </p:sp>
      <p:sp>
        <p:nvSpPr>
          <p:cNvPr id="3" name="Date Placeholder 2">
            <a:extLst>
              <a:ext uri="{FF2B5EF4-FFF2-40B4-BE49-F238E27FC236}">
                <a16:creationId xmlns:a16="http://schemas.microsoft.com/office/drawing/2014/main" id="{76C35FA5-6EDA-41AC-B1BE-0FB09867D730}"/>
              </a:ext>
            </a:extLst>
          </p:cNvPr>
          <p:cNvSpPr>
            <a:spLocks noGrp="1"/>
          </p:cNvSpPr>
          <p:nvPr>
            <p:ph type="dt" sz="half" idx="13"/>
          </p:nvPr>
        </p:nvSpPr>
        <p:spPr>
          <a:xfrm>
            <a:off x="9038605" y="6694079"/>
            <a:ext cx="1462043" cy="138499"/>
          </a:xfrm>
          <a:prstGeom prst="rect">
            <a:avLst/>
          </a:prstGeom>
        </p:spPr>
        <p:txBody>
          <a:bodyPr/>
          <a:lstStyle/>
          <a:p>
            <a:r>
              <a:rPr lang="en-US"/>
              <a:t>3/28/2021</a:t>
            </a:r>
            <a:endParaRPr lang="en-US" dirty="0"/>
          </a:p>
        </p:txBody>
      </p:sp>
      <p:sp>
        <p:nvSpPr>
          <p:cNvPr id="33" name="Text Placeholder 16">
            <a:extLst>
              <a:ext uri="{FF2B5EF4-FFF2-40B4-BE49-F238E27FC236}">
                <a16:creationId xmlns:a16="http://schemas.microsoft.com/office/drawing/2014/main" id="{9C90E90E-425C-48D9-868F-44AC8FA2CE78}"/>
              </a:ext>
            </a:extLst>
          </p:cNvPr>
          <p:cNvSpPr>
            <a:spLocks noGrp="1"/>
          </p:cNvSpPr>
          <p:nvPr>
            <p:ph type="body" sz="quarter" idx="18"/>
          </p:nvPr>
        </p:nvSpPr>
        <p:spPr>
          <a:xfrm>
            <a:off x="4189450" y="2506503"/>
            <a:ext cx="7392949" cy="1266825"/>
          </a:xfrm>
          <a:solidFill>
            <a:schemeClr val="bg2">
              <a:lumMod val="60000"/>
              <a:lumOff val="40000"/>
              <a:alpha val="70000"/>
            </a:schemeClr>
          </a:solidFill>
        </p:spPr>
        <p:txBody>
          <a:bodyPr lIns="228600" tIns="91440" rIns="91440" bIns="91440" anchor="ctr" anchorCtr="0">
            <a:noAutofit/>
          </a:bodyPr>
          <a:lstStyle>
            <a:lvl1pPr marL="230188" indent="-230188">
              <a:lnSpc>
                <a:spcPct val="90000"/>
              </a:lnSpc>
              <a:spcBef>
                <a:spcPts val="900"/>
              </a:spcBef>
              <a:buClr>
                <a:srgbClr val="C39203"/>
              </a:buClr>
              <a:defRPr sz="1700"/>
            </a:lvl1pPr>
            <a:lvl2pPr marL="461963" indent="-231775">
              <a:lnSpc>
                <a:spcPct val="90000"/>
              </a:lnSpc>
              <a:spcBef>
                <a:spcPts val="450"/>
              </a:spcBef>
              <a:buClr>
                <a:schemeClr val="bg2">
                  <a:lumMod val="50000"/>
                </a:schemeClr>
              </a:buClr>
              <a:tabLst/>
              <a:defRPr sz="1700"/>
            </a:lvl2pPr>
            <a:lvl3pPr marL="684213" indent="-222250">
              <a:lnSpc>
                <a:spcPct val="90000"/>
              </a:lnSpc>
              <a:spcBef>
                <a:spcPts val="225"/>
              </a:spcBef>
              <a:buClr>
                <a:srgbClr val="C39203"/>
              </a:buClr>
              <a:defRPr sz="1700"/>
            </a:lvl3pPr>
            <a:lvl4pPr marL="854075" indent="-169863">
              <a:lnSpc>
                <a:spcPct val="90000"/>
              </a:lnSpc>
              <a:spcBef>
                <a:spcPts val="225"/>
              </a:spcBef>
              <a:buClr>
                <a:schemeClr val="bg2">
                  <a:lumMod val="50000"/>
                </a:schemeClr>
              </a:buClr>
              <a:defRPr sz="1700"/>
            </a:lvl4pPr>
            <a:lvl5pPr marL="847725" indent="0">
              <a:lnSpc>
                <a:spcPct val="90000"/>
              </a:lnSpc>
              <a:spcBef>
                <a:spcPts val="225"/>
              </a:spcBef>
              <a:buClr>
                <a:srgbClr val="C39203"/>
              </a:buClr>
              <a:buNone/>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34" name="Text Placeholder 19">
            <a:extLst>
              <a:ext uri="{FF2B5EF4-FFF2-40B4-BE49-F238E27FC236}">
                <a16:creationId xmlns:a16="http://schemas.microsoft.com/office/drawing/2014/main" id="{B5A8E0F9-03ED-4158-8075-0522A786D9B1}"/>
              </a:ext>
            </a:extLst>
          </p:cNvPr>
          <p:cNvSpPr>
            <a:spLocks noGrp="1"/>
          </p:cNvSpPr>
          <p:nvPr>
            <p:ph type="body" sz="quarter" idx="19"/>
          </p:nvPr>
        </p:nvSpPr>
        <p:spPr>
          <a:xfrm>
            <a:off x="113943" y="2506496"/>
            <a:ext cx="4364052" cy="1005840"/>
          </a:xfrm>
          <a:prstGeom prst="rightArrow">
            <a:avLst>
              <a:gd name="adj1" fmla="val 63208"/>
              <a:gd name="adj2" fmla="val 65094"/>
            </a:avLst>
          </a:prstGeom>
          <a:solidFill>
            <a:srgbClr val="C39203"/>
          </a:solidFill>
          <a:ln>
            <a:noFill/>
          </a:ln>
        </p:spPr>
        <p:txBody>
          <a:bodyPr lIns="91440" rIns="91440" anchor="ctr" anchorCtr="0">
            <a:noAutofit/>
          </a:bodyPr>
          <a:lstStyle>
            <a:lvl1pPr marL="0" indent="0" algn="ctr">
              <a:lnSpc>
                <a:spcPct val="85000"/>
              </a:lnSpc>
              <a:spcBef>
                <a:spcPts val="0"/>
              </a:spcBef>
              <a:buNone/>
              <a:defRPr sz="1900" b="1">
                <a:solidFill>
                  <a:schemeClr val="bg1"/>
                </a:solidFill>
              </a:defRPr>
            </a:lvl1pPr>
            <a:lvl2pPr marL="258359" indent="0">
              <a:lnSpc>
                <a:spcPct val="85000"/>
              </a:lnSpc>
              <a:spcBef>
                <a:spcPts val="0"/>
              </a:spcBef>
              <a:buNone/>
              <a:defRPr sz="1500" b="1"/>
            </a:lvl2pPr>
            <a:lvl3pPr marL="517909" indent="0">
              <a:lnSpc>
                <a:spcPct val="85000"/>
              </a:lnSpc>
              <a:spcBef>
                <a:spcPts val="0"/>
              </a:spcBef>
              <a:buNone/>
              <a:defRPr sz="1500" b="1"/>
            </a:lvl3pPr>
            <a:lvl4pPr marL="731026" indent="0">
              <a:lnSpc>
                <a:spcPct val="85000"/>
              </a:lnSpc>
              <a:spcBef>
                <a:spcPts val="0"/>
              </a:spcBef>
              <a:buNone/>
              <a:defRPr sz="1500" b="1"/>
            </a:lvl4pPr>
            <a:lvl5pPr marL="898900" indent="0">
              <a:lnSpc>
                <a:spcPct val="85000"/>
              </a:lnSpc>
              <a:spcBef>
                <a:spcPts val="0"/>
              </a:spcBef>
              <a:buNone/>
              <a:defRPr sz="1500" b="1"/>
            </a:lvl5pPr>
          </a:lstStyle>
          <a:p>
            <a:pPr lvl="0"/>
            <a:r>
              <a:rPr lang="en-US"/>
              <a:t>Click to edit Master text styles</a:t>
            </a:r>
          </a:p>
        </p:txBody>
      </p:sp>
      <p:sp>
        <p:nvSpPr>
          <p:cNvPr id="36" name="Text Placeholder 19">
            <a:extLst>
              <a:ext uri="{FF2B5EF4-FFF2-40B4-BE49-F238E27FC236}">
                <a16:creationId xmlns:a16="http://schemas.microsoft.com/office/drawing/2014/main" id="{6F4C170F-63BB-4C7D-8891-02CB88514F34}"/>
              </a:ext>
            </a:extLst>
          </p:cNvPr>
          <p:cNvSpPr>
            <a:spLocks noGrp="1"/>
          </p:cNvSpPr>
          <p:nvPr>
            <p:ph type="body" sz="quarter" idx="21"/>
          </p:nvPr>
        </p:nvSpPr>
        <p:spPr>
          <a:xfrm>
            <a:off x="113943" y="3915485"/>
            <a:ext cx="4364052" cy="1005840"/>
          </a:xfrm>
          <a:prstGeom prst="rightArrow">
            <a:avLst>
              <a:gd name="adj1" fmla="val 63208"/>
              <a:gd name="adj2" fmla="val 65094"/>
            </a:avLst>
          </a:prstGeom>
          <a:solidFill>
            <a:srgbClr val="4287D2"/>
          </a:solidFill>
          <a:ln>
            <a:noFill/>
          </a:ln>
        </p:spPr>
        <p:txBody>
          <a:bodyPr lIns="91440" rIns="91440" anchor="ctr" anchorCtr="0">
            <a:noAutofit/>
          </a:bodyPr>
          <a:lstStyle>
            <a:lvl1pPr marL="0" indent="0" algn="ctr">
              <a:lnSpc>
                <a:spcPct val="85000"/>
              </a:lnSpc>
              <a:spcBef>
                <a:spcPts val="0"/>
              </a:spcBef>
              <a:buNone/>
              <a:defRPr sz="1900" b="1">
                <a:solidFill>
                  <a:schemeClr val="bg1"/>
                </a:solidFill>
              </a:defRPr>
            </a:lvl1pPr>
            <a:lvl2pPr marL="258359" indent="0">
              <a:lnSpc>
                <a:spcPct val="85000"/>
              </a:lnSpc>
              <a:spcBef>
                <a:spcPts val="0"/>
              </a:spcBef>
              <a:buNone/>
              <a:defRPr sz="1500" b="1"/>
            </a:lvl2pPr>
            <a:lvl3pPr marL="517909" indent="0">
              <a:lnSpc>
                <a:spcPct val="85000"/>
              </a:lnSpc>
              <a:spcBef>
                <a:spcPts val="0"/>
              </a:spcBef>
              <a:buNone/>
              <a:defRPr sz="1500" b="1"/>
            </a:lvl3pPr>
            <a:lvl4pPr marL="731026" indent="0">
              <a:lnSpc>
                <a:spcPct val="85000"/>
              </a:lnSpc>
              <a:spcBef>
                <a:spcPts val="0"/>
              </a:spcBef>
              <a:buNone/>
              <a:defRPr sz="1500" b="1"/>
            </a:lvl4pPr>
            <a:lvl5pPr marL="898900" indent="0">
              <a:lnSpc>
                <a:spcPct val="85000"/>
              </a:lnSpc>
              <a:spcBef>
                <a:spcPts val="0"/>
              </a:spcBef>
              <a:buNone/>
              <a:defRPr sz="1500" b="1"/>
            </a:lvl5pPr>
          </a:lstStyle>
          <a:p>
            <a:pPr lvl="0"/>
            <a:r>
              <a:rPr lang="en-US"/>
              <a:t>Click to edit Master text styles</a:t>
            </a:r>
          </a:p>
        </p:txBody>
      </p:sp>
      <p:sp>
        <p:nvSpPr>
          <p:cNvPr id="38" name="Text Placeholder 19">
            <a:extLst>
              <a:ext uri="{FF2B5EF4-FFF2-40B4-BE49-F238E27FC236}">
                <a16:creationId xmlns:a16="http://schemas.microsoft.com/office/drawing/2014/main" id="{1C037E77-9F02-4BF9-B180-7BEB2ABE875B}"/>
              </a:ext>
            </a:extLst>
          </p:cNvPr>
          <p:cNvSpPr>
            <a:spLocks noGrp="1"/>
          </p:cNvSpPr>
          <p:nvPr>
            <p:ph type="body" sz="quarter" idx="23"/>
          </p:nvPr>
        </p:nvSpPr>
        <p:spPr>
          <a:xfrm>
            <a:off x="113943" y="5324474"/>
            <a:ext cx="4364052" cy="1005840"/>
          </a:xfrm>
          <a:prstGeom prst="rightArrow">
            <a:avLst>
              <a:gd name="adj1" fmla="val 63208"/>
              <a:gd name="adj2" fmla="val 65094"/>
            </a:avLst>
          </a:prstGeom>
          <a:solidFill>
            <a:schemeClr val="accent1"/>
          </a:solidFill>
          <a:ln>
            <a:noFill/>
          </a:ln>
        </p:spPr>
        <p:txBody>
          <a:bodyPr lIns="91440" rIns="91440" anchor="ctr" anchorCtr="0">
            <a:noAutofit/>
          </a:bodyPr>
          <a:lstStyle>
            <a:lvl1pPr marL="0" indent="0" algn="ctr">
              <a:lnSpc>
                <a:spcPct val="85000"/>
              </a:lnSpc>
              <a:spcBef>
                <a:spcPts val="0"/>
              </a:spcBef>
              <a:buNone/>
              <a:defRPr sz="1900" b="1">
                <a:solidFill>
                  <a:schemeClr val="bg1"/>
                </a:solidFill>
              </a:defRPr>
            </a:lvl1pPr>
            <a:lvl2pPr marL="258359" indent="0">
              <a:lnSpc>
                <a:spcPct val="85000"/>
              </a:lnSpc>
              <a:spcBef>
                <a:spcPts val="0"/>
              </a:spcBef>
              <a:buNone/>
              <a:defRPr sz="1500" b="1"/>
            </a:lvl2pPr>
            <a:lvl3pPr marL="517909" indent="0">
              <a:lnSpc>
                <a:spcPct val="85000"/>
              </a:lnSpc>
              <a:spcBef>
                <a:spcPts val="0"/>
              </a:spcBef>
              <a:buNone/>
              <a:defRPr sz="1500" b="1"/>
            </a:lvl3pPr>
            <a:lvl4pPr marL="731026" indent="0">
              <a:lnSpc>
                <a:spcPct val="85000"/>
              </a:lnSpc>
              <a:spcBef>
                <a:spcPts val="0"/>
              </a:spcBef>
              <a:buNone/>
              <a:defRPr sz="1500" b="1"/>
            </a:lvl4pPr>
            <a:lvl5pPr marL="898900" indent="0">
              <a:lnSpc>
                <a:spcPct val="85000"/>
              </a:lnSpc>
              <a:spcBef>
                <a:spcPts val="0"/>
              </a:spcBef>
              <a:buNone/>
              <a:defRPr sz="1500" b="1"/>
            </a:lvl5pPr>
          </a:lstStyle>
          <a:p>
            <a:pPr lvl="0"/>
            <a:r>
              <a:rPr lang="en-US"/>
              <a:t>Click to edit Master text styles</a:t>
            </a:r>
          </a:p>
        </p:txBody>
      </p:sp>
      <p:sp>
        <p:nvSpPr>
          <p:cNvPr id="43" name="Text Placeholder 19">
            <a:extLst>
              <a:ext uri="{FF2B5EF4-FFF2-40B4-BE49-F238E27FC236}">
                <a16:creationId xmlns:a16="http://schemas.microsoft.com/office/drawing/2014/main" id="{E3420677-434A-45D0-90CA-EB33BC55C511}"/>
              </a:ext>
            </a:extLst>
          </p:cNvPr>
          <p:cNvSpPr>
            <a:spLocks noGrp="1"/>
          </p:cNvSpPr>
          <p:nvPr>
            <p:ph type="body" sz="quarter" idx="29"/>
          </p:nvPr>
        </p:nvSpPr>
        <p:spPr>
          <a:xfrm>
            <a:off x="113943" y="1097507"/>
            <a:ext cx="4364052" cy="1005840"/>
          </a:xfrm>
          <a:prstGeom prst="rightArrow">
            <a:avLst>
              <a:gd name="adj1" fmla="val 63208"/>
              <a:gd name="adj2" fmla="val 65094"/>
            </a:avLst>
          </a:prstGeom>
          <a:solidFill>
            <a:schemeClr val="accent5"/>
          </a:solidFill>
          <a:ln>
            <a:noFill/>
          </a:ln>
        </p:spPr>
        <p:txBody>
          <a:bodyPr lIns="91440" rIns="91440" anchor="ctr" anchorCtr="0">
            <a:noAutofit/>
          </a:bodyPr>
          <a:lstStyle>
            <a:lvl1pPr marL="0" indent="0" algn="ctr">
              <a:lnSpc>
                <a:spcPct val="85000"/>
              </a:lnSpc>
              <a:spcBef>
                <a:spcPts val="0"/>
              </a:spcBef>
              <a:buNone/>
              <a:defRPr sz="1900" b="1">
                <a:solidFill>
                  <a:schemeClr val="bg1"/>
                </a:solidFill>
              </a:defRPr>
            </a:lvl1pPr>
            <a:lvl2pPr marL="258359" indent="0">
              <a:lnSpc>
                <a:spcPct val="85000"/>
              </a:lnSpc>
              <a:spcBef>
                <a:spcPts val="0"/>
              </a:spcBef>
              <a:buNone/>
              <a:defRPr sz="1500" b="1"/>
            </a:lvl2pPr>
            <a:lvl3pPr marL="517909" indent="0">
              <a:lnSpc>
                <a:spcPct val="85000"/>
              </a:lnSpc>
              <a:spcBef>
                <a:spcPts val="0"/>
              </a:spcBef>
              <a:buNone/>
              <a:defRPr sz="1500" b="1"/>
            </a:lvl3pPr>
            <a:lvl4pPr marL="731026" indent="0">
              <a:lnSpc>
                <a:spcPct val="85000"/>
              </a:lnSpc>
              <a:spcBef>
                <a:spcPts val="0"/>
              </a:spcBef>
              <a:buNone/>
              <a:defRPr sz="1500" b="1"/>
            </a:lvl4pPr>
            <a:lvl5pPr marL="898900" indent="0">
              <a:lnSpc>
                <a:spcPct val="85000"/>
              </a:lnSpc>
              <a:spcBef>
                <a:spcPts val="0"/>
              </a:spcBef>
              <a:buNone/>
              <a:defRPr sz="1500" b="1"/>
            </a:lvl5pPr>
          </a:lstStyle>
          <a:p>
            <a:pPr lvl="0"/>
            <a:r>
              <a:rPr lang="en-US" dirty="0"/>
              <a:t>Click to edit Master text styles</a:t>
            </a:r>
          </a:p>
        </p:txBody>
      </p:sp>
      <p:sp>
        <p:nvSpPr>
          <p:cNvPr id="4" name="Title 3">
            <a:extLst>
              <a:ext uri="{FF2B5EF4-FFF2-40B4-BE49-F238E27FC236}">
                <a16:creationId xmlns:a16="http://schemas.microsoft.com/office/drawing/2014/main" id="{045CA451-7634-4FDE-9ED8-79B4DB5E6A77}"/>
              </a:ext>
            </a:extLst>
          </p:cNvPr>
          <p:cNvSpPr>
            <a:spLocks noGrp="1"/>
          </p:cNvSpPr>
          <p:nvPr>
            <p:ph type="title" hasCustomPrompt="1"/>
          </p:nvPr>
        </p:nvSpPr>
        <p:spPr>
          <a:xfrm>
            <a:off x="609600" y="369010"/>
            <a:ext cx="10972800" cy="485967"/>
          </a:xfrm>
        </p:spPr>
        <p:txBody>
          <a:bodyPr/>
          <a:lstStyle/>
          <a:p>
            <a:r>
              <a:rPr lang="en-US" dirty="0"/>
              <a:t>&lt; Arrows &amp; Content &gt; (Neutral) Click to enter title</a:t>
            </a:r>
          </a:p>
        </p:txBody>
      </p:sp>
    </p:spTree>
    <p:extLst>
      <p:ext uri="{BB962C8B-B14F-4D97-AF65-F5344CB8AC3E}">
        <p14:creationId xmlns:p14="http://schemas.microsoft.com/office/powerpoint/2010/main" val="7982763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idebar 1">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7519F142-E28B-4B4C-8981-5233F9CF67A4}"/>
              </a:ext>
            </a:extLst>
          </p:cNvPr>
          <p:cNvSpPr>
            <a:spLocks noGrp="1"/>
          </p:cNvSpPr>
          <p:nvPr>
            <p:ph type="body" sz="quarter" idx="16"/>
          </p:nvPr>
        </p:nvSpPr>
        <p:spPr>
          <a:xfrm>
            <a:off x="8358554" y="1378890"/>
            <a:ext cx="3434644" cy="5104267"/>
          </a:xfrm>
          <a:noFill/>
          <a:ln w="12700">
            <a:solidFill>
              <a:schemeClr val="accent5"/>
            </a:solidFill>
          </a:ln>
        </p:spPr>
        <p:txBody>
          <a:bodyPr lIns="91440" tIns="1097280" rIns="91440">
            <a:noAutofit/>
          </a:bodyPr>
          <a:lstStyle>
            <a:lvl1pPr marL="171446" indent="-171446">
              <a:lnSpc>
                <a:spcPct val="90000"/>
              </a:lnSpc>
              <a:spcBef>
                <a:spcPts val="1200"/>
              </a:spcBef>
              <a:defRPr sz="1400">
                <a:solidFill>
                  <a:schemeClr val="tx1"/>
                </a:solidFill>
              </a:defRPr>
            </a:lvl1pPr>
            <a:lvl2pPr marL="342892" indent="-171446">
              <a:lnSpc>
                <a:spcPct val="90000"/>
              </a:lnSpc>
              <a:spcBef>
                <a:spcPts val="600"/>
              </a:spcBef>
              <a:defRPr sz="1400">
                <a:solidFill>
                  <a:schemeClr val="tx1"/>
                </a:solidFill>
              </a:defRPr>
            </a:lvl2pPr>
            <a:lvl3pPr marL="475048" indent="-132157">
              <a:lnSpc>
                <a:spcPct val="90000"/>
              </a:lnSpc>
              <a:spcBef>
                <a:spcPts val="300"/>
              </a:spcBef>
              <a:defRPr sz="1400">
                <a:solidFill>
                  <a:schemeClr val="tx1"/>
                </a:solidFill>
              </a:defRPr>
            </a:lvl3pPr>
            <a:lvl4pPr marL="600060" indent="-125013">
              <a:lnSpc>
                <a:spcPct val="90000"/>
              </a:lnSpc>
              <a:spcBef>
                <a:spcPts val="300"/>
              </a:spcBef>
              <a:defRPr sz="1400">
                <a:solidFill>
                  <a:schemeClr val="tx1"/>
                </a:solidFill>
              </a:defRPr>
            </a:lvl4pPr>
            <a:lvl5pPr marL="732217" indent="-132157">
              <a:lnSpc>
                <a:spcPct val="90000"/>
              </a:lnSpc>
              <a:spcBef>
                <a:spcPts val="300"/>
              </a:spcBef>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1" name="Group 10">
            <a:extLst>
              <a:ext uri="{FF2B5EF4-FFF2-40B4-BE49-F238E27FC236}">
                <a16:creationId xmlns:a16="http://schemas.microsoft.com/office/drawing/2014/main" id="{341E0756-BBD3-4BFB-BA3C-DC38DF8E0472}"/>
              </a:ext>
            </a:extLst>
          </p:cNvPr>
          <p:cNvGrpSpPr/>
          <p:nvPr/>
        </p:nvGrpSpPr>
        <p:grpSpPr>
          <a:xfrm>
            <a:off x="8361205" y="1378890"/>
            <a:ext cx="3431993" cy="990901"/>
            <a:chOff x="8171101" y="1378884"/>
            <a:chExt cx="2895600" cy="990901"/>
          </a:xfrm>
        </p:grpSpPr>
        <p:sp>
          <p:nvSpPr>
            <p:cNvPr id="13" name="Freeform: Shape 12">
              <a:extLst>
                <a:ext uri="{FF2B5EF4-FFF2-40B4-BE49-F238E27FC236}">
                  <a16:creationId xmlns:a16="http://schemas.microsoft.com/office/drawing/2014/main" id="{B2D9CB6F-35C6-4C31-89D2-FE2FB29E616A}"/>
                </a:ext>
              </a:extLst>
            </p:cNvPr>
            <p:cNvSpPr/>
            <p:nvPr/>
          </p:nvSpPr>
          <p:spPr>
            <a:xfrm>
              <a:off x="8171101" y="1378884"/>
              <a:ext cx="2895600" cy="937446"/>
            </a:xfrm>
            <a:custGeom>
              <a:avLst/>
              <a:gdLst>
                <a:gd name="connsiteX0" fmla="*/ 17929 w 2895600"/>
                <a:gd name="connsiteY0" fmla="*/ 0 h 860612"/>
                <a:gd name="connsiteX1" fmla="*/ 2895600 w 2895600"/>
                <a:gd name="connsiteY1" fmla="*/ 0 h 860612"/>
                <a:gd name="connsiteX2" fmla="*/ 2895600 w 2895600"/>
                <a:gd name="connsiteY2" fmla="*/ 493059 h 860612"/>
                <a:gd name="connsiteX3" fmla="*/ 0 w 2895600"/>
                <a:gd name="connsiteY3" fmla="*/ 860612 h 860612"/>
                <a:gd name="connsiteX4" fmla="*/ 17929 w 2895600"/>
                <a:gd name="connsiteY4" fmla="*/ 0 h 860612"/>
                <a:gd name="connsiteX0" fmla="*/ 6022 w 2883693"/>
                <a:gd name="connsiteY0" fmla="*/ 0 h 884425"/>
                <a:gd name="connsiteX1" fmla="*/ 2883693 w 2883693"/>
                <a:gd name="connsiteY1" fmla="*/ 0 h 884425"/>
                <a:gd name="connsiteX2" fmla="*/ 2883693 w 2883693"/>
                <a:gd name="connsiteY2" fmla="*/ 493059 h 884425"/>
                <a:gd name="connsiteX3" fmla="*/ 0 w 2883693"/>
                <a:gd name="connsiteY3" fmla="*/ 884425 h 884425"/>
                <a:gd name="connsiteX4" fmla="*/ 6022 w 2883693"/>
                <a:gd name="connsiteY4" fmla="*/ 0 h 884425"/>
                <a:gd name="connsiteX0" fmla="*/ 1260 w 2878931"/>
                <a:gd name="connsiteY0" fmla="*/ 0 h 882044"/>
                <a:gd name="connsiteX1" fmla="*/ 2878931 w 2878931"/>
                <a:gd name="connsiteY1" fmla="*/ 0 h 882044"/>
                <a:gd name="connsiteX2" fmla="*/ 2878931 w 2878931"/>
                <a:gd name="connsiteY2" fmla="*/ 493059 h 882044"/>
                <a:gd name="connsiteX3" fmla="*/ 0 w 2878931"/>
                <a:gd name="connsiteY3" fmla="*/ 882044 h 882044"/>
                <a:gd name="connsiteX4" fmla="*/ 1260 w 2878931"/>
                <a:gd name="connsiteY4" fmla="*/ 0 h 882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8931" h="882044">
                  <a:moveTo>
                    <a:pt x="1260" y="0"/>
                  </a:moveTo>
                  <a:lnTo>
                    <a:pt x="2878931" y="0"/>
                  </a:lnTo>
                  <a:lnTo>
                    <a:pt x="2878931" y="493059"/>
                  </a:lnTo>
                  <a:lnTo>
                    <a:pt x="0" y="882044"/>
                  </a:lnTo>
                  <a:cubicBezTo>
                    <a:pt x="2007" y="587236"/>
                    <a:pt x="-747" y="294808"/>
                    <a:pt x="1260" y="0"/>
                  </a:cubicBezTo>
                  <a:close/>
                </a:path>
              </a:pathLst>
            </a:custGeom>
            <a:solidFill>
              <a:schemeClr val="accent5"/>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91440" bIns="228600" rtlCol="0" anchor="ctr"/>
            <a:lstStyle/>
            <a:p>
              <a:pPr indent="85723" algn="ctr">
                <a:lnSpc>
                  <a:spcPct val="85000"/>
                </a:lnSpc>
              </a:pPr>
              <a:endParaRPr lang="en-US" sz="1200" dirty="0">
                <a:latin typeface="+mj-lt"/>
              </a:endParaRPr>
            </a:p>
          </p:txBody>
        </p:sp>
        <p:sp>
          <p:nvSpPr>
            <p:cNvPr id="14" name="Freeform: Shape 13">
              <a:extLst>
                <a:ext uri="{FF2B5EF4-FFF2-40B4-BE49-F238E27FC236}">
                  <a16:creationId xmlns:a16="http://schemas.microsoft.com/office/drawing/2014/main" id="{65127E9A-7473-4117-AE01-DF83C51C89E3}"/>
                </a:ext>
              </a:extLst>
            </p:cNvPr>
            <p:cNvSpPr/>
            <p:nvPr/>
          </p:nvSpPr>
          <p:spPr>
            <a:xfrm>
              <a:off x="8220177" y="1432338"/>
              <a:ext cx="2798439" cy="937447"/>
            </a:xfrm>
            <a:custGeom>
              <a:avLst/>
              <a:gdLst>
                <a:gd name="connsiteX0" fmla="*/ 17929 w 2895600"/>
                <a:gd name="connsiteY0" fmla="*/ 0 h 860612"/>
                <a:gd name="connsiteX1" fmla="*/ 2895600 w 2895600"/>
                <a:gd name="connsiteY1" fmla="*/ 0 h 860612"/>
                <a:gd name="connsiteX2" fmla="*/ 2895600 w 2895600"/>
                <a:gd name="connsiteY2" fmla="*/ 493059 h 860612"/>
                <a:gd name="connsiteX3" fmla="*/ 0 w 2895600"/>
                <a:gd name="connsiteY3" fmla="*/ 860612 h 860612"/>
                <a:gd name="connsiteX4" fmla="*/ 17929 w 2895600"/>
                <a:gd name="connsiteY4" fmla="*/ 0 h 860612"/>
                <a:gd name="connsiteX0" fmla="*/ 6022 w 2883693"/>
                <a:gd name="connsiteY0" fmla="*/ 0 h 884425"/>
                <a:gd name="connsiteX1" fmla="*/ 2883693 w 2883693"/>
                <a:gd name="connsiteY1" fmla="*/ 0 h 884425"/>
                <a:gd name="connsiteX2" fmla="*/ 2883693 w 2883693"/>
                <a:gd name="connsiteY2" fmla="*/ 493059 h 884425"/>
                <a:gd name="connsiteX3" fmla="*/ 0 w 2883693"/>
                <a:gd name="connsiteY3" fmla="*/ 884425 h 884425"/>
                <a:gd name="connsiteX4" fmla="*/ 6022 w 2883693"/>
                <a:gd name="connsiteY4" fmla="*/ 0 h 884425"/>
                <a:gd name="connsiteX0" fmla="*/ 1260 w 2878931"/>
                <a:gd name="connsiteY0" fmla="*/ 0 h 882044"/>
                <a:gd name="connsiteX1" fmla="*/ 2878931 w 2878931"/>
                <a:gd name="connsiteY1" fmla="*/ 0 h 882044"/>
                <a:gd name="connsiteX2" fmla="*/ 2878931 w 2878931"/>
                <a:gd name="connsiteY2" fmla="*/ 493059 h 882044"/>
                <a:gd name="connsiteX3" fmla="*/ 0 w 2878931"/>
                <a:gd name="connsiteY3" fmla="*/ 882044 h 882044"/>
                <a:gd name="connsiteX4" fmla="*/ 1260 w 2878931"/>
                <a:gd name="connsiteY4" fmla="*/ 0 h 882044"/>
                <a:gd name="connsiteX0" fmla="*/ 1260 w 2878931"/>
                <a:gd name="connsiteY0" fmla="*/ 0 h 856986"/>
                <a:gd name="connsiteX1" fmla="*/ 2878931 w 2878931"/>
                <a:gd name="connsiteY1" fmla="*/ 0 h 856986"/>
                <a:gd name="connsiteX2" fmla="*/ 2878931 w 2878931"/>
                <a:gd name="connsiteY2" fmla="*/ 493059 h 856986"/>
                <a:gd name="connsiteX3" fmla="*/ 0 w 2878931"/>
                <a:gd name="connsiteY3" fmla="*/ 856986 h 856986"/>
                <a:gd name="connsiteX4" fmla="*/ 1260 w 2878931"/>
                <a:gd name="connsiteY4" fmla="*/ 0 h 856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8931" h="856986">
                  <a:moveTo>
                    <a:pt x="1260" y="0"/>
                  </a:moveTo>
                  <a:lnTo>
                    <a:pt x="2878931" y="0"/>
                  </a:lnTo>
                  <a:lnTo>
                    <a:pt x="2878931" y="493059"/>
                  </a:lnTo>
                  <a:lnTo>
                    <a:pt x="0" y="856986"/>
                  </a:lnTo>
                  <a:cubicBezTo>
                    <a:pt x="2007" y="562178"/>
                    <a:pt x="-747" y="294808"/>
                    <a:pt x="1260" y="0"/>
                  </a:cubicBezTo>
                  <a:close/>
                </a:path>
              </a:pathLst>
            </a:custGeom>
            <a:noFill/>
            <a:ln w="190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
        <p:nvSpPr>
          <p:cNvPr id="3" name="Content Placeholder 2">
            <a:extLst>
              <a:ext uri="{FF2B5EF4-FFF2-40B4-BE49-F238E27FC236}">
                <a16:creationId xmlns:a16="http://schemas.microsoft.com/office/drawing/2014/main" id="{667AB6DD-F584-4065-BD0B-414A84EA4EB6}"/>
              </a:ext>
            </a:extLst>
          </p:cNvPr>
          <p:cNvSpPr>
            <a:spLocks noGrp="1"/>
          </p:cNvSpPr>
          <p:nvPr>
            <p:ph idx="1"/>
          </p:nvPr>
        </p:nvSpPr>
        <p:spPr>
          <a:xfrm>
            <a:off x="609600" y="1409700"/>
            <a:ext cx="7437120" cy="5181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7">
            <a:extLst>
              <a:ext uri="{FF2B5EF4-FFF2-40B4-BE49-F238E27FC236}">
                <a16:creationId xmlns:a16="http://schemas.microsoft.com/office/drawing/2014/main" id="{67A1269B-CD62-4270-8B88-894D5D82EC6F}"/>
              </a:ext>
            </a:extLst>
          </p:cNvPr>
          <p:cNvSpPr>
            <a:spLocks noGrp="1"/>
          </p:cNvSpPr>
          <p:nvPr>
            <p:ph type="dt" sz="half" idx="10"/>
          </p:nvPr>
        </p:nvSpPr>
        <p:spPr>
          <a:xfrm>
            <a:off x="9038605" y="6694079"/>
            <a:ext cx="1462043" cy="138499"/>
          </a:xfrm>
          <a:prstGeom prst="rect">
            <a:avLst/>
          </a:prstGeom>
        </p:spPr>
        <p:txBody>
          <a:bodyPr/>
          <a:lstStyle/>
          <a:p>
            <a:r>
              <a:rPr lang="en-US"/>
              <a:t>3/28/2021</a:t>
            </a:r>
            <a:endParaRPr lang="en-US" dirty="0"/>
          </a:p>
        </p:txBody>
      </p:sp>
      <p:sp>
        <p:nvSpPr>
          <p:cNvPr id="9" name="Footer Placeholder 8">
            <a:extLst>
              <a:ext uri="{FF2B5EF4-FFF2-40B4-BE49-F238E27FC236}">
                <a16:creationId xmlns:a16="http://schemas.microsoft.com/office/drawing/2014/main" id="{31926733-CE61-482E-B609-AF12F94DA3DC}"/>
              </a:ext>
            </a:extLst>
          </p:cNvPr>
          <p:cNvSpPr>
            <a:spLocks noGrp="1"/>
          </p:cNvSpPr>
          <p:nvPr>
            <p:ph type="ftr" sz="quarter" idx="11"/>
          </p:nvPr>
        </p:nvSpPr>
        <p:spPr/>
        <p:txBody>
          <a:bodyPr/>
          <a:lstStyle/>
          <a:p>
            <a:r>
              <a:rPr lang="en-US"/>
              <a:t>AIA CA Series - Make The Grade: Photovoltaics (PV) and All-Electric Design Considerations</a:t>
            </a:r>
            <a:endParaRPr lang="en-US" dirty="0"/>
          </a:p>
        </p:txBody>
      </p:sp>
      <p:sp>
        <p:nvSpPr>
          <p:cNvPr id="10" name="Slide Number Placeholder 9">
            <a:extLst>
              <a:ext uri="{FF2B5EF4-FFF2-40B4-BE49-F238E27FC236}">
                <a16:creationId xmlns:a16="http://schemas.microsoft.com/office/drawing/2014/main" id="{D4A40276-8223-474B-A300-E2D172D35D5E}"/>
              </a:ext>
            </a:extLst>
          </p:cNvPr>
          <p:cNvSpPr>
            <a:spLocks noGrp="1"/>
          </p:cNvSpPr>
          <p:nvPr>
            <p:ph type="sldNum" sz="quarter" idx="12"/>
          </p:nvPr>
        </p:nvSpPr>
        <p:spPr/>
        <p:txBody>
          <a:bodyPr/>
          <a:lstStyle/>
          <a:p>
            <a:fld id="{2D546CA2-C1D2-4324-9E39-7858381B15B9}" type="slidenum">
              <a:rPr lang="en-US" smtClean="0"/>
              <a:pPr/>
              <a:t>‹#›</a:t>
            </a:fld>
            <a:endParaRPr lang="en-US" dirty="0"/>
          </a:p>
        </p:txBody>
      </p:sp>
      <p:sp>
        <p:nvSpPr>
          <p:cNvPr id="17" name="Text Placeholder 16">
            <a:extLst>
              <a:ext uri="{FF2B5EF4-FFF2-40B4-BE49-F238E27FC236}">
                <a16:creationId xmlns:a16="http://schemas.microsoft.com/office/drawing/2014/main" id="{0BD4D8FC-80CE-4418-9D39-54DFEF5C5101}"/>
              </a:ext>
            </a:extLst>
          </p:cNvPr>
          <p:cNvSpPr>
            <a:spLocks noGrp="1"/>
          </p:cNvSpPr>
          <p:nvPr>
            <p:ph type="body" sz="quarter" idx="17" hasCustomPrompt="1"/>
          </p:nvPr>
        </p:nvSpPr>
        <p:spPr bwMode="gray">
          <a:xfrm flipH="1">
            <a:off x="8419371" y="1470516"/>
            <a:ext cx="3282357" cy="581698"/>
          </a:xfrm>
          <a:prstGeom prst="rect">
            <a:avLst/>
          </a:prstGeom>
          <a:noFill/>
          <a:ln>
            <a:noFill/>
          </a:ln>
        </p:spPr>
        <p:txBody>
          <a:bodyPr lIns="91440" tIns="91440" rIns="91440" bIns="0">
            <a:normAutofit/>
          </a:bodyPr>
          <a:lstStyle>
            <a:lvl1pPr marL="0" indent="0">
              <a:lnSpc>
                <a:spcPct val="90000"/>
              </a:lnSpc>
              <a:spcBef>
                <a:spcPts val="0"/>
              </a:spcBef>
              <a:buFont typeface="Arial" panose="020B0604020202020204" pitchFamily="34" charset="0"/>
              <a:buNone/>
              <a:defRPr sz="1600">
                <a:solidFill>
                  <a:schemeClr val="bg1"/>
                </a:solidFill>
                <a:latin typeface="+mj-lt"/>
              </a:defRPr>
            </a:lvl1pPr>
            <a:lvl2pPr marL="258359" indent="0">
              <a:buNone/>
              <a:defRPr sz="1200">
                <a:latin typeface="+mj-lt"/>
              </a:defRPr>
            </a:lvl2pPr>
            <a:lvl3pPr marL="517909" indent="0">
              <a:buNone/>
              <a:defRPr sz="1200">
                <a:latin typeface="+mj-lt"/>
              </a:defRPr>
            </a:lvl3pPr>
            <a:lvl4pPr marL="731026" indent="0">
              <a:buNone/>
              <a:defRPr sz="1200">
                <a:latin typeface="+mj-lt"/>
              </a:defRPr>
            </a:lvl4pPr>
            <a:lvl5pPr marL="898900" indent="0">
              <a:buNone/>
              <a:defRPr sz="1200">
                <a:latin typeface="+mj-lt"/>
              </a:defRPr>
            </a:lvl5pPr>
          </a:lstStyle>
          <a:p>
            <a:pPr lvl="0"/>
            <a:r>
              <a:rPr lang="en-US" dirty="0"/>
              <a:t>Click to</a:t>
            </a:r>
            <a:br>
              <a:rPr lang="en-US" dirty="0"/>
            </a:br>
            <a:r>
              <a:rPr lang="en-US" dirty="0"/>
              <a:t>edit Sidebar Title</a:t>
            </a:r>
          </a:p>
        </p:txBody>
      </p:sp>
      <p:sp>
        <p:nvSpPr>
          <p:cNvPr id="4" name="Title 3">
            <a:extLst>
              <a:ext uri="{FF2B5EF4-FFF2-40B4-BE49-F238E27FC236}">
                <a16:creationId xmlns:a16="http://schemas.microsoft.com/office/drawing/2014/main" id="{1055F213-1494-445C-971E-F4C86B812F6D}"/>
              </a:ext>
            </a:extLst>
          </p:cNvPr>
          <p:cNvSpPr>
            <a:spLocks noGrp="1"/>
          </p:cNvSpPr>
          <p:nvPr>
            <p:ph type="title" hasCustomPrompt="1"/>
          </p:nvPr>
        </p:nvSpPr>
        <p:spPr>
          <a:xfrm>
            <a:off x="609600" y="386103"/>
            <a:ext cx="10972800" cy="485967"/>
          </a:xfrm>
        </p:spPr>
        <p:txBody>
          <a:bodyPr/>
          <a:lstStyle/>
          <a:p>
            <a:r>
              <a:rPr lang="en-US" dirty="0"/>
              <a:t>&lt; Sidebar 1 &gt; (Neutral) Click to enter title</a:t>
            </a:r>
          </a:p>
        </p:txBody>
      </p:sp>
    </p:spTree>
    <p:extLst>
      <p:ext uri="{BB962C8B-B14F-4D97-AF65-F5344CB8AC3E}">
        <p14:creationId xmlns:p14="http://schemas.microsoft.com/office/powerpoint/2010/main" val="2153195227"/>
      </p:ext>
    </p:extLst>
  </p:cSld>
  <p:clrMapOvr>
    <a:masterClrMapping/>
  </p:clrMapOvr>
  <p:extLst>
    <p:ext uri="{DCECCB84-F9BA-43D5-87BE-67443E8EF086}">
      <p15:sldGuideLst xmlns:p15="http://schemas.microsoft.com/office/powerpoint/2012/main">
        <p15:guide id="1" orient="horz" pos="792">
          <p15:clr>
            <a:srgbClr val="FBAE40"/>
          </p15:clr>
        </p15:guide>
        <p15:guide id="2" pos="4212">
          <p15:clr>
            <a:srgbClr val="FBAE40"/>
          </p15:clr>
        </p15:guide>
        <p15:guide id="3" pos="4014">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idebar 2">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7AB6DD-F584-4065-BD0B-414A84EA4EB6}"/>
              </a:ext>
            </a:extLst>
          </p:cNvPr>
          <p:cNvSpPr>
            <a:spLocks noGrp="1"/>
          </p:cNvSpPr>
          <p:nvPr>
            <p:ph idx="1"/>
          </p:nvPr>
        </p:nvSpPr>
        <p:spPr>
          <a:xfrm>
            <a:off x="609601" y="1409700"/>
            <a:ext cx="7320212"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67A1269B-CD62-4270-8B88-894D5D82EC6F}"/>
              </a:ext>
            </a:extLst>
          </p:cNvPr>
          <p:cNvSpPr>
            <a:spLocks noGrp="1"/>
          </p:cNvSpPr>
          <p:nvPr>
            <p:ph type="dt" sz="half" idx="10"/>
          </p:nvPr>
        </p:nvSpPr>
        <p:spPr>
          <a:xfrm>
            <a:off x="9038605" y="6694079"/>
            <a:ext cx="1462043" cy="138499"/>
          </a:xfrm>
          <a:prstGeom prst="rect">
            <a:avLst/>
          </a:prstGeom>
        </p:spPr>
        <p:txBody>
          <a:bodyPr/>
          <a:lstStyle/>
          <a:p>
            <a:r>
              <a:rPr lang="en-US"/>
              <a:t>3/28/2021</a:t>
            </a:r>
            <a:endParaRPr lang="en-US" dirty="0"/>
          </a:p>
        </p:txBody>
      </p:sp>
      <p:sp>
        <p:nvSpPr>
          <p:cNvPr id="9" name="Footer Placeholder 8">
            <a:extLst>
              <a:ext uri="{FF2B5EF4-FFF2-40B4-BE49-F238E27FC236}">
                <a16:creationId xmlns:a16="http://schemas.microsoft.com/office/drawing/2014/main" id="{31926733-CE61-482E-B609-AF12F94DA3DC}"/>
              </a:ext>
            </a:extLst>
          </p:cNvPr>
          <p:cNvSpPr>
            <a:spLocks noGrp="1"/>
          </p:cNvSpPr>
          <p:nvPr>
            <p:ph type="ftr" sz="quarter" idx="11"/>
          </p:nvPr>
        </p:nvSpPr>
        <p:spPr/>
        <p:txBody>
          <a:bodyPr/>
          <a:lstStyle/>
          <a:p>
            <a:r>
              <a:rPr lang="en-US"/>
              <a:t>AIA CA Series - Make The Grade: Photovoltaics (PV) and All-Electric Design Considerations</a:t>
            </a:r>
            <a:endParaRPr lang="en-US" dirty="0"/>
          </a:p>
        </p:txBody>
      </p:sp>
      <p:sp>
        <p:nvSpPr>
          <p:cNvPr id="10" name="Slide Number Placeholder 9">
            <a:extLst>
              <a:ext uri="{FF2B5EF4-FFF2-40B4-BE49-F238E27FC236}">
                <a16:creationId xmlns:a16="http://schemas.microsoft.com/office/drawing/2014/main" id="{D4A40276-8223-474B-A300-E2D172D35D5E}"/>
              </a:ext>
            </a:extLst>
          </p:cNvPr>
          <p:cNvSpPr>
            <a:spLocks noGrp="1"/>
          </p:cNvSpPr>
          <p:nvPr>
            <p:ph type="sldNum" sz="quarter" idx="12"/>
          </p:nvPr>
        </p:nvSpPr>
        <p:spPr/>
        <p:txBody>
          <a:bodyPr/>
          <a:lstStyle/>
          <a:p>
            <a:fld id="{2D546CA2-C1D2-4324-9E39-7858381B15B9}" type="slidenum">
              <a:rPr lang="en-US" smtClean="0"/>
              <a:pPr/>
              <a:t>‹#›</a:t>
            </a:fld>
            <a:endParaRPr lang="en-US" dirty="0"/>
          </a:p>
        </p:txBody>
      </p:sp>
      <p:sp>
        <p:nvSpPr>
          <p:cNvPr id="2" name="Title 1">
            <a:extLst>
              <a:ext uri="{FF2B5EF4-FFF2-40B4-BE49-F238E27FC236}">
                <a16:creationId xmlns:a16="http://schemas.microsoft.com/office/drawing/2014/main" id="{FC849E65-8564-4924-93C1-D0574F8BAD46}"/>
              </a:ext>
            </a:extLst>
          </p:cNvPr>
          <p:cNvSpPr>
            <a:spLocks noGrp="1"/>
          </p:cNvSpPr>
          <p:nvPr>
            <p:ph type="title" hasCustomPrompt="1"/>
          </p:nvPr>
        </p:nvSpPr>
        <p:spPr>
          <a:xfrm>
            <a:off x="381000" y="369012"/>
            <a:ext cx="11412197" cy="485967"/>
          </a:xfrm>
        </p:spPr>
        <p:txBody>
          <a:bodyPr/>
          <a:lstStyle>
            <a:lvl1pPr>
              <a:defRPr/>
            </a:lvl1pPr>
          </a:lstStyle>
          <a:p>
            <a:r>
              <a:rPr lang="en-US" dirty="0"/>
              <a:t>&lt; Sidebar 2 &gt; (Neutral) Click to enter title</a:t>
            </a:r>
          </a:p>
        </p:txBody>
      </p:sp>
      <p:grpSp>
        <p:nvGrpSpPr>
          <p:cNvPr id="15" name="Tools frame group">
            <a:extLst>
              <a:ext uri="{FF2B5EF4-FFF2-40B4-BE49-F238E27FC236}">
                <a16:creationId xmlns:a16="http://schemas.microsoft.com/office/drawing/2014/main" id="{EF713F7F-9B0B-444B-8395-DBB7561DBE6D}"/>
              </a:ext>
            </a:extLst>
          </p:cNvPr>
          <p:cNvGrpSpPr/>
          <p:nvPr userDrawn="1"/>
        </p:nvGrpSpPr>
        <p:grpSpPr bwMode="gray">
          <a:xfrm>
            <a:off x="8074859" y="1210209"/>
            <a:ext cx="3882683" cy="5381091"/>
            <a:chOff x="8855271" y="1201271"/>
            <a:chExt cx="3065402" cy="5390030"/>
          </a:xfrm>
        </p:grpSpPr>
        <p:sp>
          <p:nvSpPr>
            <p:cNvPr id="16" name="Tools frame 2">
              <a:extLst>
                <a:ext uri="{FF2B5EF4-FFF2-40B4-BE49-F238E27FC236}">
                  <a16:creationId xmlns:a16="http://schemas.microsoft.com/office/drawing/2014/main" id="{B0695011-8010-4094-A05C-09E326741B82}"/>
                </a:ext>
              </a:extLst>
            </p:cNvPr>
            <p:cNvSpPr/>
            <p:nvPr/>
          </p:nvSpPr>
          <p:spPr bwMode="gray">
            <a:xfrm>
              <a:off x="8909237" y="1201271"/>
              <a:ext cx="3002360" cy="5219089"/>
            </a:xfrm>
            <a:custGeom>
              <a:avLst/>
              <a:gdLst>
                <a:gd name="connsiteX0" fmla="*/ 184935 w 2301411"/>
                <a:gd name="connsiteY0" fmla="*/ 0 h 2825393"/>
                <a:gd name="connsiteX1" fmla="*/ 1982913 w 2301411"/>
                <a:gd name="connsiteY1" fmla="*/ 41096 h 2825393"/>
                <a:gd name="connsiteX2" fmla="*/ 2301411 w 2301411"/>
                <a:gd name="connsiteY2" fmla="*/ 2589087 h 2825393"/>
                <a:gd name="connsiteX3" fmla="*/ 0 w 2301411"/>
                <a:gd name="connsiteY3" fmla="*/ 2825393 h 2825393"/>
                <a:gd name="connsiteX4" fmla="*/ 184935 w 2301411"/>
                <a:gd name="connsiteY4" fmla="*/ 0 h 2825393"/>
                <a:gd name="connsiteX0" fmla="*/ 184935 w 2461458"/>
                <a:gd name="connsiteY0" fmla="*/ 0 h 2825393"/>
                <a:gd name="connsiteX1" fmla="*/ 2461458 w 2461458"/>
                <a:gd name="connsiteY1" fmla="*/ 49011 h 2825393"/>
                <a:gd name="connsiteX2" fmla="*/ 2301411 w 2461458"/>
                <a:gd name="connsiteY2" fmla="*/ 2589087 h 2825393"/>
                <a:gd name="connsiteX3" fmla="*/ 0 w 2461458"/>
                <a:gd name="connsiteY3" fmla="*/ 2825393 h 2825393"/>
                <a:gd name="connsiteX4" fmla="*/ 184935 w 2461458"/>
                <a:gd name="connsiteY4" fmla="*/ 0 h 2825393"/>
                <a:gd name="connsiteX0" fmla="*/ 184935 w 2463936"/>
                <a:gd name="connsiteY0" fmla="*/ 0 h 2825393"/>
                <a:gd name="connsiteX1" fmla="*/ 2461458 w 2463936"/>
                <a:gd name="connsiteY1" fmla="*/ 49011 h 2825393"/>
                <a:gd name="connsiteX2" fmla="*/ 2463936 w 2463936"/>
                <a:gd name="connsiteY2" fmla="*/ 2509937 h 2825393"/>
                <a:gd name="connsiteX3" fmla="*/ 0 w 2463936"/>
                <a:gd name="connsiteY3" fmla="*/ 2825393 h 2825393"/>
                <a:gd name="connsiteX4" fmla="*/ 184935 w 2463936"/>
                <a:gd name="connsiteY4" fmla="*/ 0 h 2825393"/>
                <a:gd name="connsiteX0" fmla="*/ 184935 w 2463936"/>
                <a:gd name="connsiteY0" fmla="*/ 0 h 2825393"/>
                <a:gd name="connsiteX1" fmla="*/ 2326021 w 2463936"/>
                <a:gd name="connsiteY1" fmla="*/ 41095 h 2825393"/>
                <a:gd name="connsiteX2" fmla="*/ 2463936 w 2463936"/>
                <a:gd name="connsiteY2" fmla="*/ 2509937 h 2825393"/>
                <a:gd name="connsiteX3" fmla="*/ 0 w 2463936"/>
                <a:gd name="connsiteY3" fmla="*/ 2825393 h 2825393"/>
                <a:gd name="connsiteX4" fmla="*/ 184935 w 2463936"/>
                <a:gd name="connsiteY4" fmla="*/ 0 h 2825393"/>
                <a:gd name="connsiteX0" fmla="*/ 184935 w 2472966"/>
                <a:gd name="connsiteY0" fmla="*/ 0 h 2825393"/>
                <a:gd name="connsiteX1" fmla="*/ 2326021 w 2472966"/>
                <a:gd name="connsiteY1" fmla="*/ 41095 h 2825393"/>
                <a:gd name="connsiteX2" fmla="*/ 2472966 w 2472966"/>
                <a:gd name="connsiteY2" fmla="*/ 2565343 h 2825393"/>
                <a:gd name="connsiteX3" fmla="*/ 0 w 2472966"/>
                <a:gd name="connsiteY3" fmla="*/ 2825393 h 2825393"/>
                <a:gd name="connsiteX4" fmla="*/ 184935 w 2472966"/>
                <a:gd name="connsiteY4" fmla="*/ 0 h 2825393"/>
                <a:gd name="connsiteX0" fmla="*/ 166877 w 2472966"/>
                <a:gd name="connsiteY0" fmla="*/ 0 h 2904543"/>
                <a:gd name="connsiteX1" fmla="*/ 2326021 w 2472966"/>
                <a:gd name="connsiteY1" fmla="*/ 120245 h 2904543"/>
                <a:gd name="connsiteX2" fmla="*/ 2472966 w 2472966"/>
                <a:gd name="connsiteY2" fmla="*/ 2644493 h 2904543"/>
                <a:gd name="connsiteX3" fmla="*/ 0 w 2472966"/>
                <a:gd name="connsiteY3" fmla="*/ 2904543 h 2904543"/>
                <a:gd name="connsiteX4" fmla="*/ 166877 w 2472966"/>
                <a:gd name="connsiteY4" fmla="*/ 0 h 2904543"/>
                <a:gd name="connsiteX0" fmla="*/ 166877 w 2472966"/>
                <a:gd name="connsiteY0" fmla="*/ 0 h 2904543"/>
                <a:gd name="connsiteX1" fmla="*/ 2298933 w 2472966"/>
                <a:gd name="connsiteY1" fmla="*/ 33180 h 2904543"/>
                <a:gd name="connsiteX2" fmla="*/ 2472966 w 2472966"/>
                <a:gd name="connsiteY2" fmla="*/ 2644493 h 2904543"/>
                <a:gd name="connsiteX3" fmla="*/ 0 w 2472966"/>
                <a:gd name="connsiteY3" fmla="*/ 2904543 h 2904543"/>
                <a:gd name="connsiteX4" fmla="*/ 166877 w 2472966"/>
                <a:gd name="connsiteY4" fmla="*/ 0 h 2904543"/>
                <a:gd name="connsiteX0" fmla="*/ 202993 w 2472966"/>
                <a:gd name="connsiteY0" fmla="*/ 0 h 2944117"/>
                <a:gd name="connsiteX1" fmla="*/ 2298933 w 2472966"/>
                <a:gd name="connsiteY1" fmla="*/ 72754 h 2944117"/>
                <a:gd name="connsiteX2" fmla="*/ 2472966 w 2472966"/>
                <a:gd name="connsiteY2" fmla="*/ 2684067 h 2944117"/>
                <a:gd name="connsiteX3" fmla="*/ 0 w 2472966"/>
                <a:gd name="connsiteY3" fmla="*/ 2944117 h 2944117"/>
                <a:gd name="connsiteX4" fmla="*/ 202993 w 2472966"/>
                <a:gd name="connsiteY4" fmla="*/ 0 h 2944117"/>
                <a:gd name="connsiteX0" fmla="*/ 202993 w 2472966"/>
                <a:gd name="connsiteY0" fmla="*/ 0 h 2944117"/>
                <a:gd name="connsiteX1" fmla="*/ 2262817 w 2472966"/>
                <a:gd name="connsiteY1" fmla="*/ 25264 h 2944117"/>
                <a:gd name="connsiteX2" fmla="*/ 2472966 w 2472966"/>
                <a:gd name="connsiteY2" fmla="*/ 2684067 h 2944117"/>
                <a:gd name="connsiteX3" fmla="*/ 0 w 2472966"/>
                <a:gd name="connsiteY3" fmla="*/ 2944117 h 2944117"/>
                <a:gd name="connsiteX4" fmla="*/ 202993 w 2472966"/>
                <a:gd name="connsiteY4" fmla="*/ 0 h 2944117"/>
                <a:gd name="connsiteX0" fmla="*/ 0 w 2513761"/>
                <a:gd name="connsiteY0" fmla="*/ 85546 h 2918853"/>
                <a:gd name="connsiteX1" fmla="*/ 2303612 w 2513761"/>
                <a:gd name="connsiteY1" fmla="*/ 0 h 2918853"/>
                <a:gd name="connsiteX2" fmla="*/ 2513761 w 2513761"/>
                <a:gd name="connsiteY2" fmla="*/ 2658803 h 2918853"/>
                <a:gd name="connsiteX3" fmla="*/ 40795 w 2513761"/>
                <a:gd name="connsiteY3" fmla="*/ 2918853 h 2918853"/>
                <a:gd name="connsiteX4" fmla="*/ 0 w 2513761"/>
                <a:gd name="connsiteY4" fmla="*/ 85546 h 2918853"/>
                <a:gd name="connsiteX0" fmla="*/ 0 w 2513761"/>
                <a:gd name="connsiteY0" fmla="*/ 109291 h 2942598"/>
                <a:gd name="connsiteX1" fmla="*/ 2411961 w 2513761"/>
                <a:gd name="connsiteY1" fmla="*/ 0 h 2942598"/>
                <a:gd name="connsiteX2" fmla="*/ 2513761 w 2513761"/>
                <a:gd name="connsiteY2" fmla="*/ 2682548 h 2942598"/>
                <a:gd name="connsiteX3" fmla="*/ 40795 w 2513761"/>
                <a:gd name="connsiteY3" fmla="*/ 2942598 h 2942598"/>
                <a:gd name="connsiteX4" fmla="*/ 0 w 2513761"/>
                <a:gd name="connsiteY4" fmla="*/ 109291 h 2942598"/>
                <a:gd name="connsiteX0" fmla="*/ 0 w 2411961"/>
                <a:gd name="connsiteY0" fmla="*/ 109291 h 2942598"/>
                <a:gd name="connsiteX1" fmla="*/ 2411961 w 2411961"/>
                <a:gd name="connsiteY1" fmla="*/ 0 h 2942598"/>
                <a:gd name="connsiteX2" fmla="*/ 2333178 w 2411961"/>
                <a:gd name="connsiteY2" fmla="*/ 2658803 h 2942598"/>
                <a:gd name="connsiteX3" fmla="*/ 40795 w 2411961"/>
                <a:gd name="connsiteY3" fmla="*/ 2942598 h 2942598"/>
                <a:gd name="connsiteX4" fmla="*/ 0 w 2411961"/>
                <a:gd name="connsiteY4" fmla="*/ 109291 h 2942598"/>
                <a:gd name="connsiteX0" fmla="*/ 0 w 2411961"/>
                <a:gd name="connsiteY0" fmla="*/ 109291 h 2974257"/>
                <a:gd name="connsiteX1" fmla="*/ 2411961 w 2411961"/>
                <a:gd name="connsiteY1" fmla="*/ 0 h 2974257"/>
                <a:gd name="connsiteX2" fmla="*/ 2333178 w 2411961"/>
                <a:gd name="connsiteY2" fmla="*/ 2658803 h 2974257"/>
                <a:gd name="connsiteX3" fmla="*/ 131086 w 2411961"/>
                <a:gd name="connsiteY3" fmla="*/ 2974257 h 2974257"/>
                <a:gd name="connsiteX4" fmla="*/ 0 w 2411961"/>
                <a:gd name="connsiteY4" fmla="*/ 109291 h 2974257"/>
                <a:gd name="connsiteX0" fmla="*/ 0 w 2411961"/>
                <a:gd name="connsiteY0" fmla="*/ 109291 h 2974257"/>
                <a:gd name="connsiteX1" fmla="*/ 2411961 w 2411961"/>
                <a:gd name="connsiteY1" fmla="*/ 0 h 2974257"/>
                <a:gd name="connsiteX2" fmla="*/ 2342207 w 2411961"/>
                <a:gd name="connsiteY2" fmla="*/ 2730037 h 2974257"/>
                <a:gd name="connsiteX3" fmla="*/ 131086 w 2411961"/>
                <a:gd name="connsiteY3" fmla="*/ 2974257 h 2974257"/>
                <a:gd name="connsiteX4" fmla="*/ 0 w 2411961"/>
                <a:gd name="connsiteY4" fmla="*/ 109291 h 2974257"/>
                <a:gd name="connsiteX0" fmla="*/ 0 w 2411961"/>
                <a:gd name="connsiteY0" fmla="*/ 109291 h 2974257"/>
                <a:gd name="connsiteX1" fmla="*/ 2411961 w 2411961"/>
                <a:gd name="connsiteY1" fmla="*/ 0 h 2974257"/>
                <a:gd name="connsiteX2" fmla="*/ 2288032 w 2411961"/>
                <a:gd name="connsiteY2" fmla="*/ 2761698 h 2974257"/>
                <a:gd name="connsiteX3" fmla="*/ 131086 w 2411961"/>
                <a:gd name="connsiteY3" fmla="*/ 2974257 h 2974257"/>
                <a:gd name="connsiteX4" fmla="*/ 0 w 2411961"/>
                <a:gd name="connsiteY4" fmla="*/ 109291 h 2974257"/>
                <a:gd name="connsiteX0" fmla="*/ 0 w 2384874"/>
                <a:gd name="connsiteY0" fmla="*/ 77631 h 2974257"/>
                <a:gd name="connsiteX1" fmla="*/ 2384874 w 2384874"/>
                <a:gd name="connsiteY1" fmla="*/ 0 h 2974257"/>
                <a:gd name="connsiteX2" fmla="*/ 2260945 w 2384874"/>
                <a:gd name="connsiteY2" fmla="*/ 2761698 h 2974257"/>
                <a:gd name="connsiteX3" fmla="*/ 103999 w 2384874"/>
                <a:gd name="connsiteY3" fmla="*/ 2974257 h 2974257"/>
                <a:gd name="connsiteX4" fmla="*/ 0 w 2384874"/>
                <a:gd name="connsiteY4" fmla="*/ 77631 h 2974257"/>
                <a:gd name="connsiteX0" fmla="*/ 0 w 2384874"/>
                <a:gd name="connsiteY0" fmla="*/ 77631 h 2958427"/>
                <a:gd name="connsiteX1" fmla="*/ 2384874 w 2384874"/>
                <a:gd name="connsiteY1" fmla="*/ 0 h 2958427"/>
                <a:gd name="connsiteX2" fmla="*/ 2260945 w 2384874"/>
                <a:gd name="connsiteY2" fmla="*/ 2761698 h 2958427"/>
                <a:gd name="connsiteX3" fmla="*/ 212349 w 2384874"/>
                <a:gd name="connsiteY3" fmla="*/ 2958427 h 2958427"/>
                <a:gd name="connsiteX4" fmla="*/ 0 w 2384874"/>
                <a:gd name="connsiteY4" fmla="*/ 77631 h 2958427"/>
                <a:gd name="connsiteX0" fmla="*/ 0 w 2384874"/>
                <a:gd name="connsiteY0" fmla="*/ 77631 h 2989430"/>
                <a:gd name="connsiteX1" fmla="*/ 2384874 w 2384874"/>
                <a:gd name="connsiteY1" fmla="*/ 0 h 2989430"/>
                <a:gd name="connsiteX2" fmla="*/ 2260945 w 2384874"/>
                <a:gd name="connsiteY2" fmla="*/ 2761698 h 2989430"/>
                <a:gd name="connsiteX3" fmla="*/ 212349 w 2384874"/>
                <a:gd name="connsiteY3" fmla="*/ 2989430 h 2989430"/>
                <a:gd name="connsiteX4" fmla="*/ 0 w 2384874"/>
                <a:gd name="connsiteY4" fmla="*/ 77631 h 2989430"/>
                <a:gd name="connsiteX0" fmla="*/ 0 w 2384874"/>
                <a:gd name="connsiteY0" fmla="*/ 77631 h 2989430"/>
                <a:gd name="connsiteX1" fmla="*/ 2384874 w 2384874"/>
                <a:gd name="connsiteY1" fmla="*/ 0 h 2989430"/>
                <a:gd name="connsiteX2" fmla="*/ 2252104 w 2384874"/>
                <a:gd name="connsiteY2" fmla="*/ 2694525 h 2989430"/>
                <a:gd name="connsiteX3" fmla="*/ 212349 w 2384874"/>
                <a:gd name="connsiteY3" fmla="*/ 2989430 h 2989430"/>
                <a:gd name="connsiteX4" fmla="*/ 0 w 2384874"/>
                <a:gd name="connsiteY4" fmla="*/ 77631 h 2989430"/>
                <a:gd name="connsiteX0" fmla="*/ 0 w 2384874"/>
                <a:gd name="connsiteY0" fmla="*/ 131886 h 3043685"/>
                <a:gd name="connsiteX1" fmla="*/ 2384874 w 2384874"/>
                <a:gd name="connsiteY1" fmla="*/ 0 h 3043685"/>
                <a:gd name="connsiteX2" fmla="*/ 2252104 w 2384874"/>
                <a:gd name="connsiteY2" fmla="*/ 2748780 h 3043685"/>
                <a:gd name="connsiteX3" fmla="*/ 212349 w 2384874"/>
                <a:gd name="connsiteY3" fmla="*/ 3043685 h 3043685"/>
                <a:gd name="connsiteX4" fmla="*/ 0 w 2384874"/>
                <a:gd name="connsiteY4" fmla="*/ 131886 h 3043685"/>
                <a:gd name="connsiteX0" fmla="*/ 0 w 2252248"/>
                <a:gd name="connsiteY0" fmla="*/ 206810 h 3118609"/>
                <a:gd name="connsiteX1" fmla="*/ 2252248 w 2252248"/>
                <a:gd name="connsiteY1" fmla="*/ 0 h 3118609"/>
                <a:gd name="connsiteX2" fmla="*/ 2252104 w 2252248"/>
                <a:gd name="connsiteY2" fmla="*/ 2823704 h 3118609"/>
                <a:gd name="connsiteX3" fmla="*/ 212349 w 2252248"/>
                <a:gd name="connsiteY3" fmla="*/ 3118609 h 3118609"/>
                <a:gd name="connsiteX4" fmla="*/ 0 w 2252248"/>
                <a:gd name="connsiteY4" fmla="*/ 206810 h 3118609"/>
                <a:gd name="connsiteX0" fmla="*/ 0 w 2373085"/>
                <a:gd name="connsiteY0" fmla="*/ 126719 h 3118609"/>
                <a:gd name="connsiteX1" fmla="*/ 2373085 w 2373085"/>
                <a:gd name="connsiteY1" fmla="*/ 0 h 3118609"/>
                <a:gd name="connsiteX2" fmla="*/ 2372941 w 2373085"/>
                <a:gd name="connsiteY2" fmla="*/ 2823704 h 3118609"/>
                <a:gd name="connsiteX3" fmla="*/ 333186 w 2373085"/>
                <a:gd name="connsiteY3" fmla="*/ 3118609 h 3118609"/>
                <a:gd name="connsiteX4" fmla="*/ 0 w 2373085"/>
                <a:gd name="connsiteY4" fmla="*/ 126719 h 3118609"/>
                <a:gd name="connsiteX0" fmla="*/ 0 w 2373085"/>
                <a:gd name="connsiteY0" fmla="*/ 126719 h 3010099"/>
                <a:gd name="connsiteX1" fmla="*/ 2373085 w 2373085"/>
                <a:gd name="connsiteY1" fmla="*/ 0 h 3010099"/>
                <a:gd name="connsiteX2" fmla="*/ 2372941 w 2373085"/>
                <a:gd name="connsiteY2" fmla="*/ 2823704 h 3010099"/>
                <a:gd name="connsiteX3" fmla="*/ 176982 w 2373085"/>
                <a:gd name="connsiteY3" fmla="*/ 3010099 h 3010099"/>
                <a:gd name="connsiteX4" fmla="*/ 0 w 2373085"/>
                <a:gd name="connsiteY4" fmla="*/ 126719 h 3010099"/>
                <a:gd name="connsiteX0" fmla="*/ 0 w 2496726"/>
                <a:gd name="connsiteY0" fmla="*/ 126719 h 3012305"/>
                <a:gd name="connsiteX1" fmla="*/ 2373085 w 2496726"/>
                <a:gd name="connsiteY1" fmla="*/ 0 h 3012305"/>
                <a:gd name="connsiteX2" fmla="*/ 2496726 w 2496726"/>
                <a:gd name="connsiteY2" fmla="*/ 3012305 h 3012305"/>
                <a:gd name="connsiteX3" fmla="*/ 176982 w 2496726"/>
                <a:gd name="connsiteY3" fmla="*/ 3010099 h 3012305"/>
                <a:gd name="connsiteX4" fmla="*/ 0 w 2496726"/>
                <a:gd name="connsiteY4" fmla="*/ 126719 h 3012305"/>
                <a:gd name="connsiteX0" fmla="*/ 0 w 2496726"/>
                <a:gd name="connsiteY0" fmla="*/ 120518 h 3006104"/>
                <a:gd name="connsiteX1" fmla="*/ 2351865 w 2496726"/>
                <a:gd name="connsiteY1" fmla="*/ 0 h 3006104"/>
                <a:gd name="connsiteX2" fmla="*/ 2496726 w 2496726"/>
                <a:gd name="connsiteY2" fmla="*/ 3006104 h 3006104"/>
                <a:gd name="connsiteX3" fmla="*/ 176982 w 2496726"/>
                <a:gd name="connsiteY3" fmla="*/ 3003898 h 3006104"/>
                <a:gd name="connsiteX4" fmla="*/ 0 w 2496726"/>
                <a:gd name="connsiteY4" fmla="*/ 120518 h 3006104"/>
                <a:gd name="connsiteX0" fmla="*/ 0 w 2475506"/>
                <a:gd name="connsiteY0" fmla="*/ 120518 h 3006104"/>
                <a:gd name="connsiteX1" fmla="*/ 2351865 w 2475506"/>
                <a:gd name="connsiteY1" fmla="*/ 0 h 3006104"/>
                <a:gd name="connsiteX2" fmla="*/ 2475506 w 2475506"/>
                <a:gd name="connsiteY2" fmla="*/ 3006104 h 3006104"/>
                <a:gd name="connsiteX3" fmla="*/ 176982 w 2475506"/>
                <a:gd name="connsiteY3" fmla="*/ 3003898 h 3006104"/>
                <a:gd name="connsiteX4" fmla="*/ 0 w 2475506"/>
                <a:gd name="connsiteY4" fmla="*/ 120518 h 3006104"/>
                <a:gd name="connsiteX0" fmla="*/ 0 w 2475506"/>
                <a:gd name="connsiteY0" fmla="*/ 89876 h 2975462"/>
                <a:gd name="connsiteX1" fmla="*/ 2329742 w 2475506"/>
                <a:gd name="connsiteY1" fmla="*/ 0 h 2975462"/>
                <a:gd name="connsiteX2" fmla="*/ 2475506 w 2475506"/>
                <a:gd name="connsiteY2" fmla="*/ 2975462 h 2975462"/>
                <a:gd name="connsiteX3" fmla="*/ 176982 w 2475506"/>
                <a:gd name="connsiteY3" fmla="*/ 2973256 h 2975462"/>
                <a:gd name="connsiteX4" fmla="*/ 0 w 2475506"/>
                <a:gd name="connsiteY4" fmla="*/ 89876 h 2975462"/>
                <a:gd name="connsiteX0" fmla="*/ 0 w 2505004"/>
                <a:gd name="connsiteY0" fmla="*/ 89876 h 2975462"/>
                <a:gd name="connsiteX1" fmla="*/ 2359240 w 2505004"/>
                <a:gd name="connsiteY1" fmla="*/ 0 h 2975462"/>
                <a:gd name="connsiteX2" fmla="*/ 2505004 w 2505004"/>
                <a:gd name="connsiteY2" fmla="*/ 2975462 h 2975462"/>
                <a:gd name="connsiteX3" fmla="*/ 206480 w 2505004"/>
                <a:gd name="connsiteY3" fmla="*/ 2973256 h 2975462"/>
                <a:gd name="connsiteX4" fmla="*/ 0 w 2505004"/>
                <a:gd name="connsiteY4" fmla="*/ 89876 h 2975462"/>
                <a:gd name="connsiteX0" fmla="*/ 0 w 2469768"/>
                <a:gd name="connsiteY0" fmla="*/ 89876 h 2973256"/>
                <a:gd name="connsiteX1" fmla="*/ 2359240 w 2469768"/>
                <a:gd name="connsiteY1" fmla="*/ 0 h 2973256"/>
                <a:gd name="connsiteX2" fmla="*/ 2469768 w 2469768"/>
                <a:gd name="connsiteY2" fmla="*/ 2923370 h 2973256"/>
                <a:gd name="connsiteX3" fmla="*/ 206480 w 2469768"/>
                <a:gd name="connsiteY3" fmla="*/ 2973256 h 2973256"/>
                <a:gd name="connsiteX4" fmla="*/ 0 w 2469768"/>
                <a:gd name="connsiteY4" fmla="*/ 89876 h 29732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9768" h="2973256">
                  <a:moveTo>
                    <a:pt x="0" y="89876"/>
                  </a:moveTo>
                  <a:lnTo>
                    <a:pt x="2359240" y="0"/>
                  </a:lnTo>
                  <a:lnTo>
                    <a:pt x="2469768" y="2923370"/>
                  </a:lnTo>
                  <a:lnTo>
                    <a:pt x="206480" y="2973256"/>
                  </a:lnTo>
                  <a:lnTo>
                    <a:pt x="0" y="89876"/>
                  </a:lnTo>
                  <a:close/>
                </a:path>
              </a:pathLst>
            </a:custGeom>
            <a:noFill/>
            <a:ln w="254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8" name="tools frame 1">
              <a:extLst>
                <a:ext uri="{FF2B5EF4-FFF2-40B4-BE49-F238E27FC236}">
                  <a16:creationId xmlns:a16="http://schemas.microsoft.com/office/drawing/2014/main" id="{392690E1-4DA5-403E-AF79-1FE183104EAA}"/>
                </a:ext>
              </a:extLst>
            </p:cNvPr>
            <p:cNvSpPr/>
            <p:nvPr/>
          </p:nvSpPr>
          <p:spPr bwMode="gray">
            <a:xfrm>
              <a:off x="8855271" y="1290265"/>
              <a:ext cx="3065402" cy="5301036"/>
            </a:xfrm>
            <a:custGeom>
              <a:avLst/>
              <a:gdLst>
                <a:gd name="connsiteX0" fmla="*/ 184935 w 2301411"/>
                <a:gd name="connsiteY0" fmla="*/ 0 h 2825393"/>
                <a:gd name="connsiteX1" fmla="*/ 1982913 w 2301411"/>
                <a:gd name="connsiteY1" fmla="*/ 41096 h 2825393"/>
                <a:gd name="connsiteX2" fmla="*/ 2301411 w 2301411"/>
                <a:gd name="connsiteY2" fmla="*/ 2589087 h 2825393"/>
                <a:gd name="connsiteX3" fmla="*/ 0 w 2301411"/>
                <a:gd name="connsiteY3" fmla="*/ 2825393 h 2825393"/>
                <a:gd name="connsiteX4" fmla="*/ 184935 w 2301411"/>
                <a:gd name="connsiteY4" fmla="*/ 0 h 2825393"/>
                <a:gd name="connsiteX0" fmla="*/ 184935 w 2461458"/>
                <a:gd name="connsiteY0" fmla="*/ 0 h 2825393"/>
                <a:gd name="connsiteX1" fmla="*/ 2461458 w 2461458"/>
                <a:gd name="connsiteY1" fmla="*/ 49011 h 2825393"/>
                <a:gd name="connsiteX2" fmla="*/ 2301411 w 2461458"/>
                <a:gd name="connsiteY2" fmla="*/ 2589087 h 2825393"/>
                <a:gd name="connsiteX3" fmla="*/ 0 w 2461458"/>
                <a:gd name="connsiteY3" fmla="*/ 2825393 h 2825393"/>
                <a:gd name="connsiteX4" fmla="*/ 184935 w 2461458"/>
                <a:gd name="connsiteY4" fmla="*/ 0 h 2825393"/>
                <a:gd name="connsiteX0" fmla="*/ 184935 w 2463936"/>
                <a:gd name="connsiteY0" fmla="*/ 0 h 2825393"/>
                <a:gd name="connsiteX1" fmla="*/ 2461458 w 2463936"/>
                <a:gd name="connsiteY1" fmla="*/ 49011 h 2825393"/>
                <a:gd name="connsiteX2" fmla="*/ 2463936 w 2463936"/>
                <a:gd name="connsiteY2" fmla="*/ 2509937 h 2825393"/>
                <a:gd name="connsiteX3" fmla="*/ 0 w 2463936"/>
                <a:gd name="connsiteY3" fmla="*/ 2825393 h 2825393"/>
                <a:gd name="connsiteX4" fmla="*/ 184935 w 2463936"/>
                <a:gd name="connsiteY4" fmla="*/ 0 h 2825393"/>
                <a:gd name="connsiteX0" fmla="*/ 184935 w 2463936"/>
                <a:gd name="connsiteY0" fmla="*/ 0 h 2825393"/>
                <a:gd name="connsiteX1" fmla="*/ 2326021 w 2463936"/>
                <a:gd name="connsiteY1" fmla="*/ 41095 h 2825393"/>
                <a:gd name="connsiteX2" fmla="*/ 2463936 w 2463936"/>
                <a:gd name="connsiteY2" fmla="*/ 2509937 h 2825393"/>
                <a:gd name="connsiteX3" fmla="*/ 0 w 2463936"/>
                <a:gd name="connsiteY3" fmla="*/ 2825393 h 2825393"/>
                <a:gd name="connsiteX4" fmla="*/ 184935 w 2463936"/>
                <a:gd name="connsiteY4" fmla="*/ 0 h 2825393"/>
                <a:gd name="connsiteX0" fmla="*/ 184935 w 2472966"/>
                <a:gd name="connsiteY0" fmla="*/ 0 h 2825393"/>
                <a:gd name="connsiteX1" fmla="*/ 2326021 w 2472966"/>
                <a:gd name="connsiteY1" fmla="*/ 41095 h 2825393"/>
                <a:gd name="connsiteX2" fmla="*/ 2472966 w 2472966"/>
                <a:gd name="connsiteY2" fmla="*/ 2565343 h 2825393"/>
                <a:gd name="connsiteX3" fmla="*/ 0 w 2472966"/>
                <a:gd name="connsiteY3" fmla="*/ 2825393 h 2825393"/>
                <a:gd name="connsiteX4" fmla="*/ 184935 w 2472966"/>
                <a:gd name="connsiteY4" fmla="*/ 0 h 2825393"/>
                <a:gd name="connsiteX0" fmla="*/ 166877 w 2472966"/>
                <a:gd name="connsiteY0" fmla="*/ 0 h 2904543"/>
                <a:gd name="connsiteX1" fmla="*/ 2326021 w 2472966"/>
                <a:gd name="connsiteY1" fmla="*/ 120245 h 2904543"/>
                <a:gd name="connsiteX2" fmla="*/ 2472966 w 2472966"/>
                <a:gd name="connsiteY2" fmla="*/ 2644493 h 2904543"/>
                <a:gd name="connsiteX3" fmla="*/ 0 w 2472966"/>
                <a:gd name="connsiteY3" fmla="*/ 2904543 h 2904543"/>
                <a:gd name="connsiteX4" fmla="*/ 166877 w 2472966"/>
                <a:gd name="connsiteY4" fmla="*/ 0 h 2904543"/>
                <a:gd name="connsiteX0" fmla="*/ 166877 w 2472966"/>
                <a:gd name="connsiteY0" fmla="*/ 0 h 2904543"/>
                <a:gd name="connsiteX1" fmla="*/ 2298933 w 2472966"/>
                <a:gd name="connsiteY1" fmla="*/ 33180 h 2904543"/>
                <a:gd name="connsiteX2" fmla="*/ 2472966 w 2472966"/>
                <a:gd name="connsiteY2" fmla="*/ 2644493 h 2904543"/>
                <a:gd name="connsiteX3" fmla="*/ 0 w 2472966"/>
                <a:gd name="connsiteY3" fmla="*/ 2904543 h 2904543"/>
                <a:gd name="connsiteX4" fmla="*/ 166877 w 2472966"/>
                <a:gd name="connsiteY4" fmla="*/ 0 h 2904543"/>
                <a:gd name="connsiteX0" fmla="*/ 202993 w 2472966"/>
                <a:gd name="connsiteY0" fmla="*/ 0 h 2944117"/>
                <a:gd name="connsiteX1" fmla="*/ 2298933 w 2472966"/>
                <a:gd name="connsiteY1" fmla="*/ 72754 h 2944117"/>
                <a:gd name="connsiteX2" fmla="*/ 2472966 w 2472966"/>
                <a:gd name="connsiteY2" fmla="*/ 2684067 h 2944117"/>
                <a:gd name="connsiteX3" fmla="*/ 0 w 2472966"/>
                <a:gd name="connsiteY3" fmla="*/ 2944117 h 2944117"/>
                <a:gd name="connsiteX4" fmla="*/ 202993 w 2472966"/>
                <a:gd name="connsiteY4" fmla="*/ 0 h 2944117"/>
                <a:gd name="connsiteX0" fmla="*/ 202993 w 2472966"/>
                <a:gd name="connsiteY0" fmla="*/ 0 h 2944117"/>
                <a:gd name="connsiteX1" fmla="*/ 2262817 w 2472966"/>
                <a:gd name="connsiteY1" fmla="*/ 25264 h 2944117"/>
                <a:gd name="connsiteX2" fmla="*/ 2472966 w 2472966"/>
                <a:gd name="connsiteY2" fmla="*/ 2684067 h 2944117"/>
                <a:gd name="connsiteX3" fmla="*/ 0 w 2472966"/>
                <a:gd name="connsiteY3" fmla="*/ 2944117 h 2944117"/>
                <a:gd name="connsiteX4" fmla="*/ 202993 w 2472966"/>
                <a:gd name="connsiteY4" fmla="*/ 0 h 2944117"/>
                <a:gd name="connsiteX0" fmla="*/ 0 w 2513761"/>
                <a:gd name="connsiteY0" fmla="*/ 85546 h 2918853"/>
                <a:gd name="connsiteX1" fmla="*/ 2303612 w 2513761"/>
                <a:gd name="connsiteY1" fmla="*/ 0 h 2918853"/>
                <a:gd name="connsiteX2" fmla="*/ 2513761 w 2513761"/>
                <a:gd name="connsiteY2" fmla="*/ 2658803 h 2918853"/>
                <a:gd name="connsiteX3" fmla="*/ 40795 w 2513761"/>
                <a:gd name="connsiteY3" fmla="*/ 2918853 h 2918853"/>
                <a:gd name="connsiteX4" fmla="*/ 0 w 2513761"/>
                <a:gd name="connsiteY4" fmla="*/ 85546 h 2918853"/>
                <a:gd name="connsiteX0" fmla="*/ 0 w 2513761"/>
                <a:gd name="connsiteY0" fmla="*/ 109291 h 2942598"/>
                <a:gd name="connsiteX1" fmla="*/ 2411961 w 2513761"/>
                <a:gd name="connsiteY1" fmla="*/ 0 h 2942598"/>
                <a:gd name="connsiteX2" fmla="*/ 2513761 w 2513761"/>
                <a:gd name="connsiteY2" fmla="*/ 2682548 h 2942598"/>
                <a:gd name="connsiteX3" fmla="*/ 40795 w 2513761"/>
                <a:gd name="connsiteY3" fmla="*/ 2942598 h 2942598"/>
                <a:gd name="connsiteX4" fmla="*/ 0 w 2513761"/>
                <a:gd name="connsiteY4" fmla="*/ 109291 h 2942598"/>
                <a:gd name="connsiteX0" fmla="*/ 0 w 2411961"/>
                <a:gd name="connsiteY0" fmla="*/ 109291 h 2942598"/>
                <a:gd name="connsiteX1" fmla="*/ 2411961 w 2411961"/>
                <a:gd name="connsiteY1" fmla="*/ 0 h 2942598"/>
                <a:gd name="connsiteX2" fmla="*/ 2333178 w 2411961"/>
                <a:gd name="connsiteY2" fmla="*/ 2658803 h 2942598"/>
                <a:gd name="connsiteX3" fmla="*/ 40795 w 2411961"/>
                <a:gd name="connsiteY3" fmla="*/ 2942598 h 2942598"/>
                <a:gd name="connsiteX4" fmla="*/ 0 w 2411961"/>
                <a:gd name="connsiteY4" fmla="*/ 109291 h 2942598"/>
                <a:gd name="connsiteX0" fmla="*/ 0 w 2411961"/>
                <a:gd name="connsiteY0" fmla="*/ 109291 h 2974257"/>
                <a:gd name="connsiteX1" fmla="*/ 2411961 w 2411961"/>
                <a:gd name="connsiteY1" fmla="*/ 0 h 2974257"/>
                <a:gd name="connsiteX2" fmla="*/ 2333178 w 2411961"/>
                <a:gd name="connsiteY2" fmla="*/ 2658803 h 2974257"/>
                <a:gd name="connsiteX3" fmla="*/ 131086 w 2411961"/>
                <a:gd name="connsiteY3" fmla="*/ 2974257 h 2974257"/>
                <a:gd name="connsiteX4" fmla="*/ 0 w 2411961"/>
                <a:gd name="connsiteY4" fmla="*/ 109291 h 2974257"/>
                <a:gd name="connsiteX0" fmla="*/ 0 w 2411961"/>
                <a:gd name="connsiteY0" fmla="*/ 109291 h 2974257"/>
                <a:gd name="connsiteX1" fmla="*/ 2411961 w 2411961"/>
                <a:gd name="connsiteY1" fmla="*/ 0 h 2974257"/>
                <a:gd name="connsiteX2" fmla="*/ 2342207 w 2411961"/>
                <a:gd name="connsiteY2" fmla="*/ 2730037 h 2974257"/>
                <a:gd name="connsiteX3" fmla="*/ 131086 w 2411961"/>
                <a:gd name="connsiteY3" fmla="*/ 2974257 h 2974257"/>
                <a:gd name="connsiteX4" fmla="*/ 0 w 2411961"/>
                <a:gd name="connsiteY4" fmla="*/ 109291 h 2974257"/>
                <a:gd name="connsiteX0" fmla="*/ 0 w 2411961"/>
                <a:gd name="connsiteY0" fmla="*/ 109291 h 2974257"/>
                <a:gd name="connsiteX1" fmla="*/ 2411961 w 2411961"/>
                <a:gd name="connsiteY1" fmla="*/ 0 h 2974257"/>
                <a:gd name="connsiteX2" fmla="*/ 2288032 w 2411961"/>
                <a:gd name="connsiteY2" fmla="*/ 2761698 h 2974257"/>
                <a:gd name="connsiteX3" fmla="*/ 131086 w 2411961"/>
                <a:gd name="connsiteY3" fmla="*/ 2974257 h 2974257"/>
                <a:gd name="connsiteX4" fmla="*/ 0 w 2411961"/>
                <a:gd name="connsiteY4" fmla="*/ 109291 h 2974257"/>
                <a:gd name="connsiteX0" fmla="*/ 0 w 2384874"/>
                <a:gd name="connsiteY0" fmla="*/ 77631 h 2974257"/>
                <a:gd name="connsiteX1" fmla="*/ 2384874 w 2384874"/>
                <a:gd name="connsiteY1" fmla="*/ 0 h 2974257"/>
                <a:gd name="connsiteX2" fmla="*/ 2260945 w 2384874"/>
                <a:gd name="connsiteY2" fmla="*/ 2761698 h 2974257"/>
                <a:gd name="connsiteX3" fmla="*/ 103999 w 2384874"/>
                <a:gd name="connsiteY3" fmla="*/ 2974257 h 2974257"/>
                <a:gd name="connsiteX4" fmla="*/ 0 w 2384874"/>
                <a:gd name="connsiteY4" fmla="*/ 77631 h 2974257"/>
                <a:gd name="connsiteX0" fmla="*/ 0 w 2384874"/>
                <a:gd name="connsiteY0" fmla="*/ 77631 h 2958427"/>
                <a:gd name="connsiteX1" fmla="*/ 2384874 w 2384874"/>
                <a:gd name="connsiteY1" fmla="*/ 0 h 2958427"/>
                <a:gd name="connsiteX2" fmla="*/ 2260945 w 2384874"/>
                <a:gd name="connsiteY2" fmla="*/ 2761698 h 2958427"/>
                <a:gd name="connsiteX3" fmla="*/ 212349 w 2384874"/>
                <a:gd name="connsiteY3" fmla="*/ 2958427 h 2958427"/>
                <a:gd name="connsiteX4" fmla="*/ 0 w 2384874"/>
                <a:gd name="connsiteY4" fmla="*/ 77631 h 2958427"/>
                <a:gd name="connsiteX0" fmla="*/ 0 w 2384874"/>
                <a:gd name="connsiteY0" fmla="*/ 77631 h 2989430"/>
                <a:gd name="connsiteX1" fmla="*/ 2384874 w 2384874"/>
                <a:gd name="connsiteY1" fmla="*/ 0 h 2989430"/>
                <a:gd name="connsiteX2" fmla="*/ 2260945 w 2384874"/>
                <a:gd name="connsiteY2" fmla="*/ 2761698 h 2989430"/>
                <a:gd name="connsiteX3" fmla="*/ 212349 w 2384874"/>
                <a:gd name="connsiteY3" fmla="*/ 2989430 h 2989430"/>
                <a:gd name="connsiteX4" fmla="*/ 0 w 2384874"/>
                <a:gd name="connsiteY4" fmla="*/ 77631 h 2989430"/>
                <a:gd name="connsiteX0" fmla="*/ 0 w 2384874"/>
                <a:gd name="connsiteY0" fmla="*/ 77631 h 2989430"/>
                <a:gd name="connsiteX1" fmla="*/ 2384874 w 2384874"/>
                <a:gd name="connsiteY1" fmla="*/ 0 h 2989430"/>
                <a:gd name="connsiteX2" fmla="*/ 2252104 w 2384874"/>
                <a:gd name="connsiteY2" fmla="*/ 2694525 h 2989430"/>
                <a:gd name="connsiteX3" fmla="*/ 212349 w 2384874"/>
                <a:gd name="connsiteY3" fmla="*/ 2989430 h 2989430"/>
                <a:gd name="connsiteX4" fmla="*/ 0 w 2384874"/>
                <a:gd name="connsiteY4" fmla="*/ 77631 h 2989430"/>
                <a:gd name="connsiteX0" fmla="*/ 0 w 2384874"/>
                <a:gd name="connsiteY0" fmla="*/ 131886 h 3043685"/>
                <a:gd name="connsiteX1" fmla="*/ 2384874 w 2384874"/>
                <a:gd name="connsiteY1" fmla="*/ 0 h 3043685"/>
                <a:gd name="connsiteX2" fmla="*/ 2252104 w 2384874"/>
                <a:gd name="connsiteY2" fmla="*/ 2748780 h 3043685"/>
                <a:gd name="connsiteX3" fmla="*/ 212349 w 2384874"/>
                <a:gd name="connsiteY3" fmla="*/ 3043685 h 3043685"/>
                <a:gd name="connsiteX4" fmla="*/ 0 w 2384874"/>
                <a:gd name="connsiteY4" fmla="*/ 131886 h 3043685"/>
                <a:gd name="connsiteX0" fmla="*/ 0 w 2252248"/>
                <a:gd name="connsiteY0" fmla="*/ 206810 h 3118609"/>
                <a:gd name="connsiteX1" fmla="*/ 2252248 w 2252248"/>
                <a:gd name="connsiteY1" fmla="*/ 0 h 3118609"/>
                <a:gd name="connsiteX2" fmla="*/ 2252104 w 2252248"/>
                <a:gd name="connsiteY2" fmla="*/ 2823704 h 3118609"/>
                <a:gd name="connsiteX3" fmla="*/ 212349 w 2252248"/>
                <a:gd name="connsiteY3" fmla="*/ 3118609 h 3118609"/>
                <a:gd name="connsiteX4" fmla="*/ 0 w 2252248"/>
                <a:gd name="connsiteY4" fmla="*/ 206810 h 3118609"/>
                <a:gd name="connsiteX0" fmla="*/ 0 w 2373085"/>
                <a:gd name="connsiteY0" fmla="*/ 126719 h 3118609"/>
                <a:gd name="connsiteX1" fmla="*/ 2373085 w 2373085"/>
                <a:gd name="connsiteY1" fmla="*/ 0 h 3118609"/>
                <a:gd name="connsiteX2" fmla="*/ 2372941 w 2373085"/>
                <a:gd name="connsiteY2" fmla="*/ 2823704 h 3118609"/>
                <a:gd name="connsiteX3" fmla="*/ 333186 w 2373085"/>
                <a:gd name="connsiteY3" fmla="*/ 3118609 h 3118609"/>
                <a:gd name="connsiteX4" fmla="*/ 0 w 2373085"/>
                <a:gd name="connsiteY4" fmla="*/ 126719 h 3118609"/>
                <a:gd name="connsiteX0" fmla="*/ 0 w 2373085"/>
                <a:gd name="connsiteY0" fmla="*/ 126719 h 3010099"/>
                <a:gd name="connsiteX1" fmla="*/ 2373085 w 2373085"/>
                <a:gd name="connsiteY1" fmla="*/ 0 h 3010099"/>
                <a:gd name="connsiteX2" fmla="*/ 2372941 w 2373085"/>
                <a:gd name="connsiteY2" fmla="*/ 2823704 h 3010099"/>
                <a:gd name="connsiteX3" fmla="*/ 176982 w 2373085"/>
                <a:gd name="connsiteY3" fmla="*/ 3010099 h 3010099"/>
                <a:gd name="connsiteX4" fmla="*/ 0 w 2373085"/>
                <a:gd name="connsiteY4" fmla="*/ 126719 h 3010099"/>
                <a:gd name="connsiteX0" fmla="*/ 0 w 2496726"/>
                <a:gd name="connsiteY0" fmla="*/ 126719 h 3012305"/>
                <a:gd name="connsiteX1" fmla="*/ 2373085 w 2496726"/>
                <a:gd name="connsiteY1" fmla="*/ 0 h 3012305"/>
                <a:gd name="connsiteX2" fmla="*/ 2496726 w 2496726"/>
                <a:gd name="connsiteY2" fmla="*/ 3012305 h 3012305"/>
                <a:gd name="connsiteX3" fmla="*/ 176982 w 2496726"/>
                <a:gd name="connsiteY3" fmla="*/ 3010099 h 3012305"/>
                <a:gd name="connsiteX4" fmla="*/ 0 w 2496726"/>
                <a:gd name="connsiteY4" fmla="*/ 126719 h 3012305"/>
                <a:gd name="connsiteX0" fmla="*/ 0 w 2496726"/>
                <a:gd name="connsiteY0" fmla="*/ 120518 h 3006104"/>
                <a:gd name="connsiteX1" fmla="*/ 2351865 w 2496726"/>
                <a:gd name="connsiteY1" fmla="*/ 0 h 3006104"/>
                <a:gd name="connsiteX2" fmla="*/ 2496726 w 2496726"/>
                <a:gd name="connsiteY2" fmla="*/ 3006104 h 3006104"/>
                <a:gd name="connsiteX3" fmla="*/ 176982 w 2496726"/>
                <a:gd name="connsiteY3" fmla="*/ 3003898 h 3006104"/>
                <a:gd name="connsiteX4" fmla="*/ 0 w 2496726"/>
                <a:gd name="connsiteY4" fmla="*/ 120518 h 3006104"/>
                <a:gd name="connsiteX0" fmla="*/ 0 w 2475506"/>
                <a:gd name="connsiteY0" fmla="*/ 120518 h 3006104"/>
                <a:gd name="connsiteX1" fmla="*/ 2351865 w 2475506"/>
                <a:gd name="connsiteY1" fmla="*/ 0 h 3006104"/>
                <a:gd name="connsiteX2" fmla="*/ 2475506 w 2475506"/>
                <a:gd name="connsiteY2" fmla="*/ 3006104 h 3006104"/>
                <a:gd name="connsiteX3" fmla="*/ 176982 w 2475506"/>
                <a:gd name="connsiteY3" fmla="*/ 3003898 h 3006104"/>
                <a:gd name="connsiteX4" fmla="*/ 0 w 2475506"/>
                <a:gd name="connsiteY4" fmla="*/ 120518 h 3006104"/>
                <a:gd name="connsiteX0" fmla="*/ 0 w 2521627"/>
                <a:gd name="connsiteY0" fmla="*/ 219727 h 3105313"/>
                <a:gd name="connsiteX1" fmla="*/ 2521627 w 2521627"/>
                <a:gd name="connsiteY1" fmla="*/ 0 h 3105313"/>
                <a:gd name="connsiteX2" fmla="*/ 2475506 w 2521627"/>
                <a:gd name="connsiteY2" fmla="*/ 3105313 h 3105313"/>
                <a:gd name="connsiteX3" fmla="*/ 176982 w 2521627"/>
                <a:gd name="connsiteY3" fmla="*/ 3103107 h 3105313"/>
                <a:gd name="connsiteX4" fmla="*/ 0 w 2521627"/>
                <a:gd name="connsiteY4" fmla="*/ 219727 h 3105313"/>
                <a:gd name="connsiteX0" fmla="*/ 0 w 2521627"/>
                <a:gd name="connsiteY0" fmla="*/ 219727 h 3105313"/>
                <a:gd name="connsiteX1" fmla="*/ 2521627 w 2521627"/>
                <a:gd name="connsiteY1" fmla="*/ 0 h 3105313"/>
                <a:gd name="connsiteX2" fmla="*/ 2475506 w 2521627"/>
                <a:gd name="connsiteY2" fmla="*/ 3105313 h 3105313"/>
                <a:gd name="connsiteX3" fmla="*/ 367964 w 2521627"/>
                <a:gd name="connsiteY3" fmla="*/ 3065904 h 3105313"/>
                <a:gd name="connsiteX4" fmla="*/ 0 w 2521627"/>
                <a:gd name="connsiteY4" fmla="*/ 219727 h 3105313"/>
                <a:gd name="connsiteX0" fmla="*/ 0 w 2521627"/>
                <a:gd name="connsiteY0" fmla="*/ 219727 h 3065904"/>
                <a:gd name="connsiteX1" fmla="*/ 2521627 w 2521627"/>
                <a:gd name="connsiteY1" fmla="*/ 0 h 3065904"/>
                <a:gd name="connsiteX2" fmla="*/ 2461359 w 2521627"/>
                <a:gd name="connsiteY2" fmla="*/ 2758081 h 3065904"/>
                <a:gd name="connsiteX3" fmla="*/ 367964 w 2521627"/>
                <a:gd name="connsiteY3" fmla="*/ 3065904 h 3065904"/>
                <a:gd name="connsiteX4" fmla="*/ 0 w 2521627"/>
                <a:gd name="connsiteY4" fmla="*/ 219727 h 3065904"/>
                <a:gd name="connsiteX0" fmla="*/ 0 w 2499504"/>
                <a:gd name="connsiteY0" fmla="*/ 173763 h 3019940"/>
                <a:gd name="connsiteX1" fmla="*/ 2499504 w 2499504"/>
                <a:gd name="connsiteY1" fmla="*/ 0 h 3019940"/>
                <a:gd name="connsiteX2" fmla="*/ 2461359 w 2499504"/>
                <a:gd name="connsiteY2" fmla="*/ 2712117 h 3019940"/>
                <a:gd name="connsiteX3" fmla="*/ 367964 w 2499504"/>
                <a:gd name="connsiteY3" fmla="*/ 3019940 h 3019940"/>
                <a:gd name="connsiteX4" fmla="*/ 0 w 2499504"/>
                <a:gd name="connsiteY4" fmla="*/ 173763 h 3019940"/>
                <a:gd name="connsiteX0" fmla="*/ 0 w 2499504"/>
                <a:gd name="connsiteY0" fmla="*/ 173763 h 3019940"/>
                <a:gd name="connsiteX1" fmla="*/ 2499504 w 2499504"/>
                <a:gd name="connsiteY1" fmla="*/ 0 h 3019940"/>
                <a:gd name="connsiteX2" fmla="*/ 2409738 w 2499504"/>
                <a:gd name="connsiteY2" fmla="*/ 2778509 h 3019940"/>
                <a:gd name="connsiteX3" fmla="*/ 367964 w 2499504"/>
                <a:gd name="connsiteY3" fmla="*/ 3019940 h 3019940"/>
                <a:gd name="connsiteX4" fmla="*/ 0 w 2499504"/>
                <a:gd name="connsiteY4" fmla="*/ 173763 h 3019940"/>
                <a:gd name="connsiteX0" fmla="*/ 0 w 2521627"/>
                <a:gd name="connsiteY0" fmla="*/ 189084 h 3019940"/>
                <a:gd name="connsiteX1" fmla="*/ 2521627 w 2521627"/>
                <a:gd name="connsiteY1" fmla="*/ 0 h 3019940"/>
                <a:gd name="connsiteX2" fmla="*/ 2431861 w 2521627"/>
                <a:gd name="connsiteY2" fmla="*/ 2778509 h 3019940"/>
                <a:gd name="connsiteX3" fmla="*/ 390087 w 2521627"/>
                <a:gd name="connsiteY3" fmla="*/ 3019940 h 3019940"/>
                <a:gd name="connsiteX4" fmla="*/ 0 w 2521627"/>
                <a:gd name="connsiteY4" fmla="*/ 189084 h 30199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1627" h="3019940">
                  <a:moveTo>
                    <a:pt x="0" y="189084"/>
                  </a:moveTo>
                  <a:lnTo>
                    <a:pt x="2521627" y="0"/>
                  </a:lnTo>
                  <a:lnTo>
                    <a:pt x="2431861" y="2778509"/>
                  </a:lnTo>
                  <a:lnTo>
                    <a:pt x="390087" y="3019940"/>
                  </a:lnTo>
                  <a:lnTo>
                    <a:pt x="0" y="189084"/>
                  </a:lnTo>
                  <a:close/>
                </a:path>
              </a:pathLst>
            </a:custGeom>
            <a:noFill/>
            <a:ln w="254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sp>
        <p:nvSpPr>
          <p:cNvPr id="19" name="Text Placeholder 11">
            <a:extLst>
              <a:ext uri="{FF2B5EF4-FFF2-40B4-BE49-F238E27FC236}">
                <a16:creationId xmlns:a16="http://schemas.microsoft.com/office/drawing/2014/main" id="{DA4C1EAB-0D02-4625-91D3-F1A68F7D10C1}"/>
              </a:ext>
            </a:extLst>
          </p:cNvPr>
          <p:cNvSpPr>
            <a:spLocks noGrp="1"/>
          </p:cNvSpPr>
          <p:nvPr>
            <p:ph type="body" sz="quarter" idx="16"/>
          </p:nvPr>
        </p:nvSpPr>
        <p:spPr>
          <a:xfrm>
            <a:off x="8257925" y="1390418"/>
            <a:ext cx="3474720" cy="5071775"/>
          </a:xfrm>
          <a:solidFill>
            <a:schemeClr val="bg1"/>
          </a:solidFill>
          <a:ln w="15875">
            <a:solidFill>
              <a:schemeClr val="accent5"/>
            </a:solidFill>
          </a:ln>
        </p:spPr>
        <p:txBody>
          <a:bodyPr lIns="91440" tIns="1005840" rIns="64008">
            <a:noAutofit/>
          </a:bodyPr>
          <a:lstStyle>
            <a:lvl1pPr marL="228600" indent="-228600">
              <a:lnSpc>
                <a:spcPct val="95000"/>
              </a:lnSpc>
              <a:spcBef>
                <a:spcPts val="900"/>
              </a:spcBef>
              <a:defRPr sz="1400">
                <a:solidFill>
                  <a:schemeClr val="tx1"/>
                </a:solidFill>
              </a:defRPr>
            </a:lvl1pPr>
            <a:lvl2pPr marL="457200" indent="-228600">
              <a:lnSpc>
                <a:spcPct val="95000"/>
              </a:lnSpc>
              <a:spcBef>
                <a:spcPts val="600"/>
              </a:spcBef>
              <a:defRPr sz="1400">
                <a:solidFill>
                  <a:schemeClr val="tx1"/>
                </a:solidFill>
              </a:defRPr>
            </a:lvl2pPr>
            <a:lvl3pPr marL="633413" indent="-176213">
              <a:lnSpc>
                <a:spcPct val="95000"/>
              </a:lnSpc>
              <a:spcBef>
                <a:spcPts val="300"/>
              </a:spcBef>
              <a:defRPr sz="1400">
                <a:solidFill>
                  <a:schemeClr val="tx1"/>
                </a:solidFill>
              </a:defRPr>
            </a:lvl3pPr>
            <a:lvl4pPr marL="800100" indent="-166688">
              <a:lnSpc>
                <a:spcPct val="95000"/>
              </a:lnSpc>
              <a:spcBef>
                <a:spcPts val="300"/>
              </a:spcBef>
              <a:defRPr sz="1400">
                <a:solidFill>
                  <a:schemeClr val="tx1"/>
                </a:solidFill>
              </a:defRPr>
            </a:lvl4pPr>
            <a:lvl5pPr marL="976313" indent="-176213">
              <a:lnSpc>
                <a:spcPct val="95000"/>
              </a:lnSpc>
              <a:spcBef>
                <a:spcPts val="300"/>
              </a:spcBef>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16">
            <a:extLst>
              <a:ext uri="{FF2B5EF4-FFF2-40B4-BE49-F238E27FC236}">
                <a16:creationId xmlns:a16="http://schemas.microsoft.com/office/drawing/2014/main" id="{680E0B3F-2F68-49A3-A88D-5EBF31FD3062}"/>
              </a:ext>
            </a:extLst>
          </p:cNvPr>
          <p:cNvSpPr>
            <a:spLocks noGrp="1"/>
          </p:cNvSpPr>
          <p:nvPr>
            <p:ph type="body" sz="quarter" idx="17" hasCustomPrompt="1"/>
          </p:nvPr>
        </p:nvSpPr>
        <p:spPr>
          <a:xfrm flipH="1">
            <a:off x="8290985" y="1390650"/>
            <a:ext cx="3407833" cy="895350"/>
          </a:xfrm>
          <a:prstGeom prst="rect">
            <a:avLst/>
          </a:prstGeom>
          <a:noFill/>
          <a:ln>
            <a:noFill/>
          </a:ln>
        </p:spPr>
        <p:txBody>
          <a:bodyPr lIns="137160" tIns="182880" rIns="91440" bIns="0">
            <a:normAutofit/>
          </a:bodyPr>
          <a:lstStyle>
            <a:lvl1pPr marL="0" indent="0">
              <a:lnSpc>
                <a:spcPct val="90000"/>
              </a:lnSpc>
              <a:spcBef>
                <a:spcPts val="0"/>
              </a:spcBef>
              <a:buFont typeface="Arial" panose="020B0604020202020204" pitchFamily="34" charset="0"/>
              <a:buNone/>
              <a:defRPr sz="1600">
                <a:solidFill>
                  <a:schemeClr val="tx1"/>
                </a:solidFill>
                <a:latin typeface="+mj-lt"/>
              </a:defRPr>
            </a:lvl1pPr>
            <a:lvl2pPr marL="344488" indent="0">
              <a:buNone/>
              <a:defRPr sz="1600">
                <a:latin typeface="+mj-lt"/>
              </a:defRPr>
            </a:lvl2pPr>
            <a:lvl3pPr marL="690562" indent="0">
              <a:buNone/>
              <a:defRPr sz="1600">
                <a:latin typeface="+mj-lt"/>
              </a:defRPr>
            </a:lvl3pPr>
            <a:lvl4pPr marL="974725" indent="0">
              <a:buNone/>
              <a:defRPr sz="1600">
                <a:latin typeface="+mj-lt"/>
              </a:defRPr>
            </a:lvl4pPr>
            <a:lvl5pPr marL="1198562" indent="0">
              <a:buNone/>
              <a:defRPr sz="1600">
                <a:latin typeface="+mj-lt"/>
              </a:defRPr>
            </a:lvl5pPr>
          </a:lstStyle>
          <a:p>
            <a:pPr lvl="0"/>
            <a:r>
              <a:rPr lang="en-US" dirty="0"/>
              <a:t>Click to</a:t>
            </a:r>
            <a:br>
              <a:rPr lang="en-US" dirty="0"/>
            </a:br>
            <a:r>
              <a:rPr lang="en-US" dirty="0"/>
              <a:t>edit Sidebar Title</a:t>
            </a:r>
          </a:p>
        </p:txBody>
      </p:sp>
    </p:spTree>
    <p:extLst>
      <p:ext uri="{BB962C8B-B14F-4D97-AF65-F5344CB8AC3E}">
        <p14:creationId xmlns:p14="http://schemas.microsoft.com/office/powerpoint/2010/main" val="3685529908"/>
      </p:ext>
    </p:extLst>
  </p:cSld>
  <p:clrMapOvr>
    <a:masterClrMapping/>
  </p:clrMapOvr>
  <p:extLst>
    <p:ext uri="{DCECCB84-F9BA-43D5-87BE-67443E8EF086}">
      <p15:sldGuideLst xmlns:p15="http://schemas.microsoft.com/office/powerpoint/2012/main">
        <p15:guide id="1" orient="horz" pos="792">
          <p15:clr>
            <a:srgbClr val="FBAE40"/>
          </p15:clr>
        </p15:guide>
        <p15:guide id="2" pos="4212">
          <p15:clr>
            <a:srgbClr val="FBAE40"/>
          </p15:clr>
        </p15:guide>
        <p15:guide id="3" pos="4014">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oster 1">
    <p:spTree>
      <p:nvGrpSpPr>
        <p:cNvPr id="1" name=""/>
        <p:cNvGrpSpPr/>
        <p:nvPr/>
      </p:nvGrpSpPr>
      <p:grpSpPr>
        <a:xfrm>
          <a:off x="0" y="0"/>
          <a:ext cx="0" cy="0"/>
          <a:chOff x="0" y="0"/>
          <a:chExt cx="0" cy="0"/>
        </a:xfrm>
      </p:grpSpPr>
      <p:sp>
        <p:nvSpPr>
          <p:cNvPr id="9" name="Tools frame 2">
            <a:extLst>
              <a:ext uri="{FF2B5EF4-FFF2-40B4-BE49-F238E27FC236}">
                <a16:creationId xmlns:a16="http://schemas.microsoft.com/office/drawing/2014/main" id="{829B1C47-7892-4E71-BFF9-3B20DBF406E2}"/>
              </a:ext>
            </a:extLst>
          </p:cNvPr>
          <p:cNvSpPr/>
          <p:nvPr userDrawn="1"/>
        </p:nvSpPr>
        <p:spPr bwMode="gray">
          <a:xfrm>
            <a:off x="159910" y="1092482"/>
            <a:ext cx="3832295" cy="3889490"/>
          </a:xfrm>
          <a:custGeom>
            <a:avLst/>
            <a:gdLst>
              <a:gd name="connsiteX0" fmla="*/ 184935 w 2301411"/>
              <a:gd name="connsiteY0" fmla="*/ 0 h 2825393"/>
              <a:gd name="connsiteX1" fmla="*/ 1982913 w 2301411"/>
              <a:gd name="connsiteY1" fmla="*/ 41096 h 2825393"/>
              <a:gd name="connsiteX2" fmla="*/ 2301411 w 2301411"/>
              <a:gd name="connsiteY2" fmla="*/ 2589087 h 2825393"/>
              <a:gd name="connsiteX3" fmla="*/ 0 w 2301411"/>
              <a:gd name="connsiteY3" fmla="*/ 2825393 h 2825393"/>
              <a:gd name="connsiteX4" fmla="*/ 184935 w 2301411"/>
              <a:gd name="connsiteY4" fmla="*/ 0 h 2825393"/>
              <a:gd name="connsiteX0" fmla="*/ 184935 w 2461458"/>
              <a:gd name="connsiteY0" fmla="*/ 0 h 2825393"/>
              <a:gd name="connsiteX1" fmla="*/ 2461458 w 2461458"/>
              <a:gd name="connsiteY1" fmla="*/ 49011 h 2825393"/>
              <a:gd name="connsiteX2" fmla="*/ 2301411 w 2461458"/>
              <a:gd name="connsiteY2" fmla="*/ 2589087 h 2825393"/>
              <a:gd name="connsiteX3" fmla="*/ 0 w 2461458"/>
              <a:gd name="connsiteY3" fmla="*/ 2825393 h 2825393"/>
              <a:gd name="connsiteX4" fmla="*/ 184935 w 2461458"/>
              <a:gd name="connsiteY4" fmla="*/ 0 h 2825393"/>
              <a:gd name="connsiteX0" fmla="*/ 184935 w 2463936"/>
              <a:gd name="connsiteY0" fmla="*/ 0 h 2825393"/>
              <a:gd name="connsiteX1" fmla="*/ 2461458 w 2463936"/>
              <a:gd name="connsiteY1" fmla="*/ 49011 h 2825393"/>
              <a:gd name="connsiteX2" fmla="*/ 2463936 w 2463936"/>
              <a:gd name="connsiteY2" fmla="*/ 2509937 h 2825393"/>
              <a:gd name="connsiteX3" fmla="*/ 0 w 2463936"/>
              <a:gd name="connsiteY3" fmla="*/ 2825393 h 2825393"/>
              <a:gd name="connsiteX4" fmla="*/ 184935 w 2463936"/>
              <a:gd name="connsiteY4" fmla="*/ 0 h 2825393"/>
              <a:gd name="connsiteX0" fmla="*/ 184935 w 2463936"/>
              <a:gd name="connsiteY0" fmla="*/ 0 h 2825393"/>
              <a:gd name="connsiteX1" fmla="*/ 2326021 w 2463936"/>
              <a:gd name="connsiteY1" fmla="*/ 41095 h 2825393"/>
              <a:gd name="connsiteX2" fmla="*/ 2463936 w 2463936"/>
              <a:gd name="connsiteY2" fmla="*/ 2509937 h 2825393"/>
              <a:gd name="connsiteX3" fmla="*/ 0 w 2463936"/>
              <a:gd name="connsiteY3" fmla="*/ 2825393 h 2825393"/>
              <a:gd name="connsiteX4" fmla="*/ 184935 w 2463936"/>
              <a:gd name="connsiteY4" fmla="*/ 0 h 2825393"/>
              <a:gd name="connsiteX0" fmla="*/ 184935 w 2472966"/>
              <a:gd name="connsiteY0" fmla="*/ 0 h 2825393"/>
              <a:gd name="connsiteX1" fmla="*/ 2326021 w 2472966"/>
              <a:gd name="connsiteY1" fmla="*/ 41095 h 2825393"/>
              <a:gd name="connsiteX2" fmla="*/ 2472966 w 2472966"/>
              <a:gd name="connsiteY2" fmla="*/ 2565343 h 2825393"/>
              <a:gd name="connsiteX3" fmla="*/ 0 w 2472966"/>
              <a:gd name="connsiteY3" fmla="*/ 2825393 h 2825393"/>
              <a:gd name="connsiteX4" fmla="*/ 184935 w 2472966"/>
              <a:gd name="connsiteY4" fmla="*/ 0 h 2825393"/>
              <a:gd name="connsiteX0" fmla="*/ 166877 w 2472966"/>
              <a:gd name="connsiteY0" fmla="*/ 0 h 2904543"/>
              <a:gd name="connsiteX1" fmla="*/ 2326021 w 2472966"/>
              <a:gd name="connsiteY1" fmla="*/ 120245 h 2904543"/>
              <a:gd name="connsiteX2" fmla="*/ 2472966 w 2472966"/>
              <a:gd name="connsiteY2" fmla="*/ 2644493 h 2904543"/>
              <a:gd name="connsiteX3" fmla="*/ 0 w 2472966"/>
              <a:gd name="connsiteY3" fmla="*/ 2904543 h 2904543"/>
              <a:gd name="connsiteX4" fmla="*/ 166877 w 2472966"/>
              <a:gd name="connsiteY4" fmla="*/ 0 h 2904543"/>
              <a:gd name="connsiteX0" fmla="*/ 166877 w 2472966"/>
              <a:gd name="connsiteY0" fmla="*/ 0 h 2904543"/>
              <a:gd name="connsiteX1" fmla="*/ 2298933 w 2472966"/>
              <a:gd name="connsiteY1" fmla="*/ 33180 h 2904543"/>
              <a:gd name="connsiteX2" fmla="*/ 2472966 w 2472966"/>
              <a:gd name="connsiteY2" fmla="*/ 2644493 h 2904543"/>
              <a:gd name="connsiteX3" fmla="*/ 0 w 2472966"/>
              <a:gd name="connsiteY3" fmla="*/ 2904543 h 2904543"/>
              <a:gd name="connsiteX4" fmla="*/ 166877 w 2472966"/>
              <a:gd name="connsiteY4" fmla="*/ 0 h 2904543"/>
              <a:gd name="connsiteX0" fmla="*/ 202993 w 2472966"/>
              <a:gd name="connsiteY0" fmla="*/ 0 h 2944117"/>
              <a:gd name="connsiteX1" fmla="*/ 2298933 w 2472966"/>
              <a:gd name="connsiteY1" fmla="*/ 72754 h 2944117"/>
              <a:gd name="connsiteX2" fmla="*/ 2472966 w 2472966"/>
              <a:gd name="connsiteY2" fmla="*/ 2684067 h 2944117"/>
              <a:gd name="connsiteX3" fmla="*/ 0 w 2472966"/>
              <a:gd name="connsiteY3" fmla="*/ 2944117 h 2944117"/>
              <a:gd name="connsiteX4" fmla="*/ 202993 w 2472966"/>
              <a:gd name="connsiteY4" fmla="*/ 0 h 2944117"/>
              <a:gd name="connsiteX0" fmla="*/ 202993 w 2472966"/>
              <a:gd name="connsiteY0" fmla="*/ 0 h 2944117"/>
              <a:gd name="connsiteX1" fmla="*/ 2262817 w 2472966"/>
              <a:gd name="connsiteY1" fmla="*/ 25264 h 2944117"/>
              <a:gd name="connsiteX2" fmla="*/ 2472966 w 2472966"/>
              <a:gd name="connsiteY2" fmla="*/ 2684067 h 2944117"/>
              <a:gd name="connsiteX3" fmla="*/ 0 w 2472966"/>
              <a:gd name="connsiteY3" fmla="*/ 2944117 h 2944117"/>
              <a:gd name="connsiteX4" fmla="*/ 202993 w 2472966"/>
              <a:gd name="connsiteY4" fmla="*/ 0 h 2944117"/>
              <a:gd name="connsiteX0" fmla="*/ 0 w 2513761"/>
              <a:gd name="connsiteY0" fmla="*/ 85546 h 2918853"/>
              <a:gd name="connsiteX1" fmla="*/ 2303612 w 2513761"/>
              <a:gd name="connsiteY1" fmla="*/ 0 h 2918853"/>
              <a:gd name="connsiteX2" fmla="*/ 2513761 w 2513761"/>
              <a:gd name="connsiteY2" fmla="*/ 2658803 h 2918853"/>
              <a:gd name="connsiteX3" fmla="*/ 40795 w 2513761"/>
              <a:gd name="connsiteY3" fmla="*/ 2918853 h 2918853"/>
              <a:gd name="connsiteX4" fmla="*/ 0 w 2513761"/>
              <a:gd name="connsiteY4" fmla="*/ 85546 h 2918853"/>
              <a:gd name="connsiteX0" fmla="*/ 0 w 2513761"/>
              <a:gd name="connsiteY0" fmla="*/ 109291 h 2942598"/>
              <a:gd name="connsiteX1" fmla="*/ 2411961 w 2513761"/>
              <a:gd name="connsiteY1" fmla="*/ 0 h 2942598"/>
              <a:gd name="connsiteX2" fmla="*/ 2513761 w 2513761"/>
              <a:gd name="connsiteY2" fmla="*/ 2682548 h 2942598"/>
              <a:gd name="connsiteX3" fmla="*/ 40795 w 2513761"/>
              <a:gd name="connsiteY3" fmla="*/ 2942598 h 2942598"/>
              <a:gd name="connsiteX4" fmla="*/ 0 w 2513761"/>
              <a:gd name="connsiteY4" fmla="*/ 109291 h 2942598"/>
              <a:gd name="connsiteX0" fmla="*/ 0 w 2411961"/>
              <a:gd name="connsiteY0" fmla="*/ 109291 h 2942598"/>
              <a:gd name="connsiteX1" fmla="*/ 2411961 w 2411961"/>
              <a:gd name="connsiteY1" fmla="*/ 0 h 2942598"/>
              <a:gd name="connsiteX2" fmla="*/ 2333178 w 2411961"/>
              <a:gd name="connsiteY2" fmla="*/ 2658803 h 2942598"/>
              <a:gd name="connsiteX3" fmla="*/ 40795 w 2411961"/>
              <a:gd name="connsiteY3" fmla="*/ 2942598 h 2942598"/>
              <a:gd name="connsiteX4" fmla="*/ 0 w 2411961"/>
              <a:gd name="connsiteY4" fmla="*/ 109291 h 2942598"/>
              <a:gd name="connsiteX0" fmla="*/ 0 w 2411961"/>
              <a:gd name="connsiteY0" fmla="*/ 109291 h 2974257"/>
              <a:gd name="connsiteX1" fmla="*/ 2411961 w 2411961"/>
              <a:gd name="connsiteY1" fmla="*/ 0 h 2974257"/>
              <a:gd name="connsiteX2" fmla="*/ 2333178 w 2411961"/>
              <a:gd name="connsiteY2" fmla="*/ 2658803 h 2974257"/>
              <a:gd name="connsiteX3" fmla="*/ 131086 w 2411961"/>
              <a:gd name="connsiteY3" fmla="*/ 2974257 h 2974257"/>
              <a:gd name="connsiteX4" fmla="*/ 0 w 2411961"/>
              <a:gd name="connsiteY4" fmla="*/ 109291 h 2974257"/>
              <a:gd name="connsiteX0" fmla="*/ 0 w 2411961"/>
              <a:gd name="connsiteY0" fmla="*/ 109291 h 2974257"/>
              <a:gd name="connsiteX1" fmla="*/ 2411961 w 2411961"/>
              <a:gd name="connsiteY1" fmla="*/ 0 h 2974257"/>
              <a:gd name="connsiteX2" fmla="*/ 2342207 w 2411961"/>
              <a:gd name="connsiteY2" fmla="*/ 2730037 h 2974257"/>
              <a:gd name="connsiteX3" fmla="*/ 131086 w 2411961"/>
              <a:gd name="connsiteY3" fmla="*/ 2974257 h 2974257"/>
              <a:gd name="connsiteX4" fmla="*/ 0 w 2411961"/>
              <a:gd name="connsiteY4" fmla="*/ 109291 h 2974257"/>
              <a:gd name="connsiteX0" fmla="*/ 0 w 2411961"/>
              <a:gd name="connsiteY0" fmla="*/ 109291 h 2974257"/>
              <a:gd name="connsiteX1" fmla="*/ 2411961 w 2411961"/>
              <a:gd name="connsiteY1" fmla="*/ 0 h 2974257"/>
              <a:gd name="connsiteX2" fmla="*/ 2288032 w 2411961"/>
              <a:gd name="connsiteY2" fmla="*/ 2761698 h 2974257"/>
              <a:gd name="connsiteX3" fmla="*/ 131086 w 2411961"/>
              <a:gd name="connsiteY3" fmla="*/ 2974257 h 2974257"/>
              <a:gd name="connsiteX4" fmla="*/ 0 w 2411961"/>
              <a:gd name="connsiteY4" fmla="*/ 109291 h 2974257"/>
              <a:gd name="connsiteX0" fmla="*/ 0 w 2384874"/>
              <a:gd name="connsiteY0" fmla="*/ 77631 h 2974257"/>
              <a:gd name="connsiteX1" fmla="*/ 2384874 w 2384874"/>
              <a:gd name="connsiteY1" fmla="*/ 0 h 2974257"/>
              <a:gd name="connsiteX2" fmla="*/ 2260945 w 2384874"/>
              <a:gd name="connsiteY2" fmla="*/ 2761698 h 2974257"/>
              <a:gd name="connsiteX3" fmla="*/ 103999 w 2384874"/>
              <a:gd name="connsiteY3" fmla="*/ 2974257 h 2974257"/>
              <a:gd name="connsiteX4" fmla="*/ 0 w 2384874"/>
              <a:gd name="connsiteY4" fmla="*/ 77631 h 2974257"/>
              <a:gd name="connsiteX0" fmla="*/ 0 w 2384874"/>
              <a:gd name="connsiteY0" fmla="*/ 77631 h 2958427"/>
              <a:gd name="connsiteX1" fmla="*/ 2384874 w 2384874"/>
              <a:gd name="connsiteY1" fmla="*/ 0 h 2958427"/>
              <a:gd name="connsiteX2" fmla="*/ 2260945 w 2384874"/>
              <a:gd name="connsiteY2" fmla="*/ 2761698 h 2958427"/>
              <a:gd name="connsiteX3" fmla="*/ 212349 w 2384874"/>
              <a:gd name="connsiteY3" fmla="*/ 2958427 h 2958427"/>
              <a:gd name="connsiteX4" fmla="*/ 0 w 2384874"/>
              <a:gd name="connsiteY4" fmla="*/ 77631 h 2958427"/>
              <a:gd name="connsiteX0" fmla="*/ 0 w 2384874"/>
              <a:gd name="connsiteY0" fmla="*/ 77631 h 2989430"/>
              <a:gd name="connsiteX1" fmla="*/ 2384874 w 2384874"/>
              <a:gd name="connsiteY1" fmla="*/ 0 h 2989430"/>
              <a:gd name="connsiteX2" fmla="*/ 2260945 w 2384874"/>
              <a:gd name="connsiteY2" fmla="*/ 2761698 h 2989430"/>
              <a:gd name="connsiteX3" fmla="*/ 212349 w 2384874"/>
              <a:gd name="connsiteY3" fmla="*/ 2989430 h 2989430"/>
              <a:gd name="connsiteX4" fmla="*/ 0 w 2384874"/>
              <a:gd name="connsiteY4" fmla="*/ 77631 h 2989430"/>
              <a:gd name="connsiteX0" fmla="*/ 0 w 2384874"/>
              <a:gd name="connsiteY0" fmla="*/ 77631 h 2989430"/>
              <a:gd name="connsiteX1" fmla="*/ 2384874 w 2384874"/>
              <a:gd name="connsiteY1" fmla="*/ 0 h 2989430"/>
              <a:gd name="connsiteX2" fmla="*/ 2252104 w 2384874"/>
              <a:gd name="connsiteY2" fmla="*/ 2694525 h 2989430"/>
              <a:gd name="connsiteX3" fmla="*/ 212349 w 2384874"/>
              <a:gd name="connsiteY3" fmla="*/ 2989430 h 2989430"/>
              <a:gd name="connsiteX4" fmla="*/ 0 w 2384874"/>
              <a:gd name="connsiteY4" fmla="*/ 77631 h 2989430"/>
              <a:gd name="connsiteX0" fmla="*/ 0 w 2384874"/>
              <a:gd name="connsiteY0" fmla="*/ 131886 h 3043685"/>
              <a:gd name="connsiteX1" fmla="*/ 2384874 w 2384874"/>
              <a:gd name="connsiteY1" fmla="*/ 0 h 3043685"/>
              <a:gd name="connsiteX2" fmla="*/ 2252104 w 2384874"/>
              <a:gd name="connsiteY2" fmla="*/ 2748780 h 3043685"/>
              <a:gd name="connsiteX3" fmla="*/ 212349 w 2384874"/>
              <a:gd name="connsiteY3" fmla="*/ 3043685 h 3043685"/>
              <a:gd name="connsiteX4" fmla="*/ 0 w 2384874"/>
              <a:gd name="connsiteY4" fmla="*/ 131886 h 3043685"/>
              <a:gd name="connsiteX0" fmla="*/ 0 w 2252248"/>
              <a:gd name="connsiteY0" fmla="*/ 206810 h 3118609"/>
              <a:gd name="connsiteX1" fmla="*/ 2252248 w 2252248"/>
              <a:gd name="connsiteY1" fmla="*/ 0 h 3118609"/>
              <a:gd name="connsiteX2" fmla="*/ 2252104 w 2252248"/>
              <a:gd name="connsiteY2" fmla="*/ 2823704 h 3118609"/>
              <a:gd name="connsiteX3" fmla="*/ 212349 w 2252248"/>
              <a:gd name="connsiteY3" fmla="*/ 3118609 h 3118609"/>
              <a:gd name="connsiteX4" fmla="*/ 0 w 2252248"/>
              <a:gd name="connsiteY4" fmla="*/ 206810 h 3118609"/>
              <a:gd name="connsiteX0" fmla="*/ 0 w 2373085"/>
              <a:gd name="connsiteY0" fmla="*/ 126719 h 3118609"/>
              <a:gd name="connsiteX1" fmla="*/ 2373085 w 2373085"/>
              <a:gd name="connsiteY1" fmla="*/ 0 h 3118609"/>
              <a:gd name="connsiteX2" fmla="*/ 2372941 w 2373085"/>
              <a:gd name="connsiteY2" fmla="*/ 2823704 h 3118609"/>
              <a:gd name="connsiteX3" fmla="*/ 333186 w 2373085"/>
              <a:gd name="connsiteY3" fmla="*/ 3118609 h 3118609"/>
              <a:gd name="connsiteX4" fmla="*/ 0 w 2373085"/>
              <a:gd name="connsiteY4" fmla="*/ 126719 h 3118609"/>
              <a:gd name="connsiteX0" fmla="*/ 0 w 2373085"/>
              <a:gd name="connsiteY0" fmla="*/ 126719 h 3010099"/>
              <a:gd name="connsiteX1" fmla="*/ 2373085 w 2373085"/>
              <a:gd name="connsiteY1" fmla="*/ 0 h 3010099"/>
              <a:gd name="connsiteX2" fmla="*/ 2372941 w 2373085"/>
              <a:gd name="connsiteY2" fmla="*/ 2823704 h 3010099"/>
              <a:gd name="connsiteX3" fmla="*/ 176982 w 2373085"/>
              <a:gd name="connsiteY3" fmla="*/ 3010099 h 3010099"/>
              <a:gd name="connsiteX4" fmla="*/ 0 w 2373085"/>
              <a:gd name="connsiteY4" fmla="*/ 126719 h 3010099"/>
              <a:gd name="connsiteX0" fmla="*/ 0 w 2496726"/>
              <a:gd name="connsiteY0" fmla="*/ 126719 h 3012305"/>
              <a:gd name="connsiteX1" fmla="*/ 2373085 w 2496726"/>
              <a:gd name="connsiteY1" fmla="*/ 0 h 3012305"/>
              <a:gd name="connsiteX2" fmla="*/ 2496726 w 2496726"/>
              <a:gd name="connsiteY2" fmla="*/ 3012305 h 3012305"/>
              <a:gd name="connsiteX3" fmla="*/ 176982 w 2496726"/>
              <a:gd name="connsiteY3" fmla="*/ 3010099 h 3012305"/>
              <a:gd name="connsiteX4" fmla="*/ 0 w 2496726"/>
              <a:gd name="connsiteY4" fmla="*/ 126719 h 3012305"/>
              <a:gd name="connsiteX0" fmla="*/ 0 w 2496726"/>
              <a:gd name="connsiteY0" fmla="*/ 120518 h 3006104"/>
              <a:gd name="connsiteX1" fmla="*/ 2351865 w 2496726"/>
              <a:gd name="connsiteY1" fmla="*/ 0 h 3006104"/>
              <a:gd name="connsiteX2" fmla="*/ 2496726 w 2496726"/>
              <a:gd name="connsiteY2" fmla="*/ 3006104 h 3006104"/>
              <a:gd name="connsiteX3" fmla="*/ 176982 w 2496726"/>
              <a:gd name="connsiteY3" fmla="*/ 3003898 h 3006104"/>
              <a:gd name="connsiteX4" fmla="*/ 0 w 2496726"/>
              <a:gd name="connsiteY4" fmla="*/ 120518 h 3006104"/>
              <a:gd name="connsiteX0" fmla="*/ 0 w 2475506"/>
              <a:gd name="connsiteY0" fmla="*/ 120518 h 3006104"/>
              <a:gd name="connsiteX1" fmla="*/ 2351865 w 2475506"/>
              <a:gd name="connsiteY1" fmla="*/ 0 h 3006104"/>
              <a:gd name="connsiteX2" fmla="*/ 2475506 w 2475506"/>
              <a:gd name="connsiteY2" fmla="*/ 3006104 h 3006104"/>
              <a:gd name="connsiteX3" fmla="*/ 176982 w 2475506"/>
              <a:gd name="connsiteY3" fmla="*/ 3003898 h 3006104"/>
              <a:gd name="connsiteX4" fmla="*/ 0 w 2475506"/>
              <a:gd name="connsiteY4" fmla="*/ 120518 h 3006104"/>
              <a:gd name="connsiteX0" fmla="*/ 0 w 2475506"/>
              <a:gd name="connsiteY0" fmla="*/ 93658 h 2979244"/>
              <a:gd name="connsiteX1" fmla="*/ 2344205 w 2475506"/>
              <a:gd name="connsiteY1" fmla="*/ 0 h 2979244"/>
              <a:gd name="connsiteX2" fmla="*/ 2475506 w 2475506"/>
              <a:gd name="connsiteY2" fmla="*/ 2979244 h 2979244"/>
              <a:gd name="connsiteX3" fmla="*/ 176982 w 2475506"/>
              <a:gd name="connsiteY3" fmla="*/ 2977038 h 2979244"/>
              <a:gd name="connsiteX4" fmla="*/ 0 w 2475506"/>
              <a:gd name="connsiteY4" fmla="*/ 93658 h 2979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5506" h="2979244">
                <a:moveTo>
                  <a:pt x="0" y="93658"/>
                </a:moveTo>
                <a:lnTo>
                  <a:pt x="2344205" y="0"/>
                </a:lnTo>
                <a:lnTo>
                  <a:pt x="2475506" y="2979244"/>
                </a:lnTo>
                <a:lnTo>
                  <a:pt x="176982" y="2977038"/>
                </a:lnTo>
                <a:lnTo>
                  <a:pt x="0" y="93658"/>
                </a:lnTo>
                <a:close/>
              </a:path>
            </a:pathLst>
          </a:cu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 name="tools frame 1">
            <a:extLst>
              <a:ext uri="{FF2B5EF4-FFF2-40B4-BE49-F238E27FC236}">
                <a16:creationId xmlns:a16="http://schemas.microsoft.com/office/drawing/2014/main" id="{6DEDA0C6-618F-43EB-B59B-B5341E4604D5}"/>
              </a:ext>
            </a:extLst>
          </p:cNvPr>
          <p:cNvSpPr/>
          <p:nvPr userDrawn="1"/>
        </p:nvSpPr>
        <p:spPr bwMode="gray">
          <a:xfrm>
            <a:off x="79766" y="1140825"/>
            <a:ext cx="3903693" cy="3976142"/>
          </a:xfrm>
          <a:custGeom>
            <a:avLst/>
            <a:gdLst>
              <a:gd name="connsiteX0" fmla="*/ 184935 w 2301411"/>
              <a:gd name="connsiteY0" fmla="*/ 0 h 2825393"/>
              <a:gd name="connsiteX1" fmla="*/ 1982913 w 2301411"/>
              <a:gd name="connsiteY1" fmla="*/ 41096 h 2825393"/>
              <a:gd name="connsiteX2" fmla="*/ 2301411 w 2301411"/>
              <a:gd name="connsiteY2" fmla="*/ 2589087 h 2825393"/>
              <a:gd name="connsiteX3" fmla="*/ 0 w 2301411"/>
              <a:gd name="connsiteY3" fmla="*/ 2825393 h 2825393"/>
              <a:gd name="connsiteX4" fmla="*/ 184935 w 2301411"/>
              <a:gd name="connsiteY4" fmla="*/ 0 h 2825393"/>
              <a:gd name="connsiteX0" fmla="*/ 184935 w 2461458"/>
              <a:gd name="connsiteY0" fmla="*/ 0 h 2825393"/>
              <a:gd name="connsiteX1" fmla="*/ 2461458 w 2461458"/>
              <a:gd name="connsiteY1" fmla="*/ 49011 h 2825393"/>
              <a:gd name="connsiteX2" fmla="*/ 2301411 w 2461458"/>
              <a:gd name="connsiteY2" fmla="*/ 2589087 h 2825393"/>
              <a:gd name="connsiteX3" fmla="*/ 0 w 2461458"/>
              <a:gd name="connsiteY3" fmla="*/ 2825393 h 2825393"/>
              <a:gd name="connsiteX4" fmla="*/ 184935 w 2461458"/>
              <a:gd name="connsiteY4" fmla="*/ 0 h 2825393"/>
              <a:gd name="connsiteX0" fmla="*/ 184935 w 2463936"/>
              <a:gd name="connsiteY0" fmla="*/ 0 h 2825393"/>
              <a:gd name="connsiteX1" fmla="*/ 2461458 w 2463936"/>
              <a:gd name="connsiteY1" fmla="*/ 49011 h 2825393"/>
              <a:gd name="connsiteX2" fmla="*/ 2463936 w 2463936"/>
              <a:gd name="connsiteY2" fmla="*/ 2509937 h 2825393"/>
              <a:gd name="connsiteX3" fmla="*/ 0 w 2463936"/>
              <a:gd name="connsiteY3" fmla="*/ 2825393 h 2825393"/>
              <a:gd name="connsiteX4" fmla="*/ 184935 w 2463936"/>
              <a:gd name="connsiteY4" fmla="*/ 0 h 2825393"/>
              <a:gd name="connsiteX0" fmla="*/ 184935 w 2463936"/>
              <a:gd name="connsiteY0" fmla="*/ 0 h 2825393"/>
              <a:gd name="connsiteX1" fmla="*/ 2326021 w 2463936"/>
              <a:gd name="connsiteY1" fmla="*/ 41095 h 2825393"/>
              <a:gd name="connsiteX2" fmla="*/ 2463936 w 2463936"/>
              <a:gd name="connsiteY2" fmla="*/ 2509937 h 2825393"/>
              <a:gd name="connsiteX3" fmla="*/ 0 w 2463936"/>
              <a:gd name="connsiteY3" fmla="*/ 2825393 h 2825393"/>
              <a:gd name="connsiteX4" fmla="*/ 184935 w 2463936"/>
              <a:gd name="connsiteY4" fmla="*/ 0 h 2825393"/>
              <a:gd name="connsiteX0" fmla="*/ 184935 w 2472966"/>
              <a:gd name="connsiteY0" fmla="*/ 0 h 2825393"/>
              <a:gd name="connsiteX1" fmla="*/ 2326021 w 2472966"/>
              <a:gd name="connsiteY1" fmla="*/ 41095 h 2825393"/>
              <a:gd name="connsiteX2" fmla="*/ 2472966 w 2472966"/>
              <a:gd name="connsiteY2" fmla="*/ 2565343 h 2825393"/>
              <a:gd name="connsiteX3" fmla="*/ 0 w 2472966"/>
              <a:gd name="connsiteY3" fmla="*/ 2825393 h 2825393"/>
              <a:gd name="connsiteX4" fmla="*/ 184935 w 2472966"/>
              <a:gd name="connsiteY4" fmla="*/ 0 h 2825393"/>
              <a:gd name="connsiteX0" fmla="*/ 166877 w 2472966"/>
              <a:gd name="connsiteY0" fmla="*/ 0 h 2904543"/>
              <a:gd name="connsiteX1" fmla="*/ 2326021 w 2472966"/>
              <a:gd name="connsiteY1" fmla="*/ 120245 h 2904543"/>
              <a:gd name="connsiteX2" fmla="*/ 2472966 w 2472966"/>
              <a:gd name="connsiteY2" fmla="*/ 2644493 h 2904543"/>
              <a:gd name="connsiteX3" fmla="*/ 0 w 2472966"/>
              <a:gd name="connsiteY3" fmla="*/ 2904543 h 2904543"/>
              <a:gd name="connsiteX4" fmla="*/ 166877 w 2472966"/>
              <a:gd name="connsiteY4" fmla="*/ 0 h 2904543"/>
              <a:gd name="connsiteX0" fmla="*/ 166877 w 2472966"/>
              <a:gd name="connsiteY0" fmla="*/ 0 h 2904543"/>
              <a:gd name="connsiteX1" fmla="*/ 2298933 w 2472966"/>
              <a:gd name="connsiteY1" fmla="*/ 33180 h 2904543"/>
              <a:gd name="connsiteX2" fmla="*/ 2472966 w 2472966"/>
              <a:gd name="connsiteY2" fmla="*/ 2644493 h 2904543"/>
              <a:gd name="connsiteX3" fmla="*/ 0 w 2472966"/>
              <a:gd name="connsiteY3" fmla="*/ 2904543 h 2904543"/>
              <a:gd name="connsiteX4" fmla="*/ 166877 w 2472966"/>
              <a:gd name="connsiteY4" fmla="*/ 0 h 2904543"/>
              <a:gd name="connsiteX0" fmla="*/ 202993 w 2472966"/>
              <a:gd name="connsiteY0" fmla="*/ 0 h 2944117"/>
              <a:gd name="connsiteX1" fmla="*/ 2298933 w 2472966"/>
              <a:gd name="connsiteY1" fmla="*/ 72754 h 2944117"/>
              <a:gd name="connsiteX2" fmla="*/ 2472966 w 2472966"/>
              <a:gd name="connsiteY2" fmla="*/ 2684067 h 2944117"/>
              <a:gd name="connsiteX3" fmla="*/ 0 w 2472966"/>
              <a:gd name="connsiteY3" fmla="*/ 2944117 h 2944117"/>
              <a:gd name="connsiteX4" fmla="*/ 202993 w 2472966"/>
              <a:gd name="connsiteY4" fmla="*/ 0 h 2944117"/>
              <a:gd name="connsiteX0" fmla="*/ 202993 w 2472966"/>
              <a:gd name="connsiteY0" fmla="*/ 0 h 2944117"/>
              <a:gd name="connsiteX1" fmla="*/ 2262817 w 2472966"/>
              <a:gd name="connsiteY1" fmla="*/ 25264 h 2944117"/>
              <a:gd name="connsiteX2" fmla="*/ 2472966 w 2472966"/>
              <a:gd name="connsiteY2" fmla="*/ 2684067 h 2944117"/>
              <a:gd name="connsiteX3" fmla="*/ 0 w 2472966"/>
              <a:gd name="connsiteY3" fmla="*/ 2944117 h 2944117"/>
              <a:gd name="connsiteX4" fmla="*/ 202993 w 2472966"/>
              <a:gd name="connsiteY4" fmla="*/ 0 h 2944117"/>
              <a:gd name="connsiteX0" fmla="*/ 0 w 2513761"/>
              <a:gd name="connsiteY0" fmla="*/ 85546 h 2918853"/>
              <a:gd name="connsiteX1" fmla="*/ 2303612 w 2513761"/>
              <a:gd name="connsiteY1" fmla="*/ 0 h 2918853"/>
              <a:gd name="connsiteX2" fmla="*/ 2513761 w 2513761"/>
              <a:gd name="connsiteY2" fmla="*/ 2658803 h 2918853"/>
              <a:gd name="connsiteX3" fmla="*/ 40795 w 2513761"/>
              <a:gd name="connsiteY3" fmla="*/ 2918853 h 2918853"/>
              <a:gd name="connsiteX4" fmla="*/ 0 w 2513761"/>
              <a:gd name="connsiteY4" fmla="*/ 85546 h 2918853"/>
              <a:gd name="connsiteX0" fmla="*/ 0 w 2513761"/>
              <a:gd name="connsiteY0" fmla="*/ 109291 h 2942598"/>
              <a:gd name="connsiteX1" fmla="*/ 2411961 w 2513761"/>
              <a:gd name="connsiteY1" fmla="*/ 0 h 2942598"/>
              <a:gd name="connsiteX2" fmla="*/ 2513761 w 2513761"/>
              <a:gd name="connsiteY2" fmla="*/ 2682548 h 2942598"/>
              <a:gd name="connsiteX3" fmla="*/ 40795 w 2513761"/>
              <a:gd name="connsiteY3" fmla="*/ 2942598 h 2942598"/>
              <a:gd name="connsiteX4" fmla="*/ 0 w 2513761"/>
              <a:gd name="connsiteY4" fmla="*/ 109291 h 2942598"/>
              <a:gd name="connsiteX0" fmla="*/ 0 w 2411961"/>
              <a:gd name="connsiteY0" fmla="*/ 109291 h 2942598"/>
              <a:gd name="connsiteX1" fmla="*/ 2411961 w 2411961"/>
              <a:gd name="connsiteY1" fmla="*/ 0 h 2942598"/>
              <a:gd name="connsiteX2" fmla="*/ 2333178 w 2411961"/>
              <a:gd name="connsiteY2" fmla="*/ 2658803 h 2942598"/>
              <a:gd name="connsiteX3" fmla="*/ 40795 w 2411961"/>
              <a:gd name="connsiteY3" fmla="*/ 2942598 h 2942598"/>
              <a:gd name="connsiteX4" fmla="*/ 0 w 2411961"/>
              <a:gd name="connsiteY4" fmla="*/ 109291 h 2942598"/>
              <a:gd name="connsiteX0" fmla="*/ 0 w 2411961"/>
              <a:gd name="connsiteY0" fmla="*/ 109291 h 2974257"/>
              <a:gd name="connsiteX1" fmla="*/ 2411961 w 2411961"/>
              <a:gd name="connsiteY1" fmla="*/ 0 h 2974257"/>
              <a:gd name="connsiteX2" fmla="*/ 2333178 w 2411961"/>
              <a:gd name="connsiteY2" fmla="*/ 2658803 h 2974257"/>
              <a:gd name="connsiteX3" fmla="*/ 131086 w 2411961"/>
              <a:gd name="connsiteY3" fmla="*/ 2974257 h 2974257"/>
              <a:gd name="connsiteX4" fmla="*/ 0 w 2411961"/>
              <a:gd name="connsiteY4" fmla="*/ 109291 h 2974257"/>
              <a:gd name="connsiteX0" fmla="*/ 0 w 2411961"/>
              <a:gd name="connsiteY0" fmla="*/ 109291 h 2974257"/>
              <a:gd name="connsiteX1" fmla="*/ 2411961 w 2411961"/>
              <a:gd name="connsiteY1" fmla="*/ 0 h 2974257"/>
              <a:gd name="connsiteX2" fmla="*/ 2342207 w 2411961"/>
              <a:gd name="connsiteY2" fmla="*/ 2730037 h 2974257"/>
              <a:gd name="connsiteX3" fmla="*/ 131086 w 2411961"/>
              <a:gd name="connsiteY3" fmla="*/ 2974257 h 2974257"/>
              <a:gd name="connsiteX4" fmla="*/ 0 w 2411961"/>
              <a:gd name="connsiteY4" fmla="*/ 109291 h 2974257"/>
              <a:gd name="connsiteX0" fmla="*/ 0 w 2411961"/>
              <a:gd name="connsiteY0" fmla="*/ 109291 h 2974257"/>
              <a:gd name="connsiteX1" fmla="*/ 2411961 w 2411961"/>
              <a:gd name="connsiteY1" fmla="*/ 0 h 2974257"/>
              <a:gd name="connsiteX2" fmla="*/ 2288032 w 2411961"/>
              <a:gd name="connsiteY2" fmla="*/ 2761698 h 2974257"/>
              <a:gd name="connsiteX3" fmla="*/ 131086 w 2411961"/>
              <a:gd name="connsiteY3" fmla="*/ 2974257 h 2974257"/>
              <a:gd name="connsiteX4" fmla="*/ 0 w 2411961"/>
              <a:gd name="connsiteY4" fmla="*/ 109291 h 2974257"/>
              <a:gd name="connsiteX0" fmla="*/ 0 w 2384874"/>
              <a:gd name="connsiteY0" fmla="*/ 77631 h 2974257"/>
              <a:gd name="connsiteX1" fmla="*/ 2384874 w 2384874"/>
              <a:gd name="connsiteY1" fmla="*/ 0 h 2974257"/>
              <a:gd name="connsiteX2" fmla="*/ 2260945 w 2384874"/>
              <a:gd name="connsiteY2" fmla="*/ 2761698 h 2974257"/>
              <a:gd name="connsiteX3" fmla="*/ 103999 w 2384874"/>
              <a:gd name="connsiteY3" fmla="*/ 2974257 h 2974257"/>
              <a:gd name="connsiteX4" fmla="*/ 0 w 2384874"/>
              <a:gd name="connsiteY4" fmla="*/ 77631 h 2974257"/>
              <a:gd name="connsiteX0" fmla="*/ 0 w 2384874"/>
              <a:gd name="connsiteY0" fmla="*/ 77631 h 2958427"/>
              <a:gd name="connsiteX1" fmla="*/ 2384874 w 2384874"/>
              <a:gd name="connsiteY1" fmla="*/ 0 h 2958427"/>
              <a:gd name="connsiteX2" fmla="*/ 2260945 w 2384874"/>
              <a:gd name="connsiteY2" fmla="*/ 2761698 h 2958427"/>
              <a:gd name="connsiteX3" fmla="*/ 212349 w 2384874"/>
              <a:gd name="connsiteY3" fmla="*/ 2958427 h 2958427"/>
              <a:gd name="connsiteX4" fmla="*/ 0 w 2384874"/>
              <a:gd name="connsiteY4" fmla="*/ 77631 h 2958427"/>
              <a:gd name="connsiteX0" fmla="*/ 0 w 2384874"/>
              <a:gd name="connsiteY0" fmla="*/ 77631 h 2989430"/>
              <a:gd name="connsiteX1" fmla="*/ 2384874 w 2384874"/>
              <a:gd name="connsiteY1" fmla="*/ 0 h 2989430"/>
              <a:gd name="connsiteX2" fmla="*/ 2260945 w 2384874"/>
              <a:gd name="connsiteY2" fmla="*/ 2761698 h 2989430"/>
              <a:gd name="connsiteX3" fmla="*/ 212349 w 2384874"/>
              <a:gd name="connsiteY3" fmla="*/ 2989430 h 2989430"/>
              <a:gd name="connsiteX4" fmla="*/ 0 w 2384874"/>
              <a:gd name="connsiteY4" fmla="*/ 77631 h 2989430"/>
              <a:gd name="connsiteX0" fmla="*/ 0 w 2384874"/>
              <a:gd name="connsiteY0" fmla="*/ 77631 h 2989430"/>
              <a:gd name="connsiteX1" fmla="*/ 2384874 w 2384874"/>
              <a:gd name="connsiteY1" fmla="*/ 0 h 2989430"/>
              <a:gd name="connsiteX2" fmla="*/ 2252104 w 2384874"/>
              <a:gd name="connsiteY2" fmla="*/ 2694525 h 2989430"/>
              <a:gd name="connsiteX3" fmla="*/ 212349 w 2384874"/>
              <a:gd name="connsiteY3" fmla="*/ 2989430 h 2989430"/>
              <a:gd name="connsiteX4" fmla="*/ 0 w 2384874"/>
              <a:gd name="connsiteY4" fmla="*/ 77631 h 2989430"/>
              <a:gd name="connsiteX0" fmla="*/ 0 w 2384874"/>
              <a:gd name="connsiteY0" fmla="*/ 131886 h 3043685"/>
              <a:gd name="connsiteX1" fmla="*/ 2384874 w 2384874"/>
              <a:gd name="connsiteY1" fmla="*/ 0 h 3043685"/>
              <a:gd name="connsiteX2" fmla="*/ 2252104 w 2384874"/>
              <a:gd name="connsiteY2" fmla="*/ 2748780 h 3043685"/>
              <a:gd name="connsiteX3" fmla="*/ 212349 w 2384874"/>
              <a:gd name="connsiteY3" fmla="*/ 3043685 h 3043685"/>
              <a:gd name="connsiteX4" fmla="*/ 0 w 2384874"/>
              <a:gd name="connsiteY4" fmla="*/ 131886 h 3043685"/>
              <a:gd name="connsiteX0" fmla="*/ 0 w 2252248"/>
              <a:gd name="connsiteY0" fmla="*/ 206810 h 3118609"/>
              <a:gd name="connsiteX1" fmla="*/ 2252248 w 2252248"/>
              <a:gd name="connsiteY1" fmla="*/ 0 h 3118609"/>
              <a:gd name="connsiteX2" fmla="*/ 2252104 w 2252248"/>
              <a:gd name="connsiteY2" fmla="*/ 2823704 h 3118609"/>
              <a:gd name="connsiteX3" fmla="*/ 212349 w 2252248"/>
              <a:gd name="connsiteY3" fmla="*/ 3118609 h 3118609"/>
              <a:gd name="connsiteX4" fmla="*/ 0 w 2252248"/>
              <a:gd name="connsiteY4" fmla="*/ 206810 h 3118609"/>
              <a:gd name="connsiteX0" fmla="*/ 0 w 2373085"/>
              <a:gd name="connsiteY0" fmla="*/ 126719 h 3118609"/>
              <a:gd name="connsiteX1" fmla="*/ 2373085 w 2373085"/>
              <a:gd name="connsiteY1" fmla="*/ 0 h 3118609"/>
              <a:gd name="connsiteX2" fmla="*/ 2372941 w 2373085"/>
              <a:gd name="connsiteY2" fmla="*/ 2823704 h 3118609"/>
              <a:gd name="connsiteX3" fmla="*/ 333186 w 2373085"/>
              <a:gd name="connsiteY3" fmla="*/ 3118609 h 3118609"/>
              <a:gd name="connsiteX4" fmla="*/ 0 w 2373085"/>
              <a:gd name="connsiteY4" fmla="*/ 126719 h 3118609"/>
              <a:gd name="connsiteX0" fmla="*/ 0 w 2373085"/>
              <a:gd name="connsiteY0" fmla="*/ 126719 h 3010099"/>
              <a:gd name="connsiteX1" fmla="*/ 2373085 w 2373085"/>
              <a:gd name="connsiteY1" fmla="*/ 0 h 3010099"/>
              <a:gd name="connsiteX2" fmla="*/ 2372941 w 2373085"/>
              <a:gd name="connsiteY2" fmla="*/ 2823704 h 3010099"/>
              <a:gd name="connsiteX3" fmla="*/ 176982 w 2373085"/>
              <a:gd name="connsiteY3" fmla="*/ 3010099 h 3010099"/>
              <a:gd name="connsiteX4" fmla="*/ 0 w 2373085"/>
              <a:gd name="connsiteY4" fmla="*/ 126719 h 3010099"/>
              <a:gd name="connsiteX0" fmla="*/ 0 w 2496726"/>
              <a:gd name="connsiteY0" fmla="*/ 126719 h 3012305"/>
              <a:gd name="connsiteX1" fmla="*/ 2373085 w 2496726"/>
              <a:gd name="connsiteY1" fmla="*/ 0 h 3012305"/>
              <a:gd name="connsiteX2" fmla="*/ 2496726 w 2496726"/>
              <a:gd name="connsiteY2" fmla="*/ 3012305 h 3012305"/>
              <a:gd name="connsiteX3" fmla="*/ 176982 w 2496726"/>
              <a:gd name="connsiteY3" fmla="*/ 3010099 h 3012305"/>
              <a:gd name="connsiteX4" fmla="*/ 0 w 2496726"/>
              <a:gd name="connsiteY4" fmla="*/ 126719 h 3012305"/>
              <a:gd name="connsiteX0" fmla="*/ 0 w 2496726"/>
              <a:gd name="connsiteY0" fmla="*/ 120518 h 3006104"/>
              <a:gd name="connsiteX1" fmla="*/ 2351865 w 2496726"/>
              <a:gd name="connsiteY1" fmla="*/ 0 h 3006104"/>
              <a:gd name="connsiteX2" fmla="*/ 2496726 w 2496726"/>
              <a:gd name="connsiteY2" fmla="*/ 3006104 h 3006104"/>
              <a:gd name="connsiteX3" fmla="*/ 176982 w 2496726"/>
              <a:gd name="connsiteY3" fmla="*/ 3003898 h 3006104"/>
              <a:gd name="connsiteX4" fmla="*/ 0 w 2496726"/>
              <a:gd name="connsiteY4" fmla="*/ 120518 h 3006104"/>
              <a:gd name="connsiteX0" fmla="*/ 0 w 2475506"/>
              <a:gd name="connsiteY0" fmla="*/ 120518 h 3006104"/>
              <a:gd name="connsiteX1" fmla="*/ 2351865 w 2475506"/>
              <a:gd name="connsiteY1" fmla="*/ 0 h 3006104"/>
              <a:gd name="connsiteX2" fmla="*/ 2475506 w 2475506"/>
              <a:gd name="connsiteY2" fmla="*/ 3006104 h 3006104"/>
              <a:gd name="connsiteX3" fmla="*/ 176982 w 2475506"/>
              <a:gd name="connsiteY3" fmla="*/ 3003898 h 3006104"/>
              <a:gd name="connsiteX4" fmla="*/ 0 w 2475506"/>
              <a:gd name="connsiteY4" fmla="*/ 120518 h 3006104"/>
              <a:gd name="connsiteX0" fmla="*/ 0 w 2521627"/>
              <a:gd name="connsiteY0" fmla="*/ 219727 h 3105313"/>
              <a:gd name="connsiteX1" fmla="*/ 2521627 w 2521627"/>
              <a:gd name="connsiteY1" fmla="*/ 0 h 3105313"/>
              <a:gd name="connsiteX2" fmla="*/ 2475506 w 2521627"/>
              <a:gd name="connsiteY2" fmla="*/ 3105313 h 3105313"/>
              <a:gd name="connsiteX3" fmla="*/ 176982 w 2521627"/>
              <a:gd name="connsiteY3" fmla="*/ 3103107 h 3105313"/>
              <a:gd name="connsiteX4" fmla="*/ 0 w 2521627"/>
              <a:gd name="connsiteY4" fmla="*/ 219727 h 3105313"/>
              <a:gd name="connsiteX0" fmla="*/ 0 w 2521627"/>
              <a:gd name="connsiteY0" fmla="*/ 219727 h 3105313"/>
              <a:gd name="connsiteX1" fmla="*/ 2521627 w 2521627"/>
              <a:gd name="connsiteY1" fmla="*/ 0 h 3105313"/>
              <a:gd name="connsiteX2" fmla="*/ 2475506 w 2521627"/>
              <a:gd name="connsiteY2" fmla="*/ 3105313 h 3105313"/>
              <a:gd name="connsiteX3" fmla="*/ 367964 w 2521627"/>
              <a:gd name="connsiteY3" fmla="*/ 3065904 h 3105313"/>
              <a:gd name="connsiteX4" fmla="*/ 0 w 2521627"/>
              <a:gd name="connsiteY4" fmla="*/ 219727 h 3105313"/>
              <a:gd name="connsiteX0" fmla="*/ 0 w 2521627"/>
              <a:gd name="connsiteY0" fmla="*/ 219727 h 3065904"/>
              <a:gd name="connsiteX1" fmla="*/ 2521627 w 2521627"/>
              <a:gd name="connsiteY1" fmla="*/ 0 h 3065904"/>
              <a:gd name="connsiteX2" fmla="*/ 2461359 w 2521627"/>
              <a:gd name="connsiteY2" fmla="*/ 2758081 h 3065904"/>
              <a:gd name="connsiteX3" fmla="*/ 367964 w 2521627"/>
              <a:gd name="connsiteY3" fmla="*/ 3065904 h 3065904"/>
              <a:gd name="connsiteX4" fmla="*/ 0 w 2521627"/>
              <a:gd name="connsiteY4" fmla="*/ 219727 h 3065904"/>
              <a:gd name="connsiteX0" fmla="*/ 0 w 2521627"/>
              <a:gd name="connsiteY0" fmla="*/ 219727 h 3012185"/>
              <a:gd name="connsiteX1" fmla="*/ 2521627 w 2521627"/>
              <a:gd name="connsiteY1" fmla="*/ 0 h 3012185"/>
              <a:gd name="connsiteX2" fmla="*/ 2461359 w 2521627"/>
              <a:gd name="connsiteY2" fmla="*/ 2758081 h 3012185"/>
              <a:gd name="connsiteX3" fmla="*/ 360304 w 2521627"/>
              <a:gd name="connsiteY3" fmla="*/ 3012185 h 3012185"/>
              <a:gd name="connsiteX4" fmla="*/ 0 w 2521627"/>
              <a:gd name="connsiteY4" fmla="*/ 219727 h 30121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1627" h="3012185">
                <a:moveTo>
                  <a:pt x="0" y="219727"/>
                </a:moveTo>
                <a:lnTo>
                  <a:pt x="2521627" y="0"/>
                </a:lnTo>
                <a:lnTo>
                  <a:pt x="2461359" y="2758081"/>
                </a:lnTo>
                <a:lnTo>
                  <a:pt x="360304" y="3012185"/>
                </a:lnTo>
                <a:lnTo>
                  <a:pt x="0" y="219727"/>
                </a:lnTo>
                <a:close/>
              </a:path>
            </a:pathLst>
          </a:custGeom>
          <a:noFill/>
          <a:ln w="254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3" name="Content Placeholder 10">
            <a:extLst>
              <a:ext uri="{FF2B5EF4-FFF2-40B4-BE49-F238E27FC236}">
                <a16:creationId xmlns:a16="http://schemas.microsoft.com/office/drawing/2014/main" id="{A8F2E2E7-662A-45E9-9318-B5EBB1F2CEB5}"/>
              </a:ext>
            </a:extLst>
          </p:cNvPr>
          <p:cNvPicPr>
            <a:picLocks/>
          </p:cNvPicPr>
          <p:nvPr userDrawn="1"/>
        </p:nvPicPr>
        <p:blipFill>
          <a:blip r:embed="rId2" cstate="screen">
            <a:extLst>
              <a:ext uri="{28A0092B-C50C-407E-A947-70E740481C1C}">
                <a14:useLocalDpi xmlns:a14="http://schemas.microsoft.com/office/drawing/2010/main"/>
              </a:ext>
            </a:extLst>
          </a:blip>
          <a:srcRect/>
          <a:stretch/>
        </p:blipFill>
        <p:spPr bwMode="gray">
          <a:xfrm>
            <a:off x="268600" y="1257704"/>
            <a:ext cx="3474720" cy="3648455"/>
          </a:xfrm>
          <a:prstGeom prst="rect">
            <a:avLst/>
          </a:prstGeom>
          <a:ln w="12700" cap="rnd">
            <a:solidFill>
              <a:schemeClr val="bg1"/>
            </a:solidFill>
          </a:ln>
        </p:spPr>
      </p:pic>
      <p:sp>
        <p:nvSpPr>
          <p:cNvPr id="3" name="Content Placeholder 2">
            <a:extLst>
              <a:ext uri="{FF2B5EF4-FFF2-40B4-BE49-F238E27FC236}">
                <a16:creationId xmlns:a16="http://schemas.microsoft.com/office/drawing/2014/main" id="{667AB6DD-F584-4065-BD0B-414A84EA4EB6}"/>
              </a:ext>
            </a:extLst>
          </p:cNvPr>
          <p:cNvSpPr>
            <a:spLocks noGrp="1"/>
          </p:cNvSpPr>
          <p:nvPr userDrawn="1">
            <p:ph idx="1"/>
          </p:nvPr>
        </p:nvSpPr>
        <p:spPr>
          <a:xfrm>
            <a:off x="4251959" y="1230595"/>
            <a:ext cx="7315200" cy="5360706"/>
          </a:xfrm>
        </p:spPr>
        <p:txBody>
          <a:bodyPr>
            <a:normAutofit/>
          </a:bodyPr>
          <a:lstStyle>
            <a:lvl1pPr marL="282575" indent="-282575">
              <a:defRPr sz="1800"/>
            </a:lvl1pPr>
            <a:lvl2pPr marL="512763" indent="-230188">
              <a:defRPr sz="1800"/>
            </a:lvl2pPr>
            <a:lvl3pPr marL="742950" indent="-230188">
              <a:defRPr sz="1800"/>
            </a:lvl3pPr>
            <a:lvl4pPr marL="974725" indent="-231775">
              <a:defRPr sz="1800"/>
            </a:lvl4pPr>
            <a:lvl5pPr marL="1196975" indent="-222250">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Date Placeholder 1">
            <a:extLst>
              <a:ext uri="{FF2B5EF4-FFF2-40B4-BE49-F238E27FC236}">
                <a16:creationId xmlns:a16="http://schemas.microsoft.com/office/drawing/2014/main" id="{C4F9EF0F-E7FE-466B-80A7-7C17CB512446}"/>
              </a:ext>
            </a:extLst>
          </p:cNvPr>
          <p:cNvSpPr>
            <a:spLocks noGrp="1"/>
          </p:cNvSpPr>
          <p:nvPr userDrawn="1">
            <p:ph type="dt" sz="half" idx="16"/>
          </p:nvPr>
        </p:nvSpPr>
        <p:spPr/>
        <p:txBody>
          <a:bodyPr/>
          <a:lstStyle/>
          <a:p>
            <a:r>
              <a:rPr lang="en-US"/>
              <a:t>3/28/2021</a:t>
            </a:r>
            <a:endParaRPr lang="en-US" dirty="0"/>
          </a:p>
        </p:txBody>
      </p:sp>
      <p:sp>
        <p:nvSpPr>
          <p:cNvPr id="5" name="Footer Placeholder 4">
            <a:extLst>
              <a:ext uri="{FF2B5EF4-FFF2-40B4-BE49-F238E27FC236}">
                <a16:creationId xmlns:a16="http://schemas.microsoft.com/office/drawing/2014/main" id="{F12C3F4E-E3D8-4E0A-93BF-F87BE6A35DAB}"/>
              </a:ext>
            </a:extLst>
          </p:cNvPr>
          <p:cNvSpPr>
            <a:spLocks noGrp="1"/>
          </p:cNvSpPr>
          <p:nvPr userDrawn="1">
            <p:ph type="ftr" sz="quarter" idx="17"/>
          </p:nvPr>
        </p:nvSpPr>
        <p:spPr/>
        <p:txBody>
          <a:bodyPr/>
          <a:lstStyle/>
          <a:p>
            <a:r>
              <a:rPr lang="en-US"/>
              <a:t>AIA CA Series - Make The Grade: Photovoltaics (PV) and All-Electric Design Considerations</a:t>
            </a:r>
            <a:endParaRPr lang="en-US" dirty="0"/>
          </a:p>
        </p:txBody>
      </p:sp>
      <p:sp>
        <p:nvSpPr>
          <p:cNvPr id="6" name="Slide Number Placeholder 5">
            <a:extLst>
              <a:ext uri="{FF2B5EF4-FFF2-40B4-BE49-F238E27FC236}">
                <a16:creationId xmlns:a16="http://schemas.microsoft.com/office/drawing/2014/main" id="{08C9EF87-38EE-4FBB-A077-0BEFCC12AF9E}"/>
              </a:ext>
            </a:extLst>
          </p:cNvPr>
          <p:cNvSpPr>
            <a:spLocks noGrp="1"/>
          </p:cNvSpPr>
          <p:nvPr userDrawn="1">
            <p:ph type="sldNum" sz="quarter" idx="18"/>
          </p:nvPr>
        </p:nvSpPr>
        <p:spPr/>
        <p:txBody>
          <a:bodyPr/>
          <a:lstStyle/>
          <a:p>
            <a:fld id="{2D546CA2-C1D2-4324-9E39-7858381B15B9}" type="slidenum">
              <a:rPr lang="en-US" smtClean="0"/>
              <a:pPr/>
              <a:t>‹#›</a:t>
            </a:fld>
            <a:endParaRPr lang="en-US" dirty="0"/>
          </a:p>
        </p:txBody>
      </p:sp>
      <p:sp>
        <p:nvSpPr>
          <p:cNvPr id="4" name="Title 3">
            <a:extLst>
              <a:ext uri="{FF2B5EF4-FFF2-40B4-BE49-F238E27FC236}">
                <a16:creationId xmlns:a16="http://schemas.microsoft.com/office/drawing/2014/main" id="{82D88255-3A1E-495D-B98A-87F9B9E4D272}"/>
              </a:ext>
            </a:extLst>
          </p:cNvPr>
          <p:cNvSpPr>
            <a:spLocks noGrp="1"/>
          </p:cNvSpPr>
          <p:nvPr userDrawn="1">
            <p:ph type="title" hasCustomPrompt="1"/>
          </p:nvPr>
        </p:nvSpPr>
        <p:spPr>
          <a:xfrm>
            <a:off x="609600" y="369011"/>
            <a:ext cx="10972800" cy="485967"/>
          </a:xfrm>
        </p:spPr>
        <p:txBody>
          <a:bodyPr/>
          <a:lstStyle>
            <a:lvl1pPr>
              <a:defRPr/>
            </a:lvl1pPr>
          </a:lstStyle>
          <a:p>
            <a:r>
              <a:rPr lang="en-US" dirty="0"/>
              <a:t>&lt; Poster 1 &gt; (ECA Overall) Click to enter title</a:t>
            </a:r>
          </a:p>
        </p:txBody>
      </p:sp>
    </p:spTree>
    <p:extLst>
      <p:ext uri="{BB962C8B-B14F-4D97-AF65-F5344CB8AC3E}">
        <p14:creationId xmlns:p14="http://schemas.microsoft.com/office/powerpoint/2010/main" val="2667300262"/>
      </p:ext>
    </p:extLst>
  </p:cSld>
  <p:clrMapOvr>
    <a:masterClrMapping/>
  </p:clrMapOvr>
  <p:extLst>
    <p:ext uri="{DCECCB84-F9BA-43D5-87BE-67443E8EF086}">
      <p15:sldGuideLst xmlns:p15="http://schemas.microsoft.com/office/powerpoint/2012/main">
        <p15:guide id="1" orient="horz" pos="792">
          <p15:clr>
            <a:srgbClr val="FBAE40"/>
          </p15:clr>
        </p15:guide>
        <p15:guide id="2" pos="1548">
          <p15:clr>
            <a:srgbClr val="FBAE40"/>
          </p15:clr>
        </p15:guide>
        <p15:guide id="3" pos="1746">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Poster 2">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CA34586-CEAE-4654-AC6B-4B41E811962D}"/>
              </a:ext>
            </a:extLst>
          </p:cNvPr>
          <p:cNvSpPr/>
          <p:nvPr userDrawn="1"/>
        </p:nvSpPr>
        <p:spPr>
          <a:xfrm>
            <a:off x="1" y="22273"/>
            <a:ext cx="12187807" cy="855663"/>
          </a:xfrm>
          <a:prstGeom prst="rect">
            <a:avLst/>
          </a:prstGeom>
          <a:solidFill>
            <a:schemeClr val="accent5">
              <a:lumMod val="75000"/>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5000"/>
              </a:lnSpc>
              <a:spcBef>
                <a:spcPts val="450"/>
              </a:spcBef>
            </a:pPr>
            <a:endParaRPr lang="en-US" sz="1650" dirty="0">
              <a:solidFill>
                <a:schemeClr val="tx1"/>
              </a:solidFill>
            </a:endParaRPr>
          </a:p>
        </p:txBody>
      </p:sp>
      <p:sp>
        <p:nvSpPr>
          <p:cNvPr id="16" name="Isosceles Triangle 3">
            <a:extLst>
              <a:ext uri="{FF2B5EF4-FFF2-40B4-BE49-F238E27FC236}">
                <a16:creationId xmlns:a16="http://schemas.microsoft.com/office/drawing/2014/main" id="{6C21EBD3-5E42-4CCF-847B-17D0A06D1ADC}"/>
              </a:ext>
            </a:extLst>
          </p:cNvPr>
          <p:cNvSpPr/>
          <p:nvPr userDrawn="1"/>
        </p:nvSpPr>
        <p:spPr>
          <a:xfrm rot="5400000">
            <a:off x="5463180" y="-5458987"/>
            <a:ext cx="1282654" cy="12200627"/>
          </a:xfrm>
          <a:custGeom>
            <a:avLst/>
            <a:gdLst>
              <a:gd name="connsiteX0" fmla="*/ 0 w 854973"/>
              <a:gd name="connsiteY0" fmla="*/ 12325951 h 12325951"/>
              <a:gd name="connsiteX1" fmla="*/ 427487 w 854973"/>
              <a:gd name="connsiteY1" fmla="*/ 0 h 12325951"/>
              <a:gd name="connsiteX2" fmla="*/ 854973 w 854973"/>
              <a:gd name="connsiteY2" fmla="*/ 12325951 h 12325951"/>
              <a:gd name="connsiteX3" fmla="*/ 0 w 854973"/>
              <a:gd name="connsiteY3" fmla="*/ 12325951 h 12325951"/>
              <a:gd name="connsiteX0" fmla="*/ 0 w 1312173"/>
              <a:gd name="connsiteY0" fmla="*/ 12325951 h 12345001"/>
              <a:gd name="connsiteX1" fmla="*/ 427487 w 1312173"/>
              <a:gd name="connsiteY1" fmla="*/ 0 h 12345001"/>
              <a:gd name="connsiteX2" fmla="*/ 1312173 w 1312173"/>
              <a:gd name="connsiteY2" fmla="*/ 12345001 h 12345001"/>
              <a:gd name="connsiteX3" fmla="*/ 0 w 1312173"/>
              <a:gd name="connsiteY3" fmla="*/ 12325951 h 12345001"/>
              <a:gd name="connsiteX0" fmla="*/ 0 w 1312173"/>
              <a:gd name="connsiteY0" fmla="*/ 12345001 h 12345001"/>
              <a:gd name="connsiteX1" fmla="*/ 427487 w 1312173"/>
              <a:gd name="connsiteY1" fmla="*/ 0 h 12345001"/>
              <a:gd name="connsiteX2" fmla="*/ 1312173 w 1312173"/>
              <a:gd name="connsiteY2" fmla="*/ 12345001 h 12345001"/>
              <a:gd name="connsiteX3" fmla="*/ 0 w 1312173"/>
              <a:gd name="connsiteY3" fmla="*/ 12345001 h 12345001"/>
              <a:gd name="connsiteX0" fmla="*/ 0 w 1312173"/>
              <a:gd name="connsiteY0" fmla="*/ 12221176 h 12221176"/>
              <a:gd name="connsiteX1" fmla="*/ 8387 w 1312173"/>
              <a:gd name="connsiteY1" fmla="*/ 0 h 12221176"/>
              <a:gd name="connsiteX2" fmla="*/ 1312173 w 1312173"/>
              <a:gd name="connsiteY2" fmla="*/ 12221176 h 12221176"/>
              <a:gd name="connsiteX3" fmla="*/ 0 w 1312173"/>
              <a:gd name="connsiteY3" fmla="*/ 12221176 h 12221176"/>
              <a:gd name="connsiteX0" fmla="*/ 1833 w 1314006"/>
              <a:gd name="connsiteY0" fmla="*/ 12630754 h 12630754"/>
              <a:gd name="connsiteX1" fmla="*/ 695 w 1314006"/>
              <a:gd name="connsiteY1" fmla="*/ 0 h 12630754"/>
              <a:gd name="connsiteX2" fmla="*/ 1314006 w 1314006"/>
              <a:gd name="connsiteY2" fmla="*/ 12630754 h 12630754"/>
              <a:gd name="connsiteX3" fmla="*/ 1833 w 1314006"/>
              <a:gd name="connsiteY3" fmla="*/ 12630754 h 12630754"/>
              <a:gd name="connsiteX0" fmla="*/ 1833 w 1314006"/>
              <a:gd name="connsiteY0" fmla="*/ 12630754 h 12630754"/>
              <a:gd name="connsiteX1" fmla="*/ 695 w 1314006"/>
              <a:gd name="connsiteY1" fmla="*/ 0 h 12630754"/>
              <a:gd name="connsiteX2" fmla="*/ 68507 w 1314006"/>
              <a:gd name="connsiteY2" fmla="*/ 852522 h 12630754"/>
              <a:gd name="connsiteX3" fmla="*/ 1314006 w 1314006"/>
              <a:gd name="connsiteY3" fmla="*/ 12630754 h 12630754"/>
              <a:gd name="connsiteX4" fmla="*/ 1833 w 1314006"/>
              <a:gd name="connsiteY4" fmla="*/ 12630754 h 12630754"/>
              <a:gd name="connsiteX0" fmla="*/ 1833 w 1314006"/>
              <a:gd name="connsiteY0" fmla="*/ 12645007 h 12645007"/>
              <a:gd name="connsiteX1" fmla="*/ 695 w 1314006"/>
              <a:gd name="connsiteY1" fmla="*/ 14253 h 12645007"/>
              <a:gd name="connsiteX2" fmla="*/ 192332 w 1314006"/>
              <a:gd name="connsiteY2" fmla="*/ 0 h 12645007"/>
              <a:gd name="connsiteX3" fmla="*/ 1314006 w 1314006"/>
              <a:gd name="connsiteY3" fmla="*/ 12645007 h 12645007"/>
              <a:gd name="connsiteX4" fmla="*/ 1833 w 1314006"/>
              <a:gd name="connsiteY4" fmla="*/ 12645007 h 12645007"/>
              <a:gd name="connsiteX0" fmla="*/ 1833 w 1314006"/>
              <a:gd name="connsiteY0" fmla="*/ 12630754 h 12630754"/>
              <a:gd name="connsiteX1" fmla="*/ 695 w 1314006"/>
              <a:gd name="connsiteY1" fmla="*/ 0 h 12630754"/>
              <a:gd name="connsiteX2" fmla="*/ 244861 w 1314006"/>
              <a:gd name="connsiteY2" fmla="*/ 430128 h 12630754"/>
              <a:gd name="connsiteX3" fmla="*/ 1314006 w 1314006"/>
              <a:gd name="connsiteY3" fmla="*/ 12630754 h 12630754"/>
              <a:gd name="connsiteX4" fmla="*/ 1833 w 1314006"/>
              <a:gd name="connsiteY4" fmla="*/ 12630754 h 12630754"/>
              <a:gd name="connsiteX0" fmla="*/ 10233 w 1322406"/>
              <a:gd name="connsiteY0" fmla="*/ 12220557 h 12220557"/>
              <a:gd name="connsiteX1" fmla="*/ 339 w 1322406"/>
              <a:gd name="connsiteY1" fmla="*/ 0 h 12220557"/>
              <a:gd name="connsiteX2" fmla="*/ 253261 w 1322406"/>
              <a:gd name="connsiteY2" fmla="*/ 19931 h 12220557"/>
              <a:gd name="connsiteX3" fmla="*/ 1322406 w 1322406"/>
              <a:gd name="connsiteY3" fmla="*/ 12220557 h 12220557"/>
              <a:gd name="connsiteX4" fmla="*/ 10233 w 1322406"/>
              <a:gd name="connsiteY4" fmla="*/ 12220557 h 12220557"/>
              <a:gd name="connsiteX0" fmla="*/ 1834 w 1314007"/>
              <a:gd name="connsiteY0" fmla="*/ 12200626 h 12200626"/>
              <a:gd name="connsiteX1" fmla="*/ 695 w 1314007"/>
              <a:gd name="connsiteY1" fmla="*/ 5707 h 12200626"/>
              <a:gd name="connsiteX2" fmla="*/ 244862 w 1314007"/>
              <a:gd name="connsiteY2" fmla="*/ 0 h 12200626"/>
              <a:gd name="connsiteX3" fmla="*/ 1314007 w 1314007"/>
              <a:gd name="connsiteY3" fmla="*/ 12200626 h 12200626"/>
              <a:gd name="connsiteX4" fmla="*/ 1834 w 1314007"/>
              <a:gd name="connsiteY4" fmla="*/ 12200626 h 12200626"/>
              <a:gd name="connsiteX0" fmla="*/ 1834 w 1314007"/>
              <a:gd name="connsiteY0" fmla="*/ 12200626 h 12200626"/>
              <a:gd name="connsiteX1" fmla="*/ 695 w 1314007"/>
              <a:gd name="connsiteY1" fmla="*/ 5707 h 12200626"/>
              <a:gd name="connsiteX2" fmla="*/ 244862 w 1314007"/>
              <a:gd name="connsiteY2" fmla="*/ 0 h 12200626"/>
              <a:gd name="connsiteX3" fmla="*/ 1314007 w 1314007"/>
              <a:gd name="connsiteY3" fmla="*/ 12200626 h 12200626"/>
              <a:gd name="connsiteX4" fmla="*/ 1834 w 1314007"/>
              <a:gd name="connsiteY4" fmla="*/ 12200626 h 12200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4007" h="12200626">
                <a:moveTo>
                  <a:pt x="1834" y="12200626"/>
                </a:moveTo>
                <a:cubicBezTo>
                  <a:pt x="4630" y="8126901"/>
                  <a:pt x="-2101" y="4079432"/>
                  <a:pt x="695" y="5707"/>
                </a:cubicBezTo>
                <a:lnTo>
                  <a:pt x="244862" y="0"/>
                </a:lnTo>
                <a:cubicBezTo>
                  <a:pt x="601244" y="4066875"/>
                  <a:pt x="1045446" y="11169051"/>
                  <a:pt x="1314007" y="12200626"/>
                </a:cubicBezTo>
                <a:lnTo>
                  <a:pt x="1834" y="12200626"/>
                </a:lnTo>
                <a:close/>
              </a:path>
            </a:pathLst>
          </a:cu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5000"/>
              </a:lnSpc>
              <a:spcBef>
                <a:spcPts val="450"/>
              </a:spcBef>
            </a:pPr>
            <a:endParaRPr lang="en-US" sz="1650" dirty="0">
              <a:solidFill>
                <a:schemeClr val="tx1"/>
              </a:solidFill>
            </a:endParaRPr>
          </a:p>
        </p:txBody>
      </p:sp>
      <p:sp>
        <p:nvSpPr>
          <p:cNvPr id="3" name="Content Placeholder 2">
            <a:extLst>
              <a:ext uri="{FF2B5EF4-FFF2-40B4-BE49-F238E27FC236}">
                <a16:creationId xmlns:a16="http://schemas.microsoft.com/office/drawing/2014/main" id="{667AB6DD-F584-4065-BD0B-414A84EA4EB6}"/>
              </a:ext>
            </a:extLst>
          </p:cNvPr>
          <p:cNvSpPr>
            <a:spLocks noGrp="1"/>
          </p:cNvSpPr>
          <p:nvPr userDrawn="1">
            <p:ph idx="1"/>
          </p:nvPr>
        </p:nvSpPr>
        <p:spPr>
          <a:xfrm>
            <a:off x="609600" y="1230595"/>
            <a:ext cx="7315200" cy="5360706"/>
          </a:xfrm>
        </p:spPr>
        <p:txBody>
          <a:bodyPr>
            <a:normAutofit/>
          </a:bodyPr>
          <a:lstStyle>
            <a:lvl1pPr marL="282575" indent="-282575">
              <a:defRPr sz="1800"/>
            </a:lvl1pPr>
            <a:lvl2pPr marL="512763" indent="-230188">
              <a:defRPr sz="1800"/>
            </a:lvl2pPr>
            <a:lvl3pPr marL="742950" indent="-230188">
              <a:defRPr sz="1800"/>
            </a:lvl3pPr>
            <a:lvl4pPr marL="974725" indent="-231775">
              <a:defRPr sz="1800"/>
            </a:lvl4pPr>
            <a:lvl5pPr marL="1196975" indent="-222250">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9">
            <a:extLst>
              <a:ext uri="{FF2B5EF4-FFF2-40B4-BE49-F238E27FC236}">
                <a16:creationId xmlns:a16="http://schemas.microsoft.com/office/drawing/2014/main" id="{D4A40276-8223-474B-A300-E2D172D35D5E}"/>
              </a:ext>
            </a:extLst>
          </p:cNvPr>
          <p:cNvSpPr>
            <a:spLocks noGrp="1"/>
          </p:cNvSpPr>
          <p:nvPr userDrawn="1">
            <p:ph type="sldNum" sz="quarter" idx="12"/>
          </p:nvPr>
        </p:nvSpPr>
        <p:spPr/>
        <p:txBody>
          <a:bodyPr/>
          <a:lstStyle/>
          <a:p>
            <a:fld id="{2D546CA2-C1D2-4324-9E39-7858381B15B9}" type="slidenum">
              <a:rPr lang="en-US" smtClean="0"/>
              <a:pPr/>
              <a:t>‹#›</a:t>
            </a:fld>
            <a:endParaRPr lang="en-US" dirty="0"/>
          </a:p>
        </p:txBody>
      </p:sp>
      <p:sp>
        <p:nvSpPr>
          <p:cNvPr id="18" name="Title 1">
            <a:extLst>
              <a:ext uri="{FF2B5EF4-FFF2-40B4-BE49-F238E27FC236}">
                <a16:creationId xmlns:a16="http://schemas.microsoft.com/office/drawing/2014/main" id="{7575E94D-CC98-4242-8143-869239F3D66B}"/>
              </a:ext>
            </a:extLst>
          </p:cNvPr>
          <p:cNvSpPr>
            <a:spLocks noGrp="1"/>
          </p:cNvSpPr>
          <p:nvPr userDrawn="1">
            <p:ph type="title" hasCustomPrompt="1"/>
          </p:nvPr>
        </p:nvSpPr>
        <p:spPr bwMode="gray">
          <a:xfrm>
            <a:off x="380999" y="-2"/>
            <a:ext cx="11412197" cy="879301"/>
          </a:xfrm>
        </p:spPr>
        <p:txBody>
          <a:bodyPr anchor="ctr" anchorCtr="0">
            <a:noAutofit/>
          </a:bodyPr>
          <a:lstStyle>
            <a:lvl1pPr algn="l">
              <a:defRPr>
                <a:solidFill>
                  <a:schemeClr val="bg1"/>
                </a:solidFill>
              </a:defRPr>
            </a:lvl1pPr>
          </a:lstStyle>
          <a:p>
            <a:r>
              <a:rPr lang="en-US" dirty="0"/>
              <a:t>&lt; Poster 2 &gt; (ECA Overall) Click to enter title</a:t>
            </a:r>
          </a:p>
        </p:txBody>
      </p:sp>
      <p:sp>
        <p:nvSpPr>
          <p:cNvPr id="19" name="Freeform 5">
            <a:extLst>
              <a:ext uri="{FF2B5EF4-FFF2-40B4-BE49-F238E27FC236}">
                <a16:creationId xmlns:a16="http://schemas.microsoft.com/office/drawing/2014/main" id="{8C9DAD72-3556-437C-9C0E-3D8F2A0351BD}"/>
              </a:ext>
            </a:extLst>
          </p:cNvPr>
          <p:cNvSpPr>
            <a:spLocks noChangeAspect="1"/>
          </p:cNvSpPr>
          <p:nvPr userDrawn="1"/>
        </p:nvSpPr>
        <p:spPr bwMode="auto">
          <a:xfrm>
            <a:off x="11693088" y="6443529"/>
            <a:ext cx="444387" cy="367486"/>
          </a:xfrm>
          <a:custGeom>
            <a:avLst/>
            <a:gdLst>
              <a:gd name="T0" fmla="*/ 2402 w 2850"/>
              <a:gd name="T1" fmla="*/ 1175 h 3141"/>
              <a:gd name="T2" fmla="*/ 2402 w 2850"/>
              <a:gd name="T3" fmla="*/ 1175 h 3141"/>
              <a:gd name="T4" fmla="*/ 1421 w 2850"/>
              <a:gd name="T5" fmla="*/ 0 h 3141"/>
              <a:gd name="T6" fmla="*/ 445 w 2850"/>
              <a:gd name="T7" fmla="*/ 1175 h 3141"/>
              <a:gd name="T8" fmla="*/ 0 w 2850"/>
              <a:gd name="T9" fmla="*/ 2028 h 3141"/>
              <a:gd name="T10" fmla="*/ 710 w 2850"/>
              <a:gd name="T11" fmla="*/ 2689 h 3141"/>
              <a:gd name="T12" fmla="*/ 1096 w 2850"/>
              <a:gd name="T13" fmla="*/ 2605 h 3141"/>
              <a:gd name="T14" fmla="*/ 1383 w 2850"/>
              <a:gd name="T15" fmla="*/ 1393 h 3141"/>
              <a:gd name="T16" fmla="*/ 1421 w 2850"/>
              <a:gd name="T17" fmla="*/ 295 h 3141"/>
              <a:gd name="T18" fmla="*/ 1594 w 2850"/>
              <a:gd name="T19" fmla="*/ 1453 h 3141"/>
              <a:gd name="T20" fmla="*/ 1131 w 2850"/>
              <a:gd name="T21" fmla="*/ 3141 h 3141"/>
              <a:gd name="T22" fmla="*/ 1700 w 2850"/>
              <a:gd name="T23" fmla="*/ 3141 h 3141"/>
              <a:gd name="T24" fmla="*/ 1582 w 2850"/>
              <a:gd name="T25" fmla="*/ 2623 h 3141"/>
              <a:gd name="T26" fmla="*/ 2137 w 2850"/>
              <a:gd name="T27" fmla="*/ 2733 h 3141"/>
              <a:gd name="T28" fmla="*/ 2848 w 2850"/>
              <a:gd name="T29" fmla="*/ 2031 h 3141"/>
              <a:gd name="T30" fmla="*/ 2402 w 2850"/>
              <a:gd name="T31" fmla="*/ 1175 h 3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50" h="3141">
                <a:moveTo>
                  <a:pt x="2402" y="1175"/>
                </a:moveTo>
                <a:lnTo>
                  <a:pt x="2402" y="1175"/>
                </a:lnTo>
                <a:lnTo>
                  <a:pt x="1421" y="0"/>
                </a:lnTo>
                <a:lnTo>
                  <a:pt x="445" y="1175"/>
                </a:lnTo>
                <a:cubicBezTo>
                  <a:pt x="445" y="1175"/>
                  <a:pt x="0" y="1664"/>
                  <a:pt x="0" y="2028"/>
                </a:cubicBezTo>
                <a:cubicBezTo>
                  <a:pt x="0" y="2454"/>
                  <a:pt x="374" y="2689"/>
                  <a:pt x="710" y="2689"/>
                </a:cubicBezTo>
                <a:cubicBezTo>
                  <a:pt x="895" y="2689"/>
                  <a:pt x="1008" y="2647"/>
                  <a:pt x="1096" y="2605"/>
                </a:cubicBezTo>
                <a:cubicBezTo>
                  <a:pt x="1098" y="2595"/>
                  <a:pt x="1290" y="2150"/>
                  <a:pt x="1383" y="1393"/>
                </a:cubicBezTo>
                <a:cubicBezTo>
                  <a:pt x="1452" y="832"/>
                  <a:pt x="1421" y="295"/>
                  <a:pt x="1421" y="295"/>
                </a:cubicBezTo>
                <a:cubicBezTo>
                  <a:pt x="1421" y="295"/>
                  <a:pt x="1592" y="793"/>
                  <a:pt x="1594" y="1453"/>
                </a:cubicBezTo>
                <a:cubicBezTo>
                  <a:pt x="1594" y="2114"/>
                  <a:pt x="1231" y="3037"/>
                  <a:pt x="1131" y="3141"/>
                </a:cubicBezTo>
                <a:lnTo>
                  <a:pt x="1700" y="3141"/>
                </a:lnTo>
                <a:cubicBezTo>
                  <a:pt x="1486" y="2967"/>
                  <a:pt x="1467" y="2620"/>
                  <a:pt x="1582" y="2623"/>
                </a:cubicBezTo>
                <a:cubicBezTo>
                  <a:pt x="1685" y="2625"/>
                  <a:pt x="1800" y="2731"/>
                  <a:pt x="2137" y="2733"/>
                </a:cubicBezTo>
                <a:cubicBezTo>
                  <a:pt x="2476" y="2733"/>
                  <a:pt x="2850" y="2428"/>
                  <a:pt x="2848" y="2031"/>
                </a:cubicBezTo>
                <a:cubicBezTo>
                  <a:pt x="2848" y="1667"/>
                  <a:pt x="2402" y="1175"/>
                  <a:pt x="2402" y="1175"/>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sz="1800" dirty="0"/>
          </a:p>
        </p:txBody>
      </p:sp>
    </p:spTree>
    <p:extLst>
      <p:ext uri="{BB962C8B-B14F-4D97-AF65-F5344CB8AC3E}">
        <p14:creationId xmlns:p14="http://schemas.microsoft.com/office/powerpoint/2010/main" val="840666496"/>
      </p:ext>
    </p:extLst>
  </p:cSld>
  <p:clrMapOvr>
    <a:masterClrMapping/>
  </p:clrMapOvr>
  <p:extLst>
    <p:ext uri="{DCECCB84-F9BA-43D5-87BE-67443E8EF086}">
      <p15:sldGuideLst xmlns:p15="http://schemas.microsoft.com/office/powerpoint/2012/main">
        <p15:guide id="1" orient="horz" pos="792">
          <p15:clr>
            <a:srgbClr val="FBAE40"/>
          </p15:clr>
        </p15:guide>
        <p15:guide id="2" pos="4212">
          <p15:clr>
            <a:srgbClr val="FBAE40"/>
          </p15:clr>
        </p15:guide>
        <p15:guide id="3" pos="4014">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3B6560E4-AC77-49CF-A340-127D1D0E1214}"/>
              </a:ext>
            </a:extLst>
          </p:cNvPr>
          <p:cNvSpPr>
            <a:spLocks noGrp="1"/>
          </p:cNvSpPr>
          <p:nvPr>
            <p:ph type="ftr" sz="quarter" idx="11"/>
          </p:nvPr>
        </p:nvSpPr>
        <p:spPr/>
        <p:txBody>
          <a:bodyPr/>
          <a:lstStyle/>
          <a:p>
            <a:r>
              <a:rPr lang="en-US"/>
              <a:t>AIA CA Series - Make The Grade: Photovoltaics (PV) and All-Electric Design Considerations</a:t>
            </a:r>
            <a:endParaRPr lang="en-US" dirty="0"/>
          </a:p>
        </p:txBody>
      </p:sp>
      <p:sp>
        <p:nvSpPr>
          <p:cNvPr id="6" name="Slide Number Placeholder 5">
            <a:extLst>
              <a:ext uri="{FF2B5EF4-FFF2-40B4-BE49-F238E27FC236}">
                <a16:creationId xmlns:a16="http://schemas.microsoft.com/office/drawing/2014/main" id="{0F0AF284-5A4E-4C7C-A0E0-6BD1F44FF648}"/>
              </a:ext>
            </a:extLst>
          </p:cNvPr>
          <p:cNvSpPr>
            <a:spLocks noGrp="1"/>
          </p:cNvSpPr>
          <p:nvPr>
            <p:ph type="sldNum" sz="quarter" idx="12"/>
          </p:nvPr>
        </p:nvSpPr>
        <p:spPr/>
        <p:txBody>
          <a:bodyPr/>
          <a:lstStyle/>
          <a:p>
            <a:fld id="{E037D623-0E27-4E53-AEF9-245E870B97EC}" type="slidenum">
              <a:rPr lang="en-US" smtClean="0"/>
              <a:t>‹#›</a:t>
            </a:fld>
            <a:endParaRPr lang="en-US" dirty="0"/>
          </a:p>
        </p:txBody>
      </p:sp>
      <p:sp>
        <p:nvSpPr>
          <p:cNvPr id="3" name="Date Placeholder 2">
            <a:extLst>
              <a:ext uri="{FF2B5EF4-FFF2-40B4-BE49-F238E27FC236}">
                <a16:creationId xmlns:a16="http://schemas.microsoft.com/office/drawing/2014/main" id="{76C35FA5-6EDA-41AC-B1BE-0FB09867D730}"/>
              </a:ext>
            </a:extLst>
          </p:cNvPr>
          <p:cNvSpPr>
            <a:spLocks noGrp="1"/>
          </p:cNvSpPr>
          <p:nvPr>
            <p:ph type="dt" sz="half" idx="13"/>
          </p:nvPr>
        </p:nvSpPr>
        <p:spPr>
          <a:xfrm>
            <a:off x="9038605" y="6694079"/>
            <a:ext cx="1462043" cy="138499"/>
          </a:xfrm>
          <a:prstGeom prst="rect">
            <a:avLst/>
          </a:prstGeom>
        </p:spPr>
        <p:txBody>
          <a:bodyPr/>
          <a:lstStyle/>
          <a:p>
            <a:r>
              <a:rPr lang="en-US"/>
              <a:t>3/28/2021</a:t>
            </a:r>
            <a:endParaRPr lang="en-US" dirty="0"/>
          </a:p>
        </p:txBody>
      </p:sp>
      <p:sp>
        <p:nvSpPr>
          <p:cNvPr id="4" name="Title 3">
            <a:extLst>
              <a:ext uri="{FF2B5EF4-FFF2-40B4-BE49-F238E27FC236}">
                <a16:creationId xmlns:a16="http://schemas.microsoft.com/office/drawing/2014/main" id="{F5287450-35FD-4007-B4AE-8D5FB2A37CE5}"/>
              </a:ext>
            </a:extLst>
          </p:cNvPr>
          <p:cNvSpPr>
            <a:spLocks noGrp="1"/>
          </p:cNvSpPr>
          <p:nvPr>
            <p:ph type="title" hasCustomPrompt="1"/>
          </p:nvPr>
        </p:nvSpPr>
        <p:spPr>
          <a:xfrm>
            <a:off x="609600" y="386103"/>
            <a:ext cx="10972800" cy="485967"/>
          </a:xfrm>
        </p:spPr>
        <p:txBody>
          <a:bodyPr/>
          <a:lstStyle>
            <a:lvl1pPr>
              <a:defRPr/>
            </a:lvl1pPr>
          </a:lstStyle>
          <a:p>
            <a:r>
              <a:rPr lang="en-US" dirty="0"/>
              <a:t>&lt; Title Only &gt; (Neutral) Click to enter title</a:t>
            </a:r>
          </a:p>
        </p:txBody>
      </p:sp>
    </p:spTree>
    <p:extLst>
      <p:ext uri="{BB962C8B-B14F-4D97-AF65-F5344CB8AC3E}">
        <p14:creationId xmlns:p14="http://schemas.microsoft.com/office/powerpoint/2010/main" val="65301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14CB0CC-C7C6-44F0-BD0F-B3D7E01D7CF5}" type="datetimeFigureOut">
              <a:rPr lang="en-US" smtClean="0"/>
              <a:t>1/10/23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BAEC11-C935-42C8-BD2D-30DE83FA1667}"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0" y="-1"/>
            <a:ext cx="12192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44956794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
        <p:nvSpPr>
          <p:cNvPr id="14" name="Date Placeholder 13">
            <a:extLst>
              <a:ext uri="{FF2B5EF4-FFF2-40B4-BE49-F238E27FC236}">
                <a16:creationId xmlns:a16="http://schemas.microsoft.com/office/drawing/2014/main" id="{A5375AC5-E3B7-4DC1-BA55-8691A4767F98}"/>
              </a:ext>
            </a:extLst>
          </p:cNvPr>
          <p:cNvSpPr>
            <a:spLocks noGrp="1"/>
          </p:cNvSpPr>
          <p:nvPr>
            <p:ph type="dt" sz="half" idx="10"/>
          </p:nvPr>
        </p:nvSpPr>
        <p:spPr>
          <a:xfrm>
            <a:off x="9038605" y="6694079"/>
            <a:ext cx="1462043" cy="138499"/>
          </a:xfrm>
          <a:prstGeom prst="rect">
            <a:avLst/>
          </a:prstGeom>
        </p:spPr>
        <p:txBody>
          <a:bodyPr/>
          <a:lstStyle/>
          <a:p>
            <a:r>
              <a:rPr lang="en-US"/>
              <a:t>3/28/2021</a:t>
            </a:r>
            <a:endParaRPr lang="en-US" dirty="0"/>
          </a:p>
        </p:txBody>
      </p:sp>
      <p:sp>
        <p:nvSpPr>
          <p:cNvPr id="15" name="Footer Placeholder 14">
            <a:extLst>
              <a:ext uri="{FF2B5EF4-FFF2-40B4-BE49-F238E27FC236}">
                <a16:creationId xmlns:a16="http://schemas.microsoft.com/office/drawing/2014/main" id="{33BD6031-836C-4C93-8104-0C3C53E27E88}"/>
              </a:ext>
            </a:extLst>
          </p:cNvPr>
          <p:cNvSpPr>
            <a:spLocks noGrp="1"/>
          </p:cNvSpPr>
          <p:nvPr>
            <p:ph type="ftr" sz="quarter" idx="11"/>
          </p:nvPr>
        </p:nvSpPr>
        <p:spPr/>
        <p:txBody>
          <a:bodyPr/>
          <a:lstStyle/>
          <a:p>
            <a:r>
              <a:rPr lang="en-US"/>
              <a:t>AIA CA Series - Make The Grade: Photovoltaics (PV) and All-Electric Design Considerations</a:t>
            </a:r>
            <a:endParaRPr lang="en-US" dirty="0"/>
          </a:p>
        </p:txBody>
      </p:sp>
      <p:sp>
        <p:nvSpPr>
          <p:cNvPr id="16" name="Slide Number Placeholder 15">
            <a:extLst>
              <a:ext uri="{FF2B5EF4-FFF2-40B4-BE49-F238E27FC236}">
                <a16:creationId xmlns:a16="http://schemas.microsoft.com/office/drawing/2014/main" id="{AB8C5E6E-28A4-48C3-8F05-A3969B21A7CA}"/>
              </a:ext>
            </a:extLst>
          </p:cNvPr>
          <p:cNvSpPr>
            <a:spLocks noGrp="1"/>
          </p:cNvSpPr>
          <p:nvPr>
            <p:ph type="sldNum" sz="quarter" idx="12"/>
          </p:nvPr>
        </p:nvSpPr>
        <p:spPr/>
        <p:txBody>
          <a:bodyPr/>
          <a:lstStyle/>
          <a:p>
            <a:fld id="{2D546CA2-C1D2-4324-9E39-7858381B15B9}" type="slidenum">
              <a:rPr lang="en-US" smtClean="0"/>
              <a:pPr/>
              <a:t>‹#›</a:t>
            </a:fld>
            <a:endParaRPr lang="en-US" dirty="0"/>
          </a:p>
        </p:txBody>
      </p:sp>
      <p:sp>
        <p:nvSpPr>
          <p:cNvPr id="6" name="Title 1">
            <a:extLst>
              <a:ext uri="{FF2B5EF4-FFF2-40B4-BE49-F238E27FC236}">
                <a16:creationId xmlns:a16="http://schemas.microsoft.com/office/drawing/2014/main" id="{0B251E20-1166-4587-B6AE-89CEC611E51D}"/>
              </a:ext>
            </a:extLst>
          </p:cNvPr>
          <p:cNvSpPr>
            <a:spLocks noGrp="1"/>
          </p:cNvSpPr>
          <p:nvPr>
            <p:ph type="title" hasCustomPrompt="1"/>
          </p:nvPr>
        </p:nvSpPr>
        <p:spPr>
          <a:xfrm>
            <a:off x="-1050202" y="5"/>
            <a:ext cx="1050203" cy="157479"/>
          </a:xfrm>
        </p:spPr>
        <p:txBody>
          <a:bodyPr tIns="0" rIns="45720" anchor="t" anchorCtr="0"/>
          <a:lstStyle>
            <a:lvl1pPr algn="r">
              <a:defRPr sz="1200">
                <a:solidFill>
                  <a:schemeClr val="tx1"/>
                </a:solidFill>
                <a:latin typeface="+mj-lt"/>
              </a:defRPr>
            </a:lvl1pPr>
          </a:lstStyle>
          <a:p>
            <a:r>
              <a:rPr lang="en-US" dirty="0"/>
              <a:t>&lt; Blank &gt;</a:t>
            </a:r>
          </a:p>
        </p:txBody>
      </p:sp>
    </p:spTree>
    <p:extLst>
      <p:ext uri="{BB962C8B-B14F-4D97-AF65-F5344CB8AC3E}">
        <p14:creationId xmlns:p14="http://schemas.microsoft.com/office/powerpoint/2010/main" val="23800891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ECA Offerings">
    <p:spTree>
      <p:nvGrpSpPr>
        <p:cNvPr id="1" name=""/>
        <p:cNvGrpSpPr/>
        <p:nvPr/>
      </p:nvGrpSpPr>
      <p:grpSpPr>
        <a:xfrm>
          <a:off x="0" y="0"/>
          <a:ext cx="0" cy="0"/>
          <a:chOff x="0" y="0"/>
          <a:chExt cx="0" cy="0"/>
        </a:xfrm>
      </p:grpSpPr>
      <p:pic>
        <p:nvPicPr>
          <p:cNvPr id="50" name="SM home banner">
            <a:extLst>
              <a:ext uri="{FF2B5EF4-FFF2-40B4-BE49-F238E27FC236}">
                <a16:creationId xmlns:a16="http://schemas.microsoft.com/office/drawing/2014/main" id="{AC4B225B-B5F5-4333-86C0-6B1CE8264DEA}"/>
              </a:ext>
            </a:extLst>
          </p:cNvPr>
          <p:cNvPicPr>
            <a:picLocks/>
          </p:cNvPicPr>
          <p:nvPr/>
        </p:nvPicPr>
        <p:blipFill rotWithShape="1">
          <a:blip r:embed="rId2" cstate="screen">
            <a:extLst>
              <a:ext uri="{28A0092B-C50C-407E-A947-70E740481C1C}">
                <a14:useLocalDpi xmlns:a14="http://schemas.microsoft.com/office/drawing/2010/main"/>
              </a:ext>
            </a:extLst>
          </a:blip>
          <a:srcRect/>
          <a:stretch/>
        </p:blipFill>
        <p:spPr>
          <a:xfrm>
            <a:off x="0" y="4"/>
            <a:ext cx="12192000" cy="799974"/>
          </a:xfrm>
          <a:prstGeom prst="rect">
            <a:avLst/>
          </a:prstGeom>
        </p:spPr>
      </p:pic>
      <p:pic>
        <p:nvPicPr>
          <p:cNvPr id="51" name="LG home banner lg">
            <a:extLst>
              <a:ext uri="{FF2B5EF4-FFF2-40B4-BE49-F238E27FC236}">
                <a16:creationId xmlns:a16="http://schemas.microsoft.com/office/drawing/2014/main" id="{1C218C2C-90F6-4F50-836F-429EBDD034CE}"/>
              </a:ext>
            </a:extLst>
          </p:cNvPr>
          <p:cNvPicPr>
            <a:picLocks/>
          </p:cNvPicPr>
          <p:nvPr/>
        </p:nvPicPr>
        <p:blipFill>
          <a:blip r:embed="rId3" cstate="screen">
            <a:extLst>
              <a:ext uri="{28A0092B-C50C-407E-A947-70E740481C1C}">
                <a14:useLocalDpi xmlns:a14="http://schemas.microsoft.com/office/drawing/2010/main"/>
              </a:ext>
            </a:extLst>
          </a:blip>
          <a:srcRect/>
          <a:stretch/>
        </p:blipFill>
        <p:spPr>
          <a:xfrm>
            <a:off x="0" y="852091"/>
            <a:ext cx="12192000" cy="3089459"/>
          </a:xfrm>
          <a:prstGeom prst="rect">
            <a:avLst/>
          </a:prstGeom>
        </p:spPr>
      </p:pic>
      <p:sp>
        <p:nvSpPr>
          <p:cNvPr id="14" name="Date Placeholder 13">
            <a:extLst>
              <a:ext uri="{FF2B5EF4-FFF2-40B4-BE49-F238E27FC236}">
                <a16:creationId xmlns:a16="http://schemas.microsoft.com/office/drawing/2014/main" id="{A5375AC5-E3B7-4DC1-BA55-8691A4767F98}"/>
              </a:ext>
            </a:extLst>
          </p:cNvPr>
          <p:cNvSpPr>
            <a:spLocks noGrp="1"/>
          </p:cNvSpPr>
          <p:nvPr>
            <p:ph type="dt" sz="half" idx="10"/>
          </p:nvPr>
        </p:nvSpPr>
        <p:spPr>
          <a:xfrm>
            <a:off x="9038605" y="6694079"/>
            <a:ext cx="1462043" cy="138499"/>
          </a:xfrm>
          <a:prstGeom prst="rect">
            <a:avLst/>
          </a:prstGeom>
        </p:spPr>
        <p:txBody>
          <a:bodyPr/>
          <a:lstStyle/>
          <a:p>
            <a:r>
              <a:rPr lang="en-US"/>
              <a:t>3/28/2021</a:t>
            </a:r>
            <a:endParaRPr lang="en-US" dirty="0"/>
          </a:p>
        </p:txBody>
      </p:sp>
      <p:sp>
        <p:nvSpPr>
          <p:cNvPr id="15" name="Footer Placeholder 14">
            <a:extLst>
              <a:ext uri="{FF2B5EF4-FFF2-40B4-BE49-F238E27FC236}">
                <a16:creationId xmlns:a16="http://schemas.microsoft.com/office/drawing/2014/main" id="{33BD6031-836C-4C93-8104-0C3C53E27E88}"/>
              </a:ext>
            </a:extLst>
          </p:cNvPr>
          <p:cNvSpPr>
            <a:spLocks noGrp="1"/>
          </p:cNvSpPr>
          <p:nvPr>
            <p:ph type="ftr" sz="quarter" idx="11"/>
          </p:nvPr>
        </p:nvSpPr>
        <p:spPr/>
        <p:txBody>
          <a:bodyPr/>
          <a:lstStyle/>
          <a:p>
            <a:r>
              <a:rPr lang="en-US"/>
              <a:t>AIA CA Series - Make The Grade: Photovoltaics (PV) and All-Electric Design Considerations</a:t>
            </a:r>
            <a:endParaRPr lang="en-US" dirty="0"/>
          </a:p>
        </p:txBody>
      </p:sp>
      <p:sp>
        <p:nvSpPr>
          <p:cNvPr id="16" name="Slide Number Placeholder 15">
            <a:extLst>
              <a:ext uri="{FF2B5EF4-FFF2-40B4-BE49-F238E27FC236}">
                <a16:creationId xmlns:a16="http://schemas.microsoft.com/office/drawing/2014/main" id="{AB8C5E6E-28A4-48C3-8F05-A3969B21A7CA}"/>
              </a:ext>
            </a:extLst>
          </p:cNvPr>
          <p:cNvSpPr>
            <a:spLocks noGrp="1"/>
          </p:cNvSpPr>
          <p:nvPr>
            <p:ph type="sldNum" sz="quarter" idx="12"/>
          </p:nvPr>
        </p:nvSpPr>
        <p:spPr/>
        <p:txBody>
          <a:bodyPr/>
          <a:lstStyle/>
          <a:p>
            <a:fld id="{2D546CA2-C1D2-4324-9E39-7858381B15B9}" type="slidenum">
              <a:rPr lang="en-US" smtClean="0"/>
              <a:pPr/>
              <a:t>‹#›</a:t>
            </a:fld>
            <a:endParaRPr lang="en-US" dirty="0"/>
          </a:p>
        </p:txBody>
      </p:sp>
      <p:grpSp>
        <p:nvGrpSpPr>
          <p:cNvPr id="5" name="Resources Frame">
            <a:extLst>
              <a:ext uri="{FF2B5EF4-FFF2-40B4-BE49-F238E27FC236}">
                <a16:creationId xmlns:a16="http://schemas.microsoft.com/office/drawing/2014/main" id="{C263FEBF-5256-4B3A-B2DE-BF806527331E}"/>
              </a:ext>
            </a:extLst>
          </p:cNvPr>
          <p:cNvGrpSpPr/>
          <p:nvPr/>
        </p:nvGrpSpPr>
        <p:grpSpPr bwMode="ltGray">
          <a:xfrm>
            <a:off x="8274657" y="1108977"/>
            <a:ext cx="3657600" cy="3836328"/>
            <a:chOff x="2448982" y="248457"/>
            <a:chExt cx="2722568" cy="3836328"/>
          </a:xfrm>
        </p:grpSpPr>
        <p:sp>
          <p:nvSpPr>
            <p:cNvPr id="6" name="resources frame 2">
              <a:extLst>
                <a:ext uri="{FF2B5EF4-FFF2-40B4-BE49-F238E27FC236}">
                  <a16:creationId xmlns:a16="http://schemas.microsoft.com/office/drawing/2014/main" id="{7114819B-2CBD-4598-8BAE-4C662880AC79}"/>
                </a:ext>
              </a:extLst>
            </p:cNvPr>
            <p:cNvSpPr/>
            <p:nvPr/>
          </p:nvSpPr>
          <p:spPr bwMode="ltGray">
            <a:xfrm>
              <a:off x="2504752" y="248457"/>
              <a:ext cx="2666798" cy="3694258"/>
            </a:xfrm>
            <a:custGeom>
              <a:avLst/>
              <a:gdLst>
                <a:gd name="connsiteX0" fmla="*/ 184935 w 2301411"/>
                <a:gd name="connsiteY0" fmla="*/ 0 h 2825393"/>
                <a:gd name="connsiteX1" fmla="*/ 1982913 w 2301411"/>
                <a:gd name="connsiteY1" fmla="*/ 41096 h 2825393"/>
                <a:gd name="connsiteX2" fmla="*/ 2301411 w 2301411"/>
                <a:gd name="connsiteY2" fmla="*/ 2589087 h 2825393"/>
                <a:gd name="connsiteX3" fmla="*/ 0 w 2301411"/>
                <a:gd name="connsiteY3" fmla="*/ 2825393 h 2825393"/>
                <a:gd name="connsiteX4" fmla="*/ 184935 w 2301411"/>
                <a:gd name="connsiteY4" fmla="*/ 0 h 2825393"/>
                <a:gd name="connsiteX0" fmla="*/ 184935 w 2461458"/>
                <a:gd name="connsiteY0" fmla="*/ 0 h 2825393"/>
                <a:gd name="connsiteX1" fmla="*/ 2461458 w 2461458"/>
                <a:gd name="connsiteY1" fmla="*/ 49011 h 2825393"/>
                <a:gd name="connsiteX2" fmla="*/ 2301411 w 2461458"/>
                <a:gd name="connsiteY2" fmla="*/ 2589087 h 2825393"/>
                <a:gd name="connsiteX3" fmla="*/ 0 w 2461458"/>
                <a:gd name="connsiteY3" fmla="*/ 2825393 h 2825393"/>
                <a:gd name="connsiteX4" fmla="*/ 184935 w 2461458"/>
                <a:gd name="connsiteY4" fmla="*/ 0 h 2825393"/>
                <a:gd name="connsiteX0" fmla="*/ 184935 w 2463936"/>
                <a:gd name="connsiteY0" fmla="*/ 0 h 2825393"/>
                <a:gd name="connsiteX1" fmla="*/ 2461458 w 2463936"/>
                <a:gd name="connsiteY1" fmla="*/ 49011 h 2825393"/>
                <a:gd name="connsiteX2" fmla="*/ 2463936 w 2463936"/>
                <a:gd name="connsiteY2" fmla="*/ 2509937 h 2825393"/>
                <a:gd name="connsiteX3" fmla="*/ 0 w 2463936"/>
                <a:gd name="connsiteY3" fmla="*/ 2825393 h 2825393"/>
                <a:gd name="connsiteX4" fmla="*/ 184935 w 2463936"/>
                <a:gd name="connsiteY4" fmla="*/ 0 h 2825393"/>
                <a:gd name="connsiteX0" fmla="*/ 184935 w 2463936"/>
                <a:gd name="connsiteY0" fmla="*/ 0 h 2825393"/>
                <a:gd name="connsiteX1" fmla="*/ 2326021 w 2463936"/>
                <a:gd name="connsiteY1" fmla="*/ 41095 h 2825393"/>
                <a:gd name="connsiteX2" fmla="*/ 2463936 w 2463936"/>
                <a:gd name="connsiteY2" fmla="*/ 2509937 h 2825393"/>
                <a:gd name="connsiteX3" fmla="*/ 0 w 2463936"/>
                <a:gd name="connsiteY3" fmla="*/ 2825393 h 2825393"/>
                <a:gd name="connsiteX4" fmla="*/ 184935 w 2463936"/>
                <a:gd name="connsiteY4" fmla="*/ 0 h 2825393"/>
                <a:gd name="connsiteX0" fmla="*/ 184935 w 2472966"/>
                <a:gd name="connsiteY0" fmla="*/ 0 h 2825393"/>
                <a:gd name="connsiteX1" fmla="*/ 2326021 w 2472966"/>
                <a:gd name="connsiteY1" fmla="*/ 41095 h 2825393"/>
                <a:gd name="connsiteX2" fmla="*/ 2472966 w 2472966"/>
                <a:gd name="connsiteY2" fmla="*/ 2565343 h 2825393"/>
                <a:gd name="connsiteX3" fmla="*/ 0 w 2472966"/>
                <a:gd name="connsiteY3" fmla="*/ 2825393 h 2825393"/>
                <a:gd name="connsiteX4" fmla="*/ 184935 w 2472966"/>
                <a:gd name="connsiteY4" fmla="*/ 0 h 2825393"/>
                <a:gd name="connsiteX0" fmla="*/ 166877 w 2472966"/>
                <a:gd name="connsiteY0" fmla="*/ 0 h 2904543"/>
                <a:gd name="connsiteX1" fmla="*/ 2326021 w 2472966"/>
                <a:gd name="connsiteY1" fmla="*/ 120245 h 2904543"/>
                <a:gd name="connsiteX2" fmla="*/ 2472966 w 2472966"/>
                <a:gd name="connsiteY2" fmla="*/ 2644493 h 2904543"/>
                <a:gd name="connsiteX3" fmla="*/ 0 w 2472966"/>
                <a:gd name="connsiteY3" fmla="*/ 2904543 h 2904543"/>
                <a:gd name="connsiteX4" fmla="*/ 166877 w 2472966"/>
                <a:gd name="connsiteY4" fmla="*/ 0 h 2904543"/>
                <a:gd name="connsiteX0" fmla="*/ 166877 w 2472966"/>
                <a:gd name="connsiteY0" fmla="*/ 0 h 2904543"/>
                <a:gd name="connsiteX1" fmla="*/ 2298933 w 2472966"/>
                <a:gd name="connsiteY1" fmla="*/ 33180 h 2904543"/>
                <a:gd name="connsiteX2" fmla="*/ 2472966 w 2472966"/>
                <a:gd name="connsiteY2" fmla="*/ 2644493 h 2904543"/>
                <a:gd name="connsiteX3" fmla="*/ 0 w 2472966"/>
                <a:gd name="connsiteY3" fmla="*/ 2904543 h 2904543"/>
                <a:gd name="connsiteX4" fmla="*/ 166877 w 2472966"/>
                <a:gd name="connsiteY4" fmla="*/ 0 h 2904543"/>
                <a:gd name="connsiteX0" fmla="*/ 202993 w 2472966"/>
                <a:gd name="connsiteY0" fmla="*/ 0 h 2944117"/>
                <a:gd name="connsiteX1" fmla="*/ 2298933 w 2472966"/>
                <a:gd name="connsiteY1" fmla="*/ 72754 h 2944117"/>
                <a:gd name="connsiteX2" fmla="*/ 2472966 w 2472966"/>
                <a:gd name="connsiteY2" fmla="*/ 2684067 h 2944117"/>
                <a:gd name="connsiteX3" fmla="*/ 0 w 2472966"/>
                <a:gd name="connsiteY3" fmla="*/ 2944117 h 2944117"/>
                <a:gd name="connsiteX4" fmla="*/ 202993 w 2472966"/>
                <a:gd name="connsiteY4" fmla="*/ 0 h 2944117"/>
                <a:gd name="connsiteX0" fmla="*/ 202993 w 2472966"/>
                <a:gd name="connsiteY0" fmla="*/ 0 h 2944117"/>
                <a:gd name="connsiteX1" fmla="*/ 2262817 w 2472966"/>
                <a:gd name="connsiteY1" fmla="*/ 25264 h 2944117"/>
                <a:gd name="connsiteX2" fmla="*/ 2472966 w 2472966"/>
                <a:gd name="connsiteY2" fmla="*/ 2684067 h 2944117"/>
                <a:gd name="connsiteX3" fmla="*/ 0 w 2472966"/>
                <a:gd name="connsiteY3" fmla="*/ 2944117 h 2944117"/>
                <a:gd name="connsiteX4" fmla="*/ 202993 w 2472966"/>
                <a:gd name="connsiteY4" fmla="*/ 0 h 2944117"/>
                <a:gd name="connsiteX0" fmla="*/ 0 w 2513761"/>
                <a:gd name="connsiteY0" fmla="*/ 85546 h 2918853"/>
                <a:gd name="connsiteX1" fmla="*/ 2303612 w 2513761"/>
                <a:gd name="connsiteY1" fmla="*/ 0 h 2918853"/>
                <a:gd name="connsiteX2" fmla="*/ 2513761 w 2513761"/>
                <a:gd name="connsiteY2" fmla="*/ 2658803 h 2918853"/>
                <a:gd name="connsiteX3" fmla="*/ 40795 w 2513761"/>
                <a:gd name="connsiteY3" fmla="*/ 2918853 h 2918853"/>
                <a:gd name="connsiteX4" fmla="*/ 0 w 2513761"/>
                <a:gd name="connsiteY4" fmla="*/ 85546 h 2918853"/>
                <a:gd name="connsiteX0" fmla="*/ 0 w 2513761"/>
                <a:gd name="connsiteY0" fmla="*/ 109291 h 2942598"/>
                <a:gd name="connsiteX1" fmla="*/ 2411961 w 2513761"/>
                <a:gd name="connsiteY1" fmla="*/ 0 h 2942598"/>
                <a:gd name="connsiteX2" fmla="*/ 2513761 w 2513761"/>
                <a:gd name="connsiteY2" fmla="*/ 2682548 h 2942598"/>
                <a:gd name="connsiteX3" fmla="*/ 40795 w 2513761"/>
                <a:gd name="connsiteY3" fmla="*/ 2942598 h 2942598"/>
                <a:gd name="connsiteX4" fmla="*/ 0 w 2513761"/>
                <a:gd name="connsiteY4" fmla="*/ 109291 h 2942598"/>
                <a:gd name="connsiteX0" fmla="*/ 0 w 2411961"/>
                <a:gd name="connsiteY0" fmla="*/ 109291 h 2942598"/>
                <a:gd name="connsiteX1" fmla="*/ 2411961 w 2411961"/>
                <a:gd name="connsiteY1" fmla="*/ 0 h 2942598"/>
                <a:gd name="connsiteX2" fmla="*/ 2333178 w 2411961"/>
                <a:gd name="connsiteY2" fmla="*/ 2658803 h 2942598"/>
                <a:gd name="connsiteX3" fmla="*/ 40795 w 2411961"/>
                <a:gd name="connsiteY3" fmla="*/ 2942598 h 2942598"/>
                <a:gd name="connsiteX4" fmla="*/ 0 w 2411961"/>
                <a:gd name="connsiteY4" fmla="*/ 109291 h 2942598"/>
                <a:gd name="connsiteX0" fmla="*/ 0 w 2411961"/>
                <a:gd name="connsiteY0" fmla="*/ 109291 h 2974257"/>
                <a:gd name="connsiteX1" fmla="*/ 2411961 w 2411961"/>
                <a:gd name="connsiteY1" fmla="*/ 0 h 2974257"/>
                <a:gd name="connsiteX2" fmla="*/ 2333178 w 2411961"/>
                <a:gd name="connsiteY2" fmla="*/ 2658803 h 2974257"/>
                <a:gd name="connsiteX3" fmla="*/ 131086 w 2411961"/>
                <a:gd name="connsiteY3" fmla="*/ 2974257 h 2974257"/>
                <a:gd name="connsiteX4" fmla="*/ 0 w 2411961"/>
                <a:gd name="connsiteY4" fmla="*/ 109291 h 2974257"/>
                <a:gd name="connsiteX0" fmla="*/ 0 w 2411961"/>
                <a:gd name="connsiteY0" fmla="*/ 109291 h 2974257"/>
                <a:gd name="connsiteX1" fmla="*/ 2411961 w 2411961"/>
                <a:gd name="connsiteY1" fmla="*/ 0 h 2974257"/>
                <a:gd name="connsiteX2" fmla="*/ 2342207 w 2411961"/>
                <a:gd name="connsiteY2" fmla="*/ 2730037 h 2974257"/>
                <a:gd name="connsiteX3" fmla="*/ 131086 w 2411961"/>
                <a:gd name="connsiteY3" fmla="*/ 2974257 h 2974257"/>
                <a:gd name="connsiteX4" fmla="*/ 0 w 2411961"/>
                <a:gd name="connsiteY4" fmla="*/ 109291 h 2974257"/>
                <a:gd name="connsiteX0" fmla="*/ 0 w 2411961"/>
                <a:gd name="connsiteY0" fmla="*/ 109291 h 2974257"/>
                <a:gd name="connsiteX1" fmla="*/ 2411961 w 2411961"/>
                <a:gd name="connsiteY1" fmla="*/ 0 h 2974257"/>
                <a:gd name="connsiteX2" fmla="*/ 2288032 w 2411961"/>
                <a:gd name="connsiteY2" fmla="*/ 2761698 h 2974257"/>
                <a:gd name="connsiteX3" fmla="*/ 131086 w 2411961"/>
                <a:gd name="connsiteY3" fmla="*/ 2974257 h 2974257"/>
                <a:gd name="connsiteX4" fmla="*/ 0 w 2411961"/>
                <a:gd name="connsiteY4" fmla="*/ 109291 h 2974257"/>
                <a:gd name="connsiteX0" fmla="*/ 0 w 2384874"/>
                <a:gd name="connsiteY0" fmla="*/ 77631 h 2974257"/>
                <a:gd name="connsiteX1" fmla="*/ 2384874 w 2384874"/>
                <a:gd name="connsiteY1" fmla="*/ 0 h 2974257"/>
                <a:gd name="connsiteX2" fmla="*/ 2260945 w 2384874"/>
                <a:gd name="connsiteY2" fmla="*/ 2761698 h 2974257"/>
                <a:gd name="connsiteX3" fmla="*/ 103999 w 2384874"/>
                <a:gd name="connsiteY3" fmla="*/ 2974257 h 2974257"/>
                <a:gd name="connsiteX4" fmla="*/ 0 w 2384874"/>
                <a:gd name="connsiteY4" fmla="*/ 77631 h 2974257"/>
                <a:gd name="connsiteX0" fmla="*/ 0 w 2384874"/>
                <a:gd name="connsiteY0" fmla="*/ 77631 h 2958427"/>
                <a:gd name="connsiteX1" fmla="*/ 2384874 w 2384874"/>
                <a:gd name="connsiteY1" fmla="*/ 0 h 2958427"/>
                <a:gd name="connsiteX2" fmla="*/ 2260945 w 2384874"/>
                <a:gd name="connsiteY2" fmla="*/ 2761698 h 2958427"/>
                <a:gd name="connsiteX3" fmla="*/ 212349 w 2384874"/>
                <a:gd name="connsiteY3" fmla="*/ 2958427 h 2958427"/>
                <a:gd name="connsiteX4" fmla="*/ 0 w 2384874"/>
                <a:gd name="connsiteY4" fmla="*/ 77631 h 2958427"/>
                <a:gd name="connsiteX0" fmla="*/ 0 w 2384874"/>
                <a:gd name="connsiteY0" fmla="*/ 77631 h 2989430"/>
                <a:gd name="connsiteX1" fmla="*/ 2384874 w 2384874"/>
                <a:gd name="connsiteY1" fmla="*/ 0 h 2989430"/>
                <a:gd name="connsiteX2" fmla="*/ 2260945 w 2384874"/>
                <a:gd name="connsiteY2" fmla="*/ 2761698 h 2989430"/>
                <a:gd name="connsiteX3" fmla="*/ 212349 w 2384874"/>
                <a:gd name="connsiteY3" fmla="*/ 2989430 h 2989430"/>
                <a:gd name="connsiteX4" fmla="*/ 0 w 2384874"/>
                <a:gd name="connsiteY4" fmla="*/ 77631 h 2989430"/>
                <a:gd name="connsiteX0" fmla="*/ 0 w 2384874"/>
                <a:gd name="connsiteY0" fmla="*/ 77631 h 2989430"/>
                <a:gd name="connsiteX1" fmla="*/ 2384874 w 2384874"/>
                <a:gd name="connsiteY1" fmla="*/ 0 h 2989430"/>
                <a:gd name="connsiteX2" fmla="*/ 2252104 w 2384874"/>
                <a:gd name="connsiteY2" fmla="*/ 2694525 h 2989430"/>
                <a:gd name="connsiteX3" fmla="*/ 212349 w 2384874"/>
                <a:gd name="connsiteY3" fmla="*/ 2989430 h 2989430"/>
                <a:gd name="connsiteX4" fmla="*/ 0 w 2384874"/>
                <a:gd name="connsiteY4" fmla="*/ 77631 h 2989430"/>
                <a:gd name="connsiteX0" fmla="*/ 0 w 2384874"/>
                <a:gd name="connsiteY0" fmla="*/ 131886 h 3043685"/>
                <a:gd name="connsiteX1" fmla="*/ 2384874 w 2384874"/>
                <a:gd name="connsiteY1" fmla="*/ 0 h 3043685"/>
                <a:gd name="connsiteX2" fmla="*/ 2252104 w 2384874"/>
                <a:gd name="connsiteY2" fmla="*/ 2748780 h 3043685"/>
                <a:gd name="connsiteX3" fmla="*/ 212349 w 2384874"/>
                <a:gd name="connsiteY3" fmla="*/ 3043685 h 3043685"/>
                <a:gd name="connsiteX4" fmla="*/ 0 w 2384874"/>
                <a:gd name="connsiteY4" fmla="*/ 131886 h 3043685"/>
                <a:gd name="connsiteX0" fmla="*/ 0 w 2252248"/>
                <a:gd name="connsiteY0" fmla="*/ 206810 h 3118609"/>
                <a:gd name="connsiteX1" fmla="*/ 2252248 w 2252248"/>
                <a:gd name="connsiteY1" fmla="*/ 0 h 3118609"/>
                <a:gd name="connsiteX2" fmla="*/ 2252104 w 2252248"/>
                <a:gd name="connsiteY2" fmla="*/ 2823704 h 3118609"/>
                <a:gd name="connsiteX3" fmla="*/ 212349 w 2252248"/>
                <a:gd name="connsiteY3" fmla="*/ 3118609 h 3118609"/>
                <a:gd name="connsiteX4" fmla="*/ 0 w 2252248"/>
                <a:gd name="connsiteY4" fmla="*/ 206810 h 3118609"/>
                <a:gd name="connsiteX0" fmla="*/ 0 w 2373085"/>
                <a:gd name="connsiteY0" fmla="*/ 126719 h 3118609"/>
                <a:gd name="connsiteX1" fmla="*/ 2373085 w 2373085"/>
                <a:gd name="connsiteY1" fmla="*/ 0 h 3118609"/>
                <a:gd name="connsiteX2" fmla="*/ 2372941 w 2373085"/>
                <a:gd name="connsiteY2" fmla="*/ 2823704 h 3118609"/>
                <a:gd name="connsiteX3" fmla="*/ 333186 w 2373085"/>
                <a:gd name="connsiteY3" fmla="*/ 3118609 h 3118609"/>
                <a:gd name="connsiteX4" fmla="*/ 0 w 2373085"/>
                <a:gd name="connsiteY4" fmla="*/ 126719 h 3118609"/>
                <a:gd name="connsiteX0" fmla="*/ 0 w 2373085"/>
                <a:gd name="connsiteY0" fmla="*/ 126719 h 3010099"/>
                <a:gd name="connsiteX1" fmla="*/ 2373085 w 2373085"/>
                <a:gd name="connsiteY1" fmla="*/ 0 h 3010099"/>
                <a:gd name="connsiteX2" fmla="*/ 2372941 w 2373085"/>
                <a:gd name="connsiteY2" fmla="*/ 2823704 h 3010099"/>
                <a:gd name="connsiteX3" fmla="*/ 176982 w 2373085"/>
                <a:gd name="connsiteY3" fmla="*/ 3010099 h 3010099"/>
                <a:gd name="connsiteX4" fmla="*/ 0 w 2373085"/>
                <a:gd name="connsiteY4" fmla="*/ 126719 h 3010099"/>
                <a:gd name="connsiteX0" fmla="*/ 0 w 2496726"/>
                <a:gd name="connsiteY0" fmla="*/ 126719 h 3012305"/>
                <a:gd name="connsiteX1" fmla="*/ 2373085 w 2496726"/>
                <a:gd name="connsiteY1" fmla="*/ 0 h 3012305"/>
                <a:gd name="connsiteX2" fmla="*/ 2496726 w 2496726"/>
                <a:gd name="connsiteY2" fmla="*/ 3012305 h 3012305"/>
                <a:gd name="connsiteX3" fmla="*/ 176982 w 2496726"/>
                <a:gd name="connsiteY3" fmla="*/ 3010099 h 3012305"/>
                <a:gd name="connsiteX4" fmla="*/ 0 w 2496726"/>
                <a:gd name="connsiteY4" fmla="*/ 126719 h 3012305"/>
                <a:gd name="connsiteX0" fmla="*/ 0 w 2496726"/>
                <a:gd name="connsiteY0" fmla="*/ 120518 h 3006104"/>
                <a:gd name="connsiteX1" fmla="*/ 2351865 w 2496726"/>
                <a:gd name="connsiteY1" fmla="*/ 0 h 3006104"/>
                <a:gd name="connsiteX2" fmla="*/ 2496726 w 2496726"/>
                <a:gd name="connsiteY2" fmla="*/ 3006104 h 3006104"/>
                <a:gd name="connsiteX3" fmla="*/ 176982 w 2496726"/>
                <a:gd name="connsiteY3" fmla="*/ 3003898 h 3006104"/>
                <a:gd name="connsiteX4" fmla="*/ 0 w 2496726"/>
                <a:gd name="connsiteY4" fmla="*/ 120518 h 3006104"/>
                <a:gd name="connsiteX0" fmla="*/ 0 w 2475506"/>
                <a:gd name="connsiteY0" fmla="*/ 120518 h 3006104"/>
                <a:gd name="connsiteX1" fmla="*/ 2351865 w 2475506"/>
                <a:gd name="connsiteY1" fmla="*/ 0 h 3006104"/>
                <a:gd name="connsiteX2" fmla="*/ 2475506 w 2475506"/>
                <a:gd name="connsiteY2" fmla="*/ 3006104 h 3006104"/>
                <a:gd name="connsiteX3" fmla="*/ 176982 w 2475506"/>
                <a:gd name="connsiteY3" fmla="*/ 3003898 h 3006104"/>
                <a:gd name="connsiteX4" fmla="*/ 0 w 2475506"/>
                <a:gd name="connsiteY4" fmla="*/ 120518 h 3006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5506" h="3006104">
                  <a:moveTo>
                    <a:pt x="0" y="120518"/>
                  </a:moveTo>
                  <a:lnTo>
                    <a:pt x="2351865" y="0"/>
                  </a:lnTo>
                  <a:lnTo>
                    <a:pt x="2475506" y="3006104"/>
                  </a:lnTo>
                  <a:lnTo>
                    <a:pt x="176982" y="3003898"/>
                  </a:lnTo>
                  <a:lnTo>
                    <a:pt x="0" y="120518"/>
                  </a:lnTo>
                  <a:close/>
                </a:path>
              </a:pathLst>
            </a:custGeom>
            <a:noFill/>
            <a:ln w="25400">
              <a:solidFill>
                <a:srgbClr val="BD35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7" name="Resources frame 1">
              <a:extLst>
                <a:ext uri="{FF2B5EF4-FFF2-40B4-BE49-F238E27FC236}">
                  <a16:creationId xmlns:a16="http://schemas.microsoft.com/office/drawing/2014/main" id="{4B8DBEBF-DB28-41D5-ACA7-13BF3B8E71B5}"/>
                </a:ext>
              </a:extLst>
            </p:cNvPr>
            <p:cNvSpPr/>
            <p:nvPr/>
          </p:nvSpPr>
          <p:spPr bwMode="ltGray">
            <a:xfrm>
              <a:off x="2448982" y="317037"/>
              <a:ext cx="2716483" cy="3767748"/>
            </a:xfrm>
            <a:custGeom>
              <a:avLst/>
              <a:gdLst>
                <a:gd name="connsiteX0" fmla="*/ 184935 w 2301411"/>
                <a:gd name="connsiteY0" fmla="*/ 0 h 2825393"/>
                <a:gd name="connsiteX1" fmla="*/ 1982913 w 2301411"/>
                <a:gd name="connsiteY1" fmla="*/ 41096 h 2825393"/>
                <a:gd name="connsiteX2" fmla="*/ 2301411 w 2301411"/>
                <a:gd name="connsiteY2" fmla="*/ 2589087 h 2825393"/>
                <a:gd name="connsiteX3" fmla="*/ 0 w 2301411"/>
                <a:gd name="connsiteY3" fmla="*/ 2825393 h 2825393"/>
                <a:gd name="connsiteX4" fmla="*/ 184935 w 2301411"/>
                <a:gd name="connsiteY4" fmla="*/ 0 h 2825393"/>
                <a:gd name="connsiteX0" fmla="*/ 184935 w 2461458"/>
                <a:gd name="connsiteY0" fmla="*/ 0 h 2825393"/>
                <a:gd name="connsiteX1" fmla="*/ 2461458 w 2461458"/>
                <a:gd name="connsiteY1" fmla="*/ 49011 h 2825393"/>
                <a:gd name="connsiteX2" fmla="*/ 2301411 w 2461458"/>
                <a:gd name="connsiteY2" fmla="*/ 2589087 h 2825393"/>
                <a:gd name="connsiteX3" fmla="*/ 0 w 2461458"/>
                <a:gd name="connsiteY3" fmla="*/ 2825393 h 2825393"/>
                <a:gd name="connsiteX4" fmla="*/ 184935 w 2461458"/>
                <a:gd name="connsiteY4" fmla="*/ 0 h 2825393"/>
                <a:gd name="connsiteX0" fmla="*/ 184935 w 2463936"/>
                <a:gd name="connsiteY0" fmla="*/ 0 h 2825393"/>
                <a:gd name="connsiteX1" fmla="*/ 2461458 w 2463936"/>
                <a:gd name="connsiteY1" fmla="*/ 49011 h 2825393"/>
                <a:gd name="connsiteX2" fmla="*/ 2463936 w 2463936"/>
                <a:gd name="connsiteY2" fmla="*/ 2509937 h 2825393"/>
                <a:gd name="connsiteX3" fmla="*/ 0 w 2463936"/>
                <a:gd name="connsiteY3" fmla="*/ 2825393 h 2825393"/>
                <a:gd name="connsiteX4" fmla="*/ 184935 w 2463936"/>
                <a:gd name="connsiteY4" fmla="*/ 0 h 2825393"/>
                <a:gd name="connsiteX0" fmla="*/ 184935 w 2463936"/>
                <a:gd name="connsiteY0" fmla="*/ 0 h 2825393"/>
                <a:gd name="connsiteX1" fmla="*/ 2326021 w 2463936"/>
                <a:gd name="connsiteY1" fmla="*/ 41095 h 2825393"/>
                <a:gd name="connsiteX2" fmla="*/ 2463936 w 2463936"/>
                <a:gd name="connsiteY2" fmla="*/ 2509937 h 2825393"/>
                <a:gd name="connsiteX3" fmla="*/ 0 w 2463936"/>
                <a:gd name="connsiteY3" fmla="*/ 2825393 h 2825393"/>
                <a:gd name="connsiteX4" fmla="*/ 184935 w 2463936"/>
                <a:gd name="connsiteY4" fmla="*/ 0 h 2825393"/>
                <a:gd name="connsiteX0" fmla="*/ 184935 w 2472966"/>
                <a:gd name="connsiteY0" fmla="*/ 0 h 2825393"/>
                <a:gd name="connsiteX1" fmla="*/ 2326021 w 2472966"/>
                <a:gd name="connsiteY1" fmla="*/ 41095 h 2825393"/>
                <a:gd name="connsiteX2" fmla="*/ 2472966 w 2472966"/>
                <a:gd name="connsiteY2" fmla="*/ 2565343 h 2825393"/>
                <a:gd name="connsiteX3" fmla="*/ 0 w 2472966"/>
                <a:gd name="connsiteY3" fmla="*/ 2825393 h 2825393"/>
                <a:gd name="connsiteX4" fmla="*/ 184935 w 2472966"/>
                <a:gd name="connsiteY4" fmla="*/ 0 h 2825393"/>
                <a:gd name="connsiteX0" fmla="*/ 166877 w 2472966"/>
                <a:gd name="connsiteY0" fmla="*/ 0 h 2904543"/>
                <a:gd name="connsiteX1" fmla="*/ 2326021 w 2472966"/>
                <a:gd name="connsiteY1" fmla="*/ 120245 h 2904543"/>
                <a:gd name="connsiteX2" fmla="*/ 2472966 w 2472966"/>
                <a:gd name="connsiteY2" fmla="*/ 2644493 h 2904543"/>
                <a:gd name="connsiteX3" fmla="*/ 0 w 2472966"/>
                <a:gd name="connsiteY3" fmla="*/ 2904543 h 2904543"/>
                <a:gd name="connsiteX4" fmla="*/ 166877 w 2472966"/>
                <a:gd name="connsiteY4" fmla="*/ 0 h 2904543"/>
                <a:gd name="connsiteX0" fmla="*/ 166877 w 2472966"/>
                <a:gd name="connsiteY0" fmla="*/ 0 h 2904543"/>
                <a:gd name="connsiteX1" fmla="*/ 2298933 w 2472966"/>
                <a:gd name="connsiteY1" fmla="*/ 33180 h 2904543"/>
                <a:gd name="connsiteX2" fmla="*/ 2472966 w 2472966"/>
                <a:gd name="connsiteY2" fmla="*/ 2644493 h 2904543"/>
                <a:gd name="connsiteX3" fmla="*/ 0 w 2472966"/>
                <a:gd name="connsiteY3" fmla="*/ 2904543 h 2904543"/>
                <a:gd name="connsiteX4" fmla="*/ 166877 w 2472966"/>
                <a:gd name="connsiteY4" fmla="*/ 0 h 2904543"/>
                <a:gd name="connsiteX0" fmla="*/ 202993 w 2472966"/>
                <a:gd name="connsiteY0" fmla="*/ 0 h 2944117"/>
                <a:gd name="connsiteX1" fmla="*/ 2298933 w 2472966"/>
                <a:gd name="connsiteY1" fmla="*/ 72754 h 2944117"/>
                <a:gd name="connsiteX2" fmla="*/ 2472966 w 2472966"/>
                <a:gd name="connsiteY2" fmla="*/ 2684067 h 2944117"/>
                <a:gd name="connsiteX3" fmla="*/ 0 w 2472966"/>
                <a:gd name="connsiteY3" fmla="*/ 2944117 h 2944117"/>
                <a:gd name="connsiteX4" fmla="*/ 202993 w 2472966"/>
                <a:gd name="connsiteY4" fmla="*/ 0 h 2944117"/>
                <a:gd name="connsiteX0" fmla="*/ 202993 w 2472966"/>
                <a:gd name="connsiteY0" fmla="*/ 0 h 2944117"/>
                <a:gd name="connsiteX1" fmla="*/ 2262817 w 2472966"/>
                <a:gd name="connsiteY1" fmla="*/ 25264 h 2944117"/>
                <a:gd name="connsiteX2" fmla="*/ 2472966 w 2472966"/>
                <a:gd name="connsiteY2" fmla="*/ 2684067 h 2944117"/>
                <a:gd name="connsiteX3" fmla="*/ 0 w 2472966"/>
                <a:gd name="connsiteY3" fmla="*/ 2944117 h 2944117"/>
                <a:gd name="connsiteX4" fmla="*/ 202993 w 2472966"/>
                <a:gd name="connsiteY4" fmla="*/ 0 h 2944117"/>
                <a:gd name="connsiteX0" fmla="*/ 0 w 2513761"/>
                <a:gd name="connsiteY0" fmla="*/ 85546 h 2918853"/>
                <a:gd name="connsiteX1" fmla="*/ 2303612 w 2513761"/>
                <a:gd name="connsiteY1" fmla="*/ 0 h 2918853"/>
                <a:gd name="connsiteX2" fmla="*/ 2513761 w 2513761"/>
                <a:gd name="connsiteY2" fmla="*/ 2658803 h 2918853"/>
                <a:gd name="connsiteX3" fmla="*/ 40795 w 2513761"/>
                <a:gd name="connsiteY3" fmla="*/ 2918853 h 2918853"/>
                <a:gd name="connsiteX4" fmla="*/ 0 w 2513761"/>
                <a:gd name="connsiteY4" fmla="*/ 85546 h 2918853"/>
                <a:gd name="connsiteX0" fmla="*/ 0 w 2513761"/>
                <a:gd name="connsiteY0" fmla="*/ 109291 h 2942598"/>
                <a:gd name="connsiteX1" fmla="*/ 2411961 w 2513761"/>
                <a:gd name="connsiteY1" fmla="*/ 0 h 2942598"/>
                <a:gd name="connsiteX2" fmla="*/ 2513761 w 2513761"/>
                <a:gd name="connsiteY2" fmla="*/ 2682548 h 2942598"/>
                <a:gd name="connsiteX3" fmla="*/ 40795 w 2513761"/>
                <a:gd name="connsiteY3" fmla="*/ 2942598 h 2942598"/>
                <a:gd name="connsiteX4" fmla="*/ 0 w 2513761"/>
                <a:gd name="connsiteY4" fmla="*/ 109291 h 2942598"/>
                <a:gd name="connsiteX0" fmla="*/ 0 w 2411961"/>
                <a:gd name="connsiteY0" fmla="*/ 109291 h 2942598"/>
                <a:gd name="connsiteX1" fmla="*/ 2411961 w 2411961"/>
                <a:gd name="connsiteY1" fmla="*/ 0 h 2942598"/>
                <a:gd name="connsiteX2" fmla="*/ 2333178 w 2411961"/>
                <a:gd name="connsiteY2" fmla="*/ 2658803 h 2942598"/>
                <a:gd name="connsiteX3" fmla="*/ 40795 w 2411961"/>
                <a:gd name="connsiteY3" fmla="*/ 2942598 h 2942598"/>
                <a:gd name="connsiteX4" fmla="*/ 0 w 2411961"/>
                <a:gd name="connsiteY4" fmla="*/ 109291 h 2942598"/>
                <a:gd name="connsiteX0" fmla="*/ 0 w 2411961"/>
                <a:gd name="connsiteY0" fmla="*/ 109291 h 2974257"/>
                <a:gd name="connsiteX1" fmla="*/ 2411961 w 2411961"/>
                <a:gd name="connsiteY1" fmla="*/ 0 h 2974257"/>
                <a:gd name="connsiteX2" fmla="*/ 2333178 w 2411961"/>
                <a:gd name="connsiteY2" fmla="*/ 2658803 h 2974257"/>
                <a:gd name="connsiteX3" fmla="*/ 131086 w 2411961"/>
                <a:gd name="connsiteY3" fmla="*/ 2974257 h 2974257"/>
                <a:gd name="connsiteX4" fmla="*/ 0 w 2411961"/>
                <a:gd name="connsiteY4" fmla="*/ 109291 h 2974257"/>
                <a:gd name="connsiteX0" fmla="*/ 0 w 2411961"/>
                <a:gd name="connsiteY0" fmla="*/ 109291 h 2974257"/>
                <a:gd name="connsiteX1" fmla="*/ 2411961 w 2411961"/>
                <a:gd name="connsiteY1" fmla="*/ 0 h 2974257"/>
                <a:gd name="connsiteX2" fmla="*/ 2342207 w 2411961"/>
                <a:gd name="connsiteY2" fmla="*/ 2730037 h 2974257"/>
                <a:gd name="connsiteX3" fmla="*/ 131086 w 2411961"/>
                <a:gd name="connsiteY3" fmla="*/ 2974257 h 2974257"/>
                <a:gd name="connsiteX4" fmla="*/ 0 w 2411961"/>
                <a:gd name="connsiteY4" fmla="*/ 109291 h 2974257"/>
                <a:gd name="connsiteX0" fmla="*/ 0 w 2411961"/>
                <a:gd name="connsiteY0" fmla="*/ 109291 h 2974257"/>
                <a:gd name="connsiteX1" fmla="*/ 2411961 w 2411961"/>
                <a:gd name="connsiteY1" fmla="*/ 0 h 2974257"/>
                <a:gd name="connsiteX2" fmla="*/ 2288032 w 2411961"/>
                <a:gd name="connsiteY2" fmla="*/ 2761698 h 2974257"/>
                <a:gd name="connsiteX3" fmla="*/ 131086 w 2411961"/>
                <a:gd name="connsiteY3" fmla="*/ 2974257 h 2974257"/>
                <a:gd name="connsiteX4" fmla="*/ 0 w 2411961"/>
                <a:gd name="connsiteY4" fmla="*/ 109291 h 2974257"/>
                <a:gd name="connsiteX0" fmla="*/ 0 w 2384874"/>
                <a:gd name="connsiteY0" fmla="*/ 77631 h 2974257"/>
                <a:gd name="connsiteX1" fmla="*/ 2384874 w 2384874"/>
                <a:gd name="connsiteY1" fmla="*/ 0 h 2974257"/>
                <a:gd name="connsiteX2" fmla="*/ 2260945 w 2384874"/>
                <a:gd name="connsiteY2" fmla="*/ 2761698 h 2974257"/>
                <a:gd name="connsiteX3" fmla="*/ 103999 w 2384874"/>
                <a:gd name="connsiteY3" fmla="*/ 2974257 h 2974257"/>
                <a:gd name="connsiteX4" fmla="*/ 0 w 2384874"/>
                <a:gd name="connsiteY4" fmla="*/ 77631 h 2974257"/>
                <a:gd name="connsiteX0" fmla="*/ 0 w 2384874"/>
                <a:gd name="connsiteY0" fmla="*/ 77631 h 2958427"/>
                <a:gd name="connsiteX1" fmla="*/ 2384874 w 2384874"/>
                <a:gd name="connsiteY1" fmla="*/ 0 h 2958427"/>
                <a:gd name="connsiteX2" fmla="*/ 2260945 w 2384874"/>
                <a:gd name="connsiteY2" fmla="*/ 2761698 h 2958427"/>
                <a:gd name="connsiteX3" fmla="*/ 212349 w 2384874"/>
                <a:gd name="connsiteY3" fmla="*/ 2958427 h 2958427"/>
                <a:gd name="connsiteX4" fmla="*/ 0 w 2384874"/>
                <a:gd name="connsiteY4" fmla="*/ 77631 h 2958427"/>
                <a:gd name="connsiteX0" fmla="*/ 0 w 2384874"/>
                <a:gd name="connsiteY0" fmla="*/ 77631 h 2989430"/>
                <a:gd name="connsiteX1" fmla="*/ 2384874 w 2384874"/>
                <a:gd name="connsiteY1" fmla="*/ 0 h 2989430"/>
                <a:gd name="connsiteX2" fmla="*/ 2260945 w 2384874"/>
                <a:gd name="connsiteY2" fmla="*/ 2761698 h 2989430"/>
                <a:gd name="connsiteX3" fmla="*/ 212349 w 2384874"/>
                <a:gd name="connsiteY3" fmla="*/ 2989430 h 2989430"/>
                <a:gd name="connsiteX4" fmla="*/ 0 w 2384874"/>
                <a:gd name="connsiteY4" fmla="*/ 77631 h 2989430"/>
                <a:gd name="connsiteX0" fmla="*/ 0 w 2384874"/>
                <a:gd name="connsiteY0" fmla="*/ 77631 h 2989430"/>
                <a:gd name="connsiteX1" fmla="*/ 2384874 w 2384874"/>
                <a:gd name="connsiteY1" fmla="*/ 0 h 2989430"/>
                <a:gd name="connsiteX2" fmla="*/ 2252104 w 2384874"/>
                <a:gd name="connsiteY2" fmla="*/ 2694525 h 2989430"/>
                <a:gd name="connsiteX3" fmla="*/ 212349 w 2384874"/>
                <a:gd name="connsiteY3" fmla="*/ 2989430 h 2989430"/>
                <a:gd name="connsiteX4" fmla="*/ 0 w 2384874"/>
                <a:gd name="connsiteY4" fmla="*/ 77631 h 2989430"/>
                <a:gd name="connsiteX0" fmla="*/ 0 w 2384874"/>
                <a:gd name="connsiteY0" fmla="*/ 131886 h 3043685"/>
                <a:gd name="connsiteX1" fmla="*/ 2384874 w 2384874"/>
                <a:gd name="connsiteY1" fmla="*/ 0 h 3043685"/>
                <a:gd name="connsiteX2" fmla="*/ 2252104 w 2384874"/>
                <a:gd name="connsiteY2" fmla="*/ 2748780 h 3043685"/>
                <a:gd name="connsiteX3" fmla="*/ 212349 w 2384874"/>
                <a:gd name="connsiteY3" fmla="*/ 3043685 h 3043685"/>
                <a:gd name="connsiteX4" fmla="*/ 0 w 2384874"/>
                <a:gd name="connsiteY4" fmla="*/ 131886 h 3043685"/>
                <a:gd name="connsiteX0" fmla="*/ 0 w 2252248"/>
                <a:gd name="connsiteY0" fmla="*/ 206810 h 3118609"/>
                <a:gd name="connsiteX1" fmla="*/ 2252248 w 2252248"/>
                <a:gd name="connsiteY1" fmla="*/ 0 h 3118609"/>
                <a:gd name="connsiteX2" fmla="*/ 2252104 w 2252248"/>
                <a:gd name="connsiteY2" fmla="*/ 2823704 h 3118609"/>
                <a:gd name="connsiteX3" fmla="*/ 212349 w 2252248"/>
                <a:gd name="connsiteY3" fmla="*/ 3118609 h 3118609"/>
                <a:gd name="connsiteX4" fmla="*/ 0 w 2252248"/>
                <a:gd name="connsiteY4" fmla="*/ 206810 h 3118609"/>
                <a:gd name="connsiteX0" fmla="*/ 0 w 2373085"/>
                <a:gd name="connsiteY0" fmla="*/ 126719 h 3118609"/>
                <a:gd name="connsiteX1" fmla="*/ 2373085 w 2373085"/>
                <a:gd name="connsiteY1" fmla="*/ 0 h 3118609"/>
                <a:gd name="connsiteX2" fmla="*/ 2372941 w 2373085"/>
                <a:gd name="connsiteY2" fmla="*/ 2823704 h 3118609"/>
                <a:gd name="connsiteX3" fmla="*/ 333186 w 2373085"/>
                <a:gd name="connsiteY3" fmla="*/ 3118609 h 3118609"/>
                <a:gd name="connsiteX4" fmla="*/ 0 w 2373085"/>
                <a:gd name="connsiteY4" fmla="*/ 126719 h 3118609"/>
                <a:gd name="connsiteX0" fmla="*/ 0 w 2373085"/>
                <a:gd name="connsiteY0" fmla="*/ 126719 h 3010099"/>
                <a:gd name="connsiteX1" fmla="*/ 2373085 w 2373085"/>
                <a:gd name="connsiteY1" fmla="*/ 0 h 3010099"/>
                <a:gd name="connsiteX2" fmla="*/ 2372941 w 2373085"/>
                <a:gd name="connsiteY2" fmla="*/ 2823704 h 3010099"/>
                <a:gd name="connsiteX3" fmla="*/ 176982 w 2373085"/>
                <a:gd name="connsiteY3" fmla="*/ 3010099 h 3010099"/>
                <a:gd name="connsiteX4" fmla="*/ 0 w 2373085"/>
                <a:gd name="connsiteY4" fmla="*/ 126719 h 3010099"/>
                <a:gd name="connsiteX0" fmla="*/ 0 w 2496726"/>
                <a:gd name="connsiteY0" fmla="*/ 126719 h 3012305"/>
                <a:gd name="connsiteX1" fmla="*/ 2373085 w 2496726"/>
                <a:gd name="connsiteY1" fmla="*/ 0 h 3012305"/>
                <a:gd name="connsiteX2" fmla="*/ 2496726 w 2496726"/>
                <a:gd name="connsiteY2" fmla="*/ 3012305 h 3012305"/>
                <a:gd name="connsiteX3" fmla="*/ 176982 w 2496726"/>
                <a:gd name="connsiteY3" fmla="*/ 3010099 h 3012305"/>
                <a:gd name="connsiteX4" fmla="*/ 0 w 2496726"/>
                <a:gd name="connsiteY4" fmla="*/ 126719 h 3012305"/>
                <a:gd name="connsiteX0" fmla="*/ 0 w 2496726"/>
                <a:gd name="connsiteY0" fmla="*/ 120518 h 3006104"/>
                <a:gd name="connsiteX1" fmla="*/ 2351865 w 2496726"/>
                <a:gd name="connsiteY1" fmla="*/ 0 h 3006104"/>
                <a:gd name="connsiteX2" fmla="*/ 2496726 w 2496726"/>
                <a:gd name="connsiteY2" fmla="*/ 3006104 h 3006104"/>
                <a:gd name="connsiteX3" fmla="*/ 176982 w 2496726"/>
                <a:gd name="connsiteY3" fmla="*/ 3003898 h 3006104"/>
                <a:gd name="connsiteX4" fmla="*/ 0 w 2496726"/>
                <a:gd name="connsiteY4" fmla="*/ 120518 h 3006104"/>
                <a:gd name="connsiteX0" fmla="*/ 0 w 2475506"/>
                <a:gd name="connsiteY0" fmla="*/ 120518 h 3006104"/>
                <a:gd name="connsiteX1" fmla="*/ 2351865 w 2475506"/>
                <a:gd name="connsiteY1" fmla="*/ 0 h 3006104"/>
                <a:gd name="connsiteX2" fmla="*/ 2475506 w 2475506"/>
                <a:gd name="connsiteY2" fmla="*/ 3006104 h 3006104"/>
                <a:gd name="connsiteX3" fmla="*/ 176982 w 2475506"/>
                <a:gd name="connsiteY3" fmla="*/ 3003898 h 3006104"/>
                <a:gd name="connsiteX4" fmla="*/ 0 w 2475506"/>
                <a:gd name="connsiteY4" fmla="*/ 120518 h 3006104"/>
                <a:gd name="connsiteX0" fmla="*/ 0 w 2521627"/>
                <a:gd name="connsiteY0" fmla="*/ 219727 h 3105313"/>
                <a:gd name="connsiteX1" fmla="*/ 2521627 w 2521627"/>
                <a:gd name="connsiteY1" fmla="*/ 0 h 3105313"/>
                <a:gd name="connsiteX2" fmla="*/ 2475506 w 2521627"/>
                <a:gd name="connsiteY2" fmla="*/ 3105313 h 3105313"/>
                <a:gd name="connsiteX3" fmla="*/ 176982 w 2521627"/>
                <a:gd name="connsiteY3" fmla="*/ 3103107 h 3105313"/>
                <a:gd name="connsiteX4" fmla="*/ 0 w 2521627"/>
                <a:gd name="connsiteY4" fmla="*/ 219727 h 3105313"/>
                <a:gd name="connsiteX0" fmla="*/ 0 w 2521627"/>
                <a:gd name="connsiteY0" fmla="*/ 219727 h 3105313"/>
                <a:gd name="connsiteX1" fmla="*/ 2521627 w 2521627"/>
                <a:gd name="connsiteY1" fmla="*/ 0 h 3105313"/>
                <a:gd name="connsiteX2" fmla="*/ 2475506 w 2521627"/>
                <a:gd name="connsiteY2" fmla="*/ 3105313 h 3105313"/>
                <a:gd name="connsiteX3" fmla="*/ 367964 w 2521627"/>
                <a:gd name="connsiteY3" fmla="*/ 3065904 h 3105313"/>
                <a:gd name="connsiteX4" fmla="*/ 0 w 2521627"/>
                <a:gd name="connsiteY4" fmla="*/ 219727 h 3105313"/>
                <a:gd name="connsiteX0" fmla="*/ 0 w 2521627"/>
                <a:gd name="connsiteY0" fmla="*/ 219727 h 3065904"/>
                <a:gd name="connsiteX1" fmla="*/ 2521627 w 2521627"/>
                <a:gd name="connsiteY1" fmla="*/ 0 h 3065904"/>
                <a:gd name="connsiteX2" fmla="*/ 2461359 w 2521627"/>
                <a:gd name="connsiteY2" fmla="*/ 2758081 h 3065904"/>
                <a:gd name="connsiteX3" fmla="*/ 367964 w 2521627"/>
                <a:gd name="connsiteY3" fmla="*/ 3065904 h 3065904"/>
                <a:gd name="connsiteX4" fmla="*/ 0 w 2521627"/>
                <a:gd name="connsiteY4" fmla="*/ 219727 h 3065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1627" h="3065904">
                  <a:moveTo>
                    <a:pt x="0" y="219727"/>
                  </a:moveTo>
                  <a:lnTo>
                    <a:pt x="2521627" y="0"/>
                  </a:lnTo>
                  <a:lnTo>
                    <a:pt x="2461359" y="2758081"/>
                  </a:lnTo>
                  <a:lnTo>
                    <a:pt x="367964" y="3065904"/>
                  </a:lnTo>
                  <a:lnTo>
                    <a:pt x="0" y="219727"/>
                  </a:lnTo>
                  <a:close/>
                </a:path>
              </a:pathLst>
            </a:custGeom>
            <a:noFill/>
            <a:ln w="25400">
              <a:solidFill>
                <a:srgbClr val="F8A4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pic>
        <p:nvPicPr>
          <p:cNvPr id="17" name="RESOURCES poster">
            <a:extLst>
              <a:ext uri="{FF2B5EF4-FFF2-40B4-BE49-F238E27FC236}">
                <a16:creationId xmlns:a16="http://schemas.microsoft.com/office/drawing/2014/main" id="{8B44EAF0-6989-4290-9BDD-692D574E571D}"/>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8480445" y="1312187"/>
            <a:ext cx="3199137" cy="3359095"/>
          </a:xfrm>
          <a:prstGeom prst="rect">
            <a:avLst/>
          </a:prstGeom>
          <a:ln w="12700" cap="flat">
            <a:solidFill>
              <a:schemeClr val="bg1"/>
            </a:solidFill>
            <a:prstDash val="solid"/>
            <a:miter/>
          </a:ln>
        </p:spPr>
      </p:pic>
      <p:grpSp>
        <p:nvGrpSpPr>
          <p:cNvPr id="18" name="Resources content">
            <a:extLst>
              <a:ext uri="{FF2B5EF4-FFF2-40B4-BE49-F238E27FC236}">
                <a16:creationId xmlns:a16="http://schemas.microsoft.com/office/drawing/2014/main" id="{0CADFDF6-E108-4845-9CF2-DA35ACC868BE}"/>
              </a:ext>
            </a:extLst>
          </p:cNvPr>
          <p:cNvGrpSpPr/>
          <p:nvPr/>
        </p:nvGrpSpPr>
        <p:grpSpPr>
          <a:xfrm>
            <a:off x="422029" y="5031121"/>
            <a:ext cx="11451849" cy="1562445"/>
            <a:chOff x="422029" y="5031115"/>
            <a:chExt cx="10650597" cy="1562445"/>
          </a:xfrm>
        </p:grpSpPr>
        <p:sp>
          <p:nvSpPr>
            <p:cNvPr id="19" name="Resources Text">
              <a:extLst>
                <a:ext uri="{FF2B5EF4-FFF2-40B4-BE49-F238E27FC236}">
                  <a16:creationId xmlns:a16="http://schemas.microsoft.com/office/drawing/2014/main" id="{65CFD93C-CBF8-4E95-9D90-DC295FA33BED}"/>
                </a:ext>
              </a:extLst>
            </p:cNvPr>
            <p:cNvSpPr txBox="1">
              <a:spLocks/>
            </p:cNvSpPr>
            <p:nvPr/>
          </p:nvSpPr>
          <p:spPr>
            <a:xfrm>
              <a:off x="422029" y="5031115"/>
              <a:ext cx="4418880" cy="1015856"/>
            </a:xfrm>
            <a:prstGeom prst="rect">
              <a:avLst/>
            </a:prstGeom>
            <a:noFill/>
          </p:spPr>
          <p:txBody>
            <a:bodyPr vert="horz" wrap="square" lIns="0" tIns="0" rIns="0" bIns="0" rtlCol="0">
              <a:spAutoFit/>
            </a:bodyPr>
            <a:lstStyle>
              <a:lvl1pPr marL="0" indent="0" algn="l" defTabSz="914400" rtl="0" eaLnBrk="1" latinLnBrk="0" hangingPunct="1">
                <a:lnSpc>
                  <a:spcPct val="100000"/>
                </a:lnSpc>
                <a:spcBef>
                  <a:spcPts val="1200"/>
                </a:spcBef>
                <a:buFont typeface="Arial" panose="020B0604020202020204" pitchFamily="34" charset="0"/>
                <a:buNone/>
                <a:defRPr lang="en-US" sz="1300" kern="1200" smtClean="0">
                  <a:solidFill>
                    <a:schemeClr val="tx1"/>
                  </a:solidFill>
                  <a:latin typeface="+mn-lt"/>
                  <a:ea typeface="+mn-ea"/>
                  <a:cs typeface="+mn-cs"/>
                </a:defRPr>
              </a:lvl1pPr>
              <a:lvl2pPr marL="230188" indent="-228600" algn="l" defTabSz="914400" rtl="0" eaLnBrk="1" latinLnBrk="0" hangingPunct="1">
                <a:lnSpc>
                  <a:spcPct val="100000"/>
                </a:lnSpc>
                <a:spcBef>
                  <a:spcPts val="900"/>
                </a:spcBef>
                <a:buClr>
                  <a:schemeClr val="accent2">
                    <a:lumMod val="50000"/>
                  </a:schemeClr>
                </a:buClr>
                <a:buSzPct val="95000"/>
                <a:buFont typeface="Wingdings" panose="05000000000000000000" pitchFamily="2" charset="2"/>
                <a:buChar char="ª"/>
                <a:defRPr lang="en-US" sz="1300" kern="1200" smtClean="0">
                  <a:solidFill>
                    <a:schemeClr val="tx1"/>
                  </a:solidFill>
                  <a:latin typeface="+mn-lt"/>
                  <a:ea typeface="+mn-ea"/>
                  <a:cs typeface="+mn-cs"/>
                </a:defRPr>
              </a:lvl2pPr>
              <a:lvl3pPr marL="461963" indent="-236538" algn="l" defTabSz="914400" rtl="0" eaLnBrk="1" latinLnBrk="0" hangingPunct="1">
                <a:lnSpc>
                  <a:spcPct val="100000"/>
                </a:lnSpc>
                <a:spcBef>
                  <a:spcPts val="600"/>
                </a:spcBef>
                <a:buClr>
                  <a:schemeClr val="accent2">
                    <a:lumMod val="50000"/>
                  </a:schemeClr>
                </a:buClr>
                <a:buFont typeface="Wingdings" panose="05000000000000000000" pitchFamily="2" charset="2"/>
                <a:buChar char="²"/>
                <a:defRPr lang="en-US" sz="1300" kern="1200" smtClean="0">
                  <a:solidFill>
                    <a:schemeClr val="tx1"/>
                  </a:solidFill>
                  <a:latin typeface="+mn-lt"/>
                  <a:ea typeface="+mn-ea"/>
                  <a:cs typeface="+mn-cs"/>
                </a:defRPr>
              </a:lvl3pPr>
              <a:lvl4pPr marL="628650" indent="-166688" algn="l" defTabSz="914400" rtl="0" eaLnBrk="1" latinLnBrk="0" hangingPunct="1">
                <a:lnSpc>
                  <a:spcPct val="100000"/>
                </a:lnSpc>
                <a:spcBef>
                  <a:spcPts val="300"/>
                </a:spcBef>
                <a:buClr>
                  <a:schemeClr val="accent2">
                    <a:lumMod val="50000"/>
                  </a:schemeClr>
                </a:buClr>
                <a:buSzPct val="115000"/>
                <a:buFont typeface="Wingdings" panose="05000000000000000000" pitchFamily="2" charset="2"/>
                <a:buChar char="s"/>
                <a:defRPr lang="en-US" sz="1300" kern="1200" smtClean="0">
                  <a:solidFill>
                    <a:schemeClr val="tx1"/>
                  </a:solidFill>
                  <a:latin typeface="+mn-lt"/>
                  <a:ea typeface="+mn-ea"/>
                  <a:cs typeface="+mn-cs"/>
                </a:defRPr>
              </a:lvl4pPr>
              <a:lvl5pPr marL="800100" indent="-171450" algn="l" defTabSz="914400" rtl="0" eaLnBrk="1" latinLnBrk="0" hangingPunct="1">
                <a:lnSpc>
                  <a:spcPct val="100000"/>
                </a:lnSpc>
                <a:spcBef>
                  <a:spcPts val="300"/>
                </a:spcBef>
                <a:buClr>
                  <a:schemeClr val="accent2">
                    <a:lumMod val="50000"/>
                  </a:schemeClr>
                </a:buClr>
                <a:buSzPct val="90000"/>
                <a:buFont typeface="Wingdings" panose="05000000000000000000" pitchFamily="2" charset="2"/>
                <a:buChar char="ú"/>
                <a:defRPr lang="en-US"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91" lvl="1" indent="0" algn="l">
                <a:lnSpc>
                  <a:spcPct val="120000"/>
                </a:lnSpc>
                <a:buNone/>
              </a:pPr>
              <a:r>
                <a:rPr lang="en-US" sz="1400" dirty="0"/>
                <a:t>An array of downloadable materials providing practical and concise guidance on how and when to comply with California's building and appliance energy efficiency standards</a:t>
              </a:r>
            </a:p>
          </p:txBody>
        </p:sp>
        <p:grpSp>
          <p:nvGrpSpPr>
            <p:cNvPr id="20" name="Group 19">
              <a:extLst>
                <a:ext uri="{FF2B5EF4-FFF2-40B4-BE49-F238E27FC236}">
                  <a16:creationId xmlns:a16="http://schemas.microsoft.com/office/drawing/2014/main" id="{C4710F41-BD7E-4413-998B-DB3471E7DF4C}"/>
                </a:ext>
              </a:extLst>
            </p:cNvPr>
            <p:cNvGrpSpPr/>
            <p:nvPr/>
          </p:nvGrpSpPr>
          <p:grpSpPr>
            <a:xfrm>
              <a:off x="5079182" y="5031115"/>
              <a:ext cx="5993444" cy="1562445"/>
              <a:chOff x="5079182" y="5113307"/>
              <a:chExt cx="5993444" cy="1562445"/>
            </a:xfrm>
          </p:grpSpPr>
          <p:sp>
            <p:nvSpPr>
              <p:cNvPr id="21" name="Resources list 1">
                <a:extLst>
                  <a:ext uri="{FF2B5EF4-FFF2-40B4-BE49-F238E27FC236}">
                    <a16:creationId xmlns:a16="http://schemas.microsoft.com/office/drawing/2014/main" id="{CF237387-F536-4091-B6FD-F7F21EA443F7}"/>
                  </a:ext>
                </a:extLst>
              </p:cNvPr>
              <p:cNvSpPr txBox="1">
                <a:spLocks/>
              </p:cNvSpPr>
              <p:nvPr/>
            </p:nvSpPr>
            <p:spPr>
              <a:xfrm>
                <a:off x="5079182" y="5508660"/>
                <a:ext cx="2424604" cy="907941"/>
              </a:xfrm>
              <a:prstGeom prst="rect">
                <a:avLst/>
              </a:prstGeom>
              <a:noFill/>
            </p:spPr>
            <p:txBody>
              <a:bodyPr vert="horz" wrap="square" lIns="182880" tIns="0" rIns="0" bIns="0" rtlCol="0">
                <a:spAutoFit/>
              </a:bodyPr>
              <a:lstStyle>
                <a:lvl1pPr marL="0" indent="0" algn="l" defTabSz="914400" rtl="0" eaLnBrk="1" latinLnBrk="0" hangingPunct="1">
                  <a:lnSpc>
                    <a:spcPct val="100000"/>
                  </a:lnSpc>
                  <a:spcBef>
                    <a:spcPts val="1200"/>
                  </a:spcBef>
                  <a:buFont typeface="Arial" panose="020B0604020202020204" pitchFamily="34" charset="0"/>
                  <a:buNone/>
                  <a:defRPr lang="en-US" sz="1300" kern="1200" smtClean="0">
                    <a:solidFill>
                      <a:schemeClr val="tx1"/>
                    </a:solidFill>
                    <a:latin typeface="+mn-lt"/>
                    <a:ea typeface="+mn-ea"/>
                    <a:cs typeface="+mn-cs"/>
                  </a:defRPr>
                </a:lvl1pPr>
                <a:lvl2pPr marL="230188" indent="-228600" algn="l" defTabSz="914400" rtl="0" eaLnBrk="1" latinLnBrk="0" hangingPunct="1">
                  <a:lnSpc>
                    <a:spcPct val="100000"/>
                  </a:lnSpc>
                  <a:spcBef>
                    <a:spcPts val="900"/>
                  </a:spcBef>
                  <a:buClr>
                    <a:schemeClr val="accent2">
                      <a:lumMod val="50000"/>
                    </a:schemeClr>
                  </a:buClr>
                  <a:buSzPct val="95000"/>
                  <a:buFont typeface="Wingdings" panose="05000000000000000000" pitchFamily="2" charset="2"/>
                  <a:buChar char="ª"/>
                  <a:defRPr lang="en-US" sz="1300" kern="1200" smtClean="0">
                    <a:solidFill>
                      <a:schemeClr val="tx1"/>
                    </a:solidFill>
                    <a:latin typeface="+mn-lt"/>
                    <a:ea typeface="+mn-ea"/>
                    <a:cs typeface="+mn-cs"/>
                  </a:defRPr>
                </a:lvl2pPr>
                <a:lvl3pPr marL="461963" indent="-236538" algn="l" defTabSz="914400" rtl="0" eaLnBrk="1" latinLnBrk="0" hangingPunct="1">
                  <a:lnSpc>
                    <a:spcPct val="100000"/>
                  </a:lnSpc>
                  <a:spcBef>
                    <a:spcPts val="600"/>
                  </a:spcBef>
                  <a:buClr>
                    <a:schemeClr val="accent2">
                      <a:lumMod val="50000"/>
                    </a:schemeClr>
                  </a:buClr>
                  <a:buFont typeface="Wingdings" panose="05000000000000000000" pitchFamily="2" charset="2"/>
                  <a:buChar char="²"/>
                  <a:defRPr lang="en-US" sz="1300" kern="1200" smtClean="0">
                    <a:solidFill>
                      <a:schemeClr val="tx1"/>
                    </a:solidFill>
                    <a:latin typeface="+mn-lt"/>
                    <a:ea typeface="+mn-ea"/>
                    <a:cs typeface="+mn-cs"/>
                  </a:defRPr>
                </a:lvl3pPr>
                <a:lvl4pPr marL="628650" indent="-166688" algn="l" defTabSz="914400" rtl="0" eaLnBrk="1" latinLnBrk="0" hangingPunct="1">
                  <a:lnSpc>
                    <a:spcPct val="100000"/>
                  </a:lnSpc>
                  <a:spcBef>
                    <a:spcPts val="300"/>
                  </a:spcBef>
                  <a:buClr>
                    <a:schemeClr val="accent2">
                      <a:lumMod val="50000"/>
                    </a:schemeClr>
                  </a:buClr>
                  <a:buSzPct val="115000"/>
                  <a:buFont typeface="Wingdings" panose="05000000000000000000" pitchFamily="2" charset="2"/>
                  <a:buChar char="s"/>
                  <a:defRPr lang="en-US" sz="1300" kern="1200" smtClean="0">
                    <a:solidFill>
                      <a:schemeClr val="tx1"/>
                    </a:solidFill>
                    <a:latin typeface="+mn-lt"/>
                    <a:ea typeface="+mn-ea"/>
                    <a:cs typeface="+mn-cs"/>
                  </a:defRPr>
                </a:lvl4pPr>
                <a:lvl5pPr marL="800100" indent="-171450" algn="l" defTabSz="914400" rtl="0" eaLnBrk="1" latinLnBrk="0" hangingPunct="1">
                  <a:lnSpc>
                    <a:spcPct val="100000"/>
                  </a:lnSpc>
                  <a:spcBef>
                    <a:spcPts val="300"/>
                  </a:spcBef>
                  <a:buClr>
                    <a:schemeClr val="accent2">
                      <a:lumMod val="50000"/>
                    </a:schemeClr>
                  </a:buClr>
                  <a:buSzPct val="90000"/>
                  <a:buFont typeface="Wingdings" panose="05000000000000000000" pitchFamily="2" charset="2"/>
                  <a:buChar char="ú"/>
                  <a:defRPr lang="en-US"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spcBef>
                    <a:spcPts val="1200"/>
                  </a:spcBef>
                  <a:buClr>
                    <a:schemeClr val="accent4">
                      <a:lumMod val="60000"/>
                      <a:lumOff val="40000"/>
                    </a:schemeClr>
                  </a:buClr>
                </a:pPr>
                <a:r>
                  <a:rPr lang="en-US" sz="1300" dirty="0"/>
                  <a:t>Application Guides</a:t>
                </a:r>
              </a:p>
              <a:p>
                <a:pPr lvl="1">
                  <a:spcBef>
                    <a:spcPts val="1200"/>
                  </a:spcBef>
                  <a:buClr>
                    <a:schemeClr val="accent4">
                      <a:lumMod val="60000"/>
                      <a:lumOff val="40000"/>
                    </a:schemeClr>
                  </a:buClr>
                </a:pPr>
                <a:r>
                  <a:rPr lang="en-US" sz="1300" dirty="0"/>
                  <a:t>Checklists</a:t>
                </a:r>
              </a:p>
              <a:p>
                <a:pPr lvl="1">
                  <a:spcBef>
                    <a:spcPts val="1200"/>
                  </a:spcBef>
                  <a:buClr>
                    <a:schemeClr val="accent4">
                      <a:lumMod val="60000"/>
                      <a:lumOff val="40000"/>
                    </a:schemeClr>
                  </a:buClr>
                </a:pPr>
                <a:r>
                  <a:rPr lang="en-US" sz="1300" dirty="0"/>
                  <a:t>Fact Sheets</a:t>
                </a:r>
              </a:p>
            </p:txBody>
          </p:sp>
          <p:sp>
            <p:nvSpPr>
              <p:cNvPr id="22" name="Resources list 2">
                <a:extLst>
                  <a:ext uri="{FF2B5EF4-FFF2-40B4-BE49-F238E27FC236}">
                    <a16:creationId xmlns:a16="http://schemas.microsoft.com/office/drawing/2014/main" id="{47C6050A-D99D-4A0F-82D3-A29C528873BA}"/>
                  </a:ext>
                </a:extLst>
              </p:cNvPr>
              <p:cNvSpPr txBox="1">
                <a:spLocks/>
              </p:cNvSpPr>
              <p:nvPr/>
            </p:nvSpPr>
            <p:spPr>
              <a:xfrm>
                <a:off x="8134974" y="5508660"/>
                <a:ext cx="2445428" cy="907941"/>
              </a:xfrm>
              <a:prstGeom prst="rect">
                <a:avLst/>
              </a:prstGeom>
              <a:noFill/>
            </p:spPr>
            <p:txBody>
              <a:bodyPr vert="horz" wrap="square" lIns="91440" tIns="0" rIns="0" bIns="0" rtlCol="0">
                <a:spAutoFit/>
              </a:bodyPr>
              <a:lstStyle>
                <a:lvl1pPr marL="0" indent="0" algn="l" defTabSz="914400" rtl="0" eaLnBrk="1" latinLnBrk="0" hangingPunct="1">
                  <a:lnSpc>
                    <a:spcPct val="100000"/>
                  </a:lnSpc>
                  <a:spcBef>
                    <a:spcPts val="1200"/>
                  </a:spcBef>
                  <a:buFont typeface="Arial" panose="020B0604020202020204" pitchFamily="34" charset="0"/>
                  <a:buNone/>
                  <a:defRPr lang="en-US" sz="1300" kern="1200" smtClean="0">
                    <a:solidFill>
                      <a:schemeClr val="tx1"/>
                    </a:solidFill>
                    <a:latin typeface="+mn-lt"/>
                    <a:ea typeface="+mn-ea"/>
                    <a:cs typeface="+mn-cs"/>
                  </a:defRPr>
                </a:lvl1pPr>
                <a:lvl2pPr marL="230188" indent="-228600" algn="l" defTabSz="914400" rtl="0" eaLnBrk="1" latinLnBrk="0" hangingPunct="1">
                  <a:lnSpc>
                    <a:spcPct val="100000"/>
                  </a:lnSpc>
                  <a:spcBef>
                    <a:spcPts val="900"/>
                  </a:spcBef>
                  <a:buClr>
                    <a:schemeClr val="accent2">
                      <a:lumMod val="50000"/>
                    </a:schemeClr>
                  </a:buClr>
                  <a:buSzPct val="95000"/>
                  <a:buFont typeface="Wingdings" panose="05000000000000000000" pitchFamily="2" charset="2"/>
                  <a:buChar char="ª"/>
                  <a:defRPr lang="en-US" sz="1300" kern="1200" smtClean="0">
                    <a:solidFill>
                      <a:schemeClr val="tx1"/>
                    </a:solidFill>
                    <a:latin typeface="+mn-lt"/>
                    <a:ea typeface="+mn-ea"/>
                    <a:cs typeface="+mn-cs"/>
                  </a:defRPr>
                </a:lvl2pPr>
                <a:lvl3pPr marL="461963" indent="-236538" algn="l" defTabSz="914400" rtl="0" eaLnBrk="1" latinLnBrk="0" hangingPunct="1">
                  <a:lnSpc>
                    <a:spcPct val="100000"/>
                  </a:lnSpc>
                  <a:spcBef>
                    <a:spcPts val="600"/>
                  </a:spcBef>
                  <a:buClr>
                    <a:schemeClr val="accent2">
                      <a:lumMod val="50000"/>
                    </a:schemeClr>
                  </a:buClr>
                  <a:buFont typeface="Wingdings" panose="05000000000000000000" pitchFamily="2" charset="2"/>
                  <a:buChar char="²"/>
                  <a:defRPr lang="en-US" sz="1300" kern="1200" smtClean="0">
                    <a:solidFill>
                      <a:schemeClr val="tx1"/>
                    </a:solidFill>
                    <a:latin typeface="+mn-lt"/>
                    <a:ea typeface="+mn-ea"/>
                    <a:cs typeface="+mn-cs"/>
                  </a:defRPr>
                </a:lvl3pPr>
                <a:lvl4pPr marL="628650" indent="-166688" algn="l" defTabSz="914400" rtl="0" eaLnBrk="1" latinLnBrk="0" hangingPunct="1">
                  <a:lnSpc>
                    <a:spcPct val="100000"/>
                  </a:lnSpc>
                  <a:spcBef>
                    <a:spcPts val="300"/>
                  </a:spcBef>
                  <a:buClr>
                    <a:schemeClr val="accent2">
                      <a:lumMod val="50000"/>
                    </a:schemeClr>
                  </a:buClr>
                  <a:buSzPct val="115000"/>
                  <a:buFont typeface="Wingdings" panose="05000000000000000000" pitchFamily="2" charset="2"/>
                  <a:buChar char="s"/>
                  <a:defRPr lang="en-US" sz="1300" kern="1200" smtClean="0">
                    <a:solidFill>
                      <a:schemeClr val="tx1"/>
                    </a:solidFill>
                    <a:latin typeface="+mn-lt"/>
                    <a:ea typeface="+mn-ea"/>
                    <a:cs typeface="+mn-cs"/>
                  </a:defRPr>
                </a:lvl4pPr>
                <a:lvl5pPr marL="800100" indent="-171450" algn="l" defTabSz="914400" rtl="0" eaLnBrk="1" latinLnBrk="0" hangingPunct="1">
                  <a:lnSpc>
                    <a:spcPct val="100000"/>
                  </a:lnSpc>
                  <a:spcBef>
                    <a:spcPts val="300"/>
                  </a:spcBef>
                  <a:buClr>
                    <a:schemeClr val="accent2">
                      <a:lumMod val="50000"/>
                    </a:schemeClr>
                  </a:buClr>
                  <a:buSzPct val="90000"/>
                  <a:buFont typeface="Wingdings" panose="05000000000000000000" pitchFamily="2" charset="2"/>
                  <a:buChar char="ú"/>
                  <a:defRPr lang="en-US"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spcBef>
                    <a:spcPts val="1200"/>
                  </a:spcBef>
                  <a:buClr>
                    <a:schemeClr val="accent4">
                      <a:lumMod val="60000"/>
                      <a:lumOff val="40000"/>
                    </a:schemeClr>
                  </a:buClr>
                </a:pPr>
                <a:r>
                  <a:rPr lang="en-US" sz="1300" dirty="0"/>
                  <a:t>Submit a Question</a:t>
                </a:r>
              </a:p>
              <a:p>
                <a:pPr lvl="1">
                  <a:spcBef>
                    <a:spcPts val="1200"/>
                  </a:spcBef>
                  <a:buClr>
                    <a:schemeClr val="accent4">
                      <a:lumMod val="60000"/>
                      <a:lumOff val="40000"/>
                    </a:schemeClr>
                  </a:buClr>
                </a:pPr>
                <a:r>
                  <a:rPr lang="en-US" sz="1300" dirty="0"/>
                  <a:t>Trigger Sheets</a:t>
                </a:r>
              </a:p>
              <a:p>
                <a:pPr lvl="1">
                  <a:spcBef>
                    <a:spcPts val="1200"/>
                  </a:spcBef>
                  <a:buClr>
                    <a:schemeClr val="accent4">
                      <a:lumMod val="60000"/>
                      <a:lumOff val="40000"/>
                    </a:schemeClr>
                  </a:buClr>
                </a:pPr>
                <a:r>
                  <a:rPr lang="en-US" sz="1300" dirty="0"/>
                  <a:t>Useful Links</a:t>
                </a:r>
              </a:p>
            </p:txBody>
          </p:sp>
          <p:sp>
            <p:nvSpPr>
              <p:cNvPr id="23" name="Resources list outline">
                <a:extLst>
                  <a:ext uri="{FF2B5EF4-FFF2-40B4-BE49-F238E27FC236}">
                    <a16:creationId xmlns:a16="http://schemas.microsoft.com/office/drawing/2014/main" id="{C450991E-6029-4B7B-A331-F38BDFF12893}"/>
                  </a:ext>
                </a:extLst>
              </p:cNvPr>
              <p:cNvSpPr/>
              <p:nvPr/>
            </p:nvSpPr>
            <p:spPr>
              <a:xfrm>
                <a:off x="5079182" y="5113307"/>
                <a:ext cx="5993442" cy="1562445"/>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4" name="Resources list heading">
                <a:extLst>
                  <a:ext uri="{FF2B5EF4-FFF2-40B4-BE49-F238E27FC236}">
                    <a16:creationId xmlns:a16="http://schemas.microsoft.com/office/drawing/2014/main" id="{50269A19-211B-4DB8-9DF1-B26EAEA73A46}"/>
                  </a:ext>
                </a:extLst>
              </p:cNvPr>
              <p:cNvSpPr/>
              <p:nvPr/>
            </p:nvSpPr>
            <p:spPr>
              <a:xfrm>
                <a:off x="5080258" y="5113307"/>
                <a:ext cx="5992368" cy="238351"/>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182880" tIns="18288" bIns="0" rtlCol="0" anchor="t" anchorCtr="0"/>
              <a:lstStyle/>
              <a:p>
                <a:r>
                  <a:rPr lang="en-US" sz="1300" b="1" dirty="0"/>
                  <a:t>Our Resources include:</a:t>
                </a:r>
              </a:p>
            </p:txBody>
          </p:sp>
        </p:grpSp>
      </p:grpSp>
      <p:sp>
        <p:nvSpPr>
          <p:cNvPr id="25" name="Resources cover">
            <a:extLst>
              <a:ext uri="{FF2B5EF4-FFF2-40B4-BE49-F238E27FC236}">
                <a16:creationId xmlns:a16="http://schemas.microsoft.com/office/drawing/2014/main" id="{9876CFBD-BA02-4415-ADC4-D1601A38194F}"/>
              </a:ext>
            </a:extLst>
          </p:cNvPr>
          <p:cNvSpPr>
            <a:spLocks noChangeArrowheads="1"/>
          </p:cNvSpPr>
          <p:nvPr/>
        </p:nvSpPr>
        <p:spPr bwMode="auto">
          <a:xfrm>
            <a:off x="8435314" y="1312187"/>
            <a:ext cx="3289399" cy="3359095"/>
          </a:xfrm>
          <a:prstGeom prst="rect">
            <a:avLst/>
          </a:prstGeom>
          <a:solidFill>
            <a:schemeClr val="bg1"/>
          </a:solidFill>
          <a:ln w="15875">
            <a:solidFill>
              <a:schemeClr val="accent4"/>
            </a:solidFill>
          </a:ln>
        </p:spPr>
        <p:txBody>
          <a:bodyPr vert="horz" wrap="square" lIns="68580" tIns="0" rIns="68580" bIns="480060" numCol="1" anchor="ctr" anchorCtr="0" compatLnSpc="1">
            <a:prstTxWarp prst="textNoShape">
              <a:avLst/>
            </a:prstTxWarp>
          </a:bodyPr>
          <a:lstStyle/>
          <a:p>
            <a:pPr algn="ctr"/>
            <a:endParaRPr lang="en-US" sz="2400" dirty="0"/>
          </a:p>
        </p:txBody>
      </p:sp>
      <p:pic>
        <p:nvPicPr>
          <p:cNvPr id="45" name="logo RESOURCES">
            <a:extLst>
              <a:ext uri="{FF2B5EF4-FFF2-40B4-BE49-F238E27FC236}">
                <a16:creationId xmlns:a16="http://schemas.microsoft.com/office/drawing/2014/main" id="{41FD2B90-7DAF-4517-8EB7-AC3AA7EBBDF1}"/>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p:blipFill>
        <p:spPr>
          <a:xfrm>
            <a:off x="8641198" y="2071200"/>
            <a:ext cx="2857500" cy="544354"/>
          </a:xfrm>
          <a:prstGeom prst="rect">
            <a:avLst/>
          </a:prstGeom>
        </p:spPr>
      </p:pic>
      <p:grpSp>
        <p:nvGrpSpPr>
          <p:cNvPr id="11" name="Training Frame">
            <a:extLst>
              <a:ext uri="{FF2B5EF4-FFF2-40B4-BE49-F238E27FC236}">
                <a16:creationId xmlns:a16="http://schemas.microsoft.com/office/drawing/2014/main" id="{6994D8FC-D8CB-443D-A0E5-561218F0577B}"/>
              </a:ext>
            </a:extLst>
          </p:cNvPr>
          <p:cNvGrpSpPr/>
          <p:nvPr/>
        </p:nvGrpSpPr>
        <p:grpSpPr bwMode="gray">
          <a:xfrm>
            <a:off x="4316133" y="1108983"/>
            <a:ext cx="3657600" cy="3795171"/>
            <a:chOff x="2448982" y="248457"/>
            <a:chExt cx="2722568" cy="3836328"/>
          </a:xfrm>
        </p:grpSpPr>
        <p:sp>
          <p:nvSpPr>
            <p:cNvPr id="12" name="training frame 2">
              <a:extLst>
                <a:ext uri="{FF2B5EF4-FFF2-40B4-BE49-F238E27FC236}">
                  <a16:creationId xmlns:a16="http://schemas.microsoft.com/office/drawing/2014/main" id="{C8078688-CF0B-4A8C-9358-4164929625B5}"/>
                </a:ext>
              </a:extLst>
            </p:cNvPr>
            <p:cNvSpPr/>
            <p:nvPr/>
          </p:nvSpPr>
          <p:spPr bwMode="gray">
            <a:xfrm>
              <a:off x="2504752" y="248457"/>
              <a:ext cx="2666798" cy="3694258"/>
            </a:xfrm>
            <a:custGeom>
              <a:avLst/>
              <a:gdLst>
                <a:gd name="connsiteX0" fmla="*/ 184935 w 2301411"/>
                <a:gd name="connsiteY0" fmla="*/ 0 h 2825393"/>
                <a:gd name="connsiteX1" fmla="*/ 1982913 w 2301411"/>
                <a:gd name="connsiteY1" fmla="*/ 41096 h 2825393"/>
                <a:gd name="connsiteX2" fmla="*/ 2301411 w 2301411"/>
                <a:gd name="connsiteY2" fmla="*/ 2589087 h 2825393"/>
                <a:gd name="connsiteX3" fmla="*/ 0 w 2301411"/>
                <a:gd name="connsiteY3" fmla="*/ 2825393 h 2825393"/>
                <a:gd name="connsiteX4" fmla="*/ 184935 w 2301411"/>
                <a:gd name="connsiteY4" fmla="*/ 0 h 2825393"/>
                <a:gd name="connsiteX0" fmla="*/ 184935 w 2461458"/>
                <a:gd name="connsiteY0" fmla="*/ 0 h 2825393"/>
                <a:gd name="connsiteX1" fmla="*/ 2461458 w 2461458"/>
                <a:gd name="connsiteY1" fmla="*/ 49011 h 2825393"/>
                <a:gd name="connsiteX2" fmla="*/ 2301411 w 2461458"/>
                <a:gd name="connsiteY2" fmla="*/ 2589087 h 2825393"/>
                <a:gd name="connsiteX3" fmla="*/ 0 w 2461458"/>
                <a:gd name="connsiteY3" fmla="*/ 2825393 h 2825393"/>
                <a:gd name="connsiteX4" fmla="*/ 184935 w 2461458"/>
                <a:gd name="connsiteY4" fmla="*/ 0 h 2825393"/>
                <a:gd name="connsiteX0" fmla="*/ 184935 w 2463936"/>
                <a:gd name="connsiteY0" fmla="*/ 0 h 2825393"/>
                <a:gd name="connsiteX1" fmla="*/ 2461458 w 2463936"/>
                <a:gd name="connsiteY1" fmla="*/ 49011 h 2825393"/>
                <a:gd name="connsiteX2" fmla="*/ 2463936 w 2463936"/>
                <a:gd name="connsiteY2" fmla="*/ 2509937 h 2825393"/>
                <a:gd name="connsiteX3" fmla="*/ 0 w 2463936"/>
                <a:gd name="connsiteY3" fmla="*/ 2825393 h 2825393"/>
                <a:gd name="connsiteX4" fmla="*/ 184935 w 2463936"/>
                <a:gd name="connsiteY4" fmla="*/ 0 h 2825393"/>
                <a:gd name="connsiteX0" fmla="*/ 184935 w 2463936"/>
                <a:gd name="connsiteY0" fmla="*/ 0 h 2825393"/>
                <a:gd name="connsiteX1" fmla="*/ 2326021 w 2463936"/>
                <a:gd name="connsiteY1" fmla="*/ 41095 h 2825393"/>
                <a:gd name="connsiteX2" fmla="*/ 2463936 w 2463936"/>
                <a:gd name="connsiteY2" fmla="*/ 2509937 h 2825393"/>
                <a:gd name="connsiteX3" fmla="*/ 0 w 2463936"/>
                <a:gd name="connsiteY3" fmla="*/ 2825393 h 2825393"/>
                <a:gd name="connsiteX4" fmla="*/ 184935 w 2463936"/>
                <a:gd name="connsiteY4" fmla="*/ 0 h 2825393"/>
                <a:gd name="connsiteX0" fmla="*/ 184935 w 2472966"/>
                <a:gd name="connsiteY0" fmla="*/ 0 h 2825393"/>
                <a:gd name="connsiteX1" fmla="*/ 2326021 w 2472966"/>
                <a:gd name="connsiteY1" fmla="*/ 41095 h 2825393"/>
                <a:gd name="connsiteX2" fmla="*/ 2472966 w 2472966"/>
                <a:gd name="connsiteY2" fmla="*/ 2565343 h 2825393"/>
                <a:gd name="connsiteX3" fmla="*/ 0 w 2472966"/>
                <a:gd name="connsiteY3" fmla="*/ 2825393 h 2825393"/>
                <a:gd name="connsiteX4" fmla="*/ 184935 w 2472966"/>
                <a:gd name="connsiteY4" fmla="*/ 0 h 2825393"/>
                <a:gd name="connsiteX0" fmla="*/ 166877 w 2472966"/>
                <a:gd name="connsiteY0" fmla="*/ 0 h 2904543"/>
                <a:gd name="connsiteX1" fmla="*/ 2326021 w 2472966"/>
                <a:gd name="connsiteY1" fmla="*/ 120245 h 2904543"/>
                <a:gd name="connsiteX2" fmla="*/ 2472966 w 2472966"/>
                <a:gd name="connsiteY2" fmla="*/ 2644493 h 2904543"/>
                <a:gd name="connsiteX3" fmla="*/ 0 w 2472966"/>
                <a:gd name="connsiteY3" fmla="*/ 2904543 h 2904543"/>
                <a:gd name="connsiteX4" fmla="*/ 166877 w 2472966"/>
                <a:gd name="connsiteY4" fmla="*/ 0 h 2904543"/>
                <a:gd name="connsiteX0" fmla="*/ 166877 w 2472966"/>
                <a:gd name="connsiteY0" fmla="*/ 0 h 2904543"/>
                <a:gd name="connsiteX1" fmla="*/ 2298933 w 2472966"/>
                <a:gd name="connsiteY1" fmla="*/ 33180 h 2904543"/>
                <a:gd name="connsiteX2" fmla="*/ 2472966 w 2472966"/>
                <a:gd name="connsiteY2" fmla="*/ 2644493 h 2904543"/>
                <a:gd name="connsiteX3" fmla="*/ 0 w 2472966"/>
                <a:gd name="connsiteY3" fmla="*/ 2904543 h 2904543"/>
                <a:gd name="connsiteX4" fmla="*/ 166877 w 2472966"/>
                <a:gd name="connsiteY4" fmla="*/ 0 h 2904543"/>
                <a:gd name="connsiteX0" fmla="*/ 202993 w 2472966"/>
                <a:gd name="connsiteY0" fmla="*/ 0 h 2944117"/>
                <a:gd name="connsiteX1" fmla="*/ 2298933 w 2472966"/>
                <a:gd name="connsiteY1" fmla="*/ 72754 h 2944117"/>
                <a:gd name="connsiteX2" fmla="*/ 2472966 w 2472966"/>
                <a:gd name="connsiteY2" fmla="*/ 2684067 h 2944117"/>
                <a:gd name="connsiteX3" fmla="*/ 0 w 2472966"/>
                <a:gd name="connsiteY3" fmla="*/ 2944117 h 2944117"/>
                <a:gd name="connsiteX4" fmla="*/ 202993 w 2472966"/>
                <a:gd name="connsiteY4" fmla="*/ 0 h 2944117"/>
                <a:gd name="connsiteX0" fmla="*/ 202993 w 2472966"/>
                <a:gd name="connsiteY0" fmla="*/ 0 h 2944117"/>
                <a:gd name="connsiteX1" fmla="*/ 2262817 w 2472966"/>
                <a:gd name="connsiteY1" fmla="*/ 25264 h 2944117"/>
                <a:gd name="connsiteX2" fmla="*/ 2472966 w 2472966"/>
                <a:gd name="connsiteY2" fmla="*/ 2684067 h 2944117"/>
                <a:gd name="connsiteX3" fmla="*/ 0 w 2472966"/>
                <a:gd name="connsiteY3" fmla="*/ 2944117 h 2944117"/>
                <a:gd name="connsiteX4" fmla="*/ 202993 w 2472966"/>
                <a:gd name="connsiteY4" fmla="*/ 0 h 2944117"/>
                <a:gd name="connsiteX0" fmla="*/ 0 w 2513761"/>
                <a:gd name="connsiteY0" fmla="*/ 85546 h 2918853"/>
                <a:gd name="connsiteX1" fmla="*/ 2303612 w 2513761"/>
                <a:gd name="connsiteY1" fmla="*/ 0 h 2918853"/>
                <a:gd name="connsiteX2" fmla="*/ 2513761 w 2513761"/>
                <a:gd name="connsiteY2" fmla="*/ 2658803 h 2918853"/>
                <a:gd name="connsiteX3" fmla="*/ 40795 w 2513761"/>
                <a:gd name="connsiteY3" fmla="*/ 2918853 h 2918853"/>
                <a:gd name="connsiteX4" fmla="*/ 0 w 2513761"/>
                <a:gd name="connsiteY4" fmla="*/ 85546 h 2918853"/>
                <a:gd name="connsiteX0" fmla="*/ 0 w 2513761"/>
                <a:gd name="connsiteY0" fmla="*/ 109291 h 2942598"/>
                <a:gd name="connsiteX1" fmla="*/ 2411961 w 2513761"/>
                <a:gd name="connsiteY1" fmla="*/ 0 h 2942598"/>
                <a:gd name="connsiteX2" fmla="*/ 2513761 w 2513761"/>
                <a:gd name="connsiteY2" fmla="*/ 2682548 h 2942598"/>
                <a:gd name="connsiteX3" fmla="*/ 40795 w 2513761"/>
                <a:gd name="connsiteY3" fmla="*/ 2942598 h 2942598"/>
                <a:gd name="connsiteX4" fmla="*/ 0 w 2513761"/>
                <a:gd name="connsiteY4" fmla="*/ 109291 h 2942598"/>
                <a:gd name="connsiteX0" fmla="*/ 0 w 2411961"/>
                <a:gd name="connsiteY0" fmla="*/ 109291 h 2942598"/>
                <a:gd name="connsiteX1" fmla="*/ 2411961 w 2411961"/>
                <a:gd name="connsiteY1" fmla="*/ 0 h 2942598"/>
                <a:gd name="connsiteX2" fmla="*/ 2333178 w 2411961"/>
                <a:gd name="connsiteY2" fmla="*/ 2658803 h 2942598"/>
                <a:gd name="connsiteX3" fmla="*/ 40795 w 2411961"/>
                <a:gd name="connsiteY3" fmla="*/ 2942598 h 2942598"/>
                <a:gd name="connsiteX4" fmla="*/ 0 w 2411961"/>
                <a:gd name="connsiteY4" fmla="*/ 109291 h 2942598"/>
                <a:gd name="connsiteX0" fmla="*/ 0 w 2411961"/>
                <a:gd name="connsiteY0" fmla="*/ 109291 h 2974257"/>
                <a:gd name="connsiteX1" fmla="*/ 2411961 w 2411961"/>
                <a:gd name="connsiteY1" fmla="*/ 0 h 2974257"/>
                <a:gd name="connsiteX2" fmla="*/ 2333178 w 2411961"/>
                <a:gd name="connsiteY2" fmla="*/ 2658803 h 2974257"/>
                <a:gd name="connsiteX3" fmla="*/ 131086 w 2411961"/>
                <a:gd name="connsiteY3" fmla="*/ 2974257 h 2974257"/>
                <a:gd name="connsiteX4" fmla="*/ 0 w 2411961"/>
                <a:gd name="connsiteY4" fmla="*/ 109291 h 2974257"/>
                <a:gd name="connsiteX0" fmla="*/ 0 w 2411961"/>
                <a:gd name="connsiteY0" fmla="*/ 109291 h 2974257"/>
                <a:gd name="connsiteX1" fmla="*/ 2411961 w 2411961"/>
                <a:gd name="connsiteY1" fmla="*/ 0 h 2974257"/>
                <a:gd name="connsiteX2" fmla="*/ 2342207 w 2411961"/>
                <a:gd name="connsiteY2" fmla="*/ 2730037 h 2974257"/>
                <a:gd name="connsiteX3" fmla="*/ 131086 w 2411961"/>
                <a:gd name="connsiteY3" fmla="*/ 2974257 h 2974257"/>
                <a:gd name="connsiteX4" fmla="*/ 0 w 2411961"/>
                <a:gd name="connsiteY4" fmla="*/ 109291 h 2974257"/>
                <a:gd name="connsiteX0" fmla="*/ 0 w 2411961"/>
                <a:gd name="connsiteY0" fmla="*/ 109291 h 2974257"/>
                <a:gd name="connsiteX1" fmla="*/ 2411961 w 2411961"/>
                <a:gd name="connsiteY1" fmla="*/ 0 h 2974257"/>
                <a:gd name="connsiteX2" fmla="*/ 2288032 w 2411961"/>
                <a:gd name="connsiteY2" fmla="*/ 2761698 h 2974257"/>
                <a:gd name="connsiteX3" fmla="*/ 131086 w 2411961"/>
                <a:gd name="connsiteY3" fmla="*/ 2974257 h 2974257"/>
                <a:gd name="connsiteX4" fmla="*/ 0 w 2411961"/>
                <a:gd name="connsiteY4" fmla="*/ 109291 h 2974257"/>
                <a:gd name="connsiteX0" fmla="*/ 0 w 2384874"/>
                <a:gd name="connsiteY0" fmla="*/ 77631 h 2974257"/>
                <a:gd name="connsiteX1" fmla="*/ 2384874 w 2384874"/>
                <a:gd name="connsiteY1" fmla="*/ 0 h 2974257"/>
                <a:gd name="connsiteX2" fmla="*/ 2260945 w 2384874"/>
                <a:gd name="connsiteY2" fmla="*/ 2761698 h 2974257"/>
                <a:gd name="connsiteX3" fmla="*/ 103999 w 2384874"/>
                <a:gd name="connsiteY3" fmla="*/ 2974257 h 2974257"/>
                <a:gd name="connsiteX4" fmla="*/ 0 w 2384874"/>
                <a:gd name="connsiteY4" fmla="*/ 77631 h 2974257"/>
                <a:gd name="connsiteX0" fmla="*/ 0 w 2384874"/>
                <a:gd name="connsiteY0" fmla="*/ 77631 h 2958427"/>
                <a:gd name="connsiteX1" fmla="*/ 2384874 w 2384874"/>
                <a:gd name="connsiteY1" fmla="*/ 0 h 2958427"/>
                <a:gd name="connsiteX2" fmla="*/ 2260945 w 2384874"/>
                <a:gd name="connsiteY2" fmla="*/ 2761698 h 2958427"/>
                <a:gd name="connsiteX3" fmla="*/ 212349 w 2384874"/>
                <a:gd name="connsiteY3" fmla="*/ 2958427 h 2958427"/>
                <a:gd name="connsiteX4" fmla="*/ 0 w 2384874"/>
                <a:gd name="connsiteY4" fmla="*/ 77631 h 2958427"/>
                <a:gd name="connsiteX0" fmla="*/ 0 w 2384874"/>
                <a:gd name="connsiteY0" fmla="*/ 77631 h 2989430"/>
                <a:gd name="connsiteX1" fmla="*/ 2384874 w 2384874"/>
                <a:gd name="connsiteY1" fmla="*/ 0 h 2989430"/>
                <a:gd name="connsiteX2" fmla="*/ 2260945 w 2384874"/>
                <a:gd name="connsiteY2" fmla="*/ 2761698 h 2989430"/>
                <a:gd name="connsiteX3" fmla="*/ 212349 w 2384874"/>
                <a:gd name="connsiteY3" fmla="*/ 2989430 h 2989430"/>
                <a:gd name="connsiteX4" fmla="*/ 0 w 2384874"/>
                <a:gd name="connsiteY4" fmla="*/ 77631 h 2989430"/>
                <a:gd name="connsiteX0" fmla="*/ 0 w 2384874"/>
                <a:gd name="connsiteY0" fmla="*/ 77631 h 2989430"/>
                <a:gd name="connsiteX1" fmla="*/ 2384874 w 2384874"/>
                <a:gd name="connsiteY1" fmla="*/ 0 h 2989430"/>
                <a:gd name="connsiteX2" fmla="*/ 2252104 w 2384874"/>
                <a:gd name="connsiteY2" fmla="*/ 2694525 h 2989430"/>
                <a:gd name="connsiteX3" fmla="*/ 212349 w 2384874"/>
                <a:gd name="connsiteY3" fmla="*/ 2989430 h 2989430"/>
                <a:gd name="connsiteX4" fmla="*/ 0 w 2384874"/>
                <a:gd name="connsiteY4" fmla="*/ 77631 h 2989430"/>
                <a:gd name="connsiteX0" fmla="*/ 0 w 2384874"/>
                <a:gd name="connsiteY0" fmla="*/ 131886 h 3043685"/>
                <a:gd name="connsiteX1" fmla="*/ 2384874 w 2384874"/>
                <a:gd name="connsiteY1" fmla="*/ 0 h 3043685"/>
                <a:gd name="connsiteX2" fmla="*/ 2252104 w 2384874"/>
                <a:gd name="connsiteY2" fmla="*/ 2748780 h 3043685"/>
                <a:gd name="connsiteX3" fmla="*/ 212349 w 2384874"/>
                <a:gd name="connsiteY3" fmla="*/ 3043685 h 3043685"/>
                <a:gd name="connsiteX4" fmla="*/ 0 w 2384874"/>
                <a:gd name="connsiteY4" fmla="*/ 131886 h 3043685"/>
                <a:gd name="connsiteX0" fmla="*/ 0 w 2252248"/>
                <a:gd name="connsiteY0" fmla="*/ 206810 h 3118609"/>
                <a:gd name="connsiteX1" fmla="*/ 2252248 w 2252248"/>
                <a:gd name="connsiteY1" fmla="*/ 0 h 3118609"/>
                <a:gd name="connsiteX2" fmla="*/ 2252104 w 2252248"/>
                <a:gd name="connsiteY2" fmla="*/ 2823704 h 3118609"/>
                <a:gd name="connsiteX3" fmla="*/ 212349 w 2252248"/>
                <a:gd name="connsiteY3" fmla="*/ 3118609 h 3118609"/>
                <a:gd name="connsiteX4" fmla="*/ 0 w 2252248"/>
                <a:gd name="connsiteY4" fmla="*/ 206810 h 3118609"/>
                <a:gd name="connsiteX0" fmla="*/ 0 w 2373085"/>
                <a:gd name="connsiteY0" fmla="*/ 126719 h 3118609"/>
                <a:gd name="connsiteX1" fmla="*/ 2373085 w 2373085"/>
                <a:gd name="connsiteY1" fmla="*/ 0 h 3118609"/>
                <a:gd name="connsiteX2" fmla="*/ 2372941 w 2373085"/>
                <a:gd name="connsiteY2" fmla="*/ 2823704 h 3118609"/>
                <a:gd name="connsiteX3" fmla="*/ 333186 w 2373085"/>
                <a:gd name="connsiteY3" fmla="*/ 3118609 h 3118609"/>
                <a:gd name="connsiteX4" fmla="*/ 0 w 2373085"/>
                <a:gd name="connsiteY4" fmla="*/ 126719 h 3118609"/>
                <a:gd name="connsiteX0" fmla="*/ 0 w 2373085"/>
                <a:gd name="connsiteY0" fmla="*/ 126719 h 3010099"/>
                <a:gd name="connsiteX1" fmla="*/ 2373085 w 2373085"/>
                <a:gd name="connsiteY1" fmla="*/ 0 h 3010099"/>
                <a:gd name="connsiteX2" fmla="*/ 2372941 w 2373085"/>
                <a:gd name="connsiteY2" fmla="*/ 2823704 h 3010099"/>
                <a:gd name="connsiteX3" fmla="*/ 176982 w 2373085"/>
                <a:gd name="connsiteY3" fmla="*/ 3010099 h 3010099"/>
                <a:gd name="connsiteX4" fmla="*/ 0 w 2373085"/>
                <a:gd name="connsiteY4" fmla="*/ 126719 h 3010099"/>
                <a:gd name="connsiteX0" fmla="*/ 0 w 2496726"/>
                <a:gd name="connsiteY0" fmla="*/ 126719 h 3012305"/>
                <a:gd name="connsiteX1" fmla="*/ 2373085 w 2496726"/>
                <a:gd name="connsiteY1" fmla="*/ 0 h 3012305"/>
                <a:gd name="connsiteX2" fmla="*/ 2496726 w 2496726"/>
                <a:gd name="connsiteY2" fmla="*/ 3012305 h 3012305"/>
                <a:gd name="connsiteX3" fmla="*/ 176982 w 2496726"/>
                <a:gd name="connsiteY3" fmla="*/ 3010099 h 3012305"/>
                <a:gd name="connsiteX4" fmla="*/ 0 w 2496726"/>
                <a:gd name="connsiteY4" fmla="*/ 126719 h 3012305"/>
                <a:gd name="connsiteX0" fmla="*/ 0 w 2496726"/>
                <a:gd name="connsiteY0" fmla="*/ 120518 h 3006104"/>
                <a:gd name="connsiteX1" fmla="*/ 2351865 w 2496726"/>
                <a:gd name="connsiteY1" fmla="*/ 0 h 3006104"/>
                <a:gd name="connsiteX2" fmla="*/ 2496726 w 2496726"/>
                <a:gd name="connsiteY2" fmla="*/ 3006104 h 3006104"/>
                <a:gd name="connsiteX3" fmla="*/ 176982 w 2496726"/>
                <a:gd name="connsiteY3" fmla="*/ 3003898 h 3006104"/>
                <a:gd name="connsiteX4" fmla="*/ 0 w 2496726"/>
                <a:gd name="connsiteY4" fmla="*/ 120518 h 3006104"/>
                <a:gd name="connsiteX0" fmla="*/ 0 w 2475506"/>
                <a:gd name="connsiteY0" fmla="*/ 120518 h 3006104"/>
                <a:gd name="connsiteX1" fmla="*/ 2351865 w 2475506"/>
                <a:gd name="connsiteY1" fmla="*/ 0 h 3006104"/>
                <a:gd name="connsiteX2" fmla="*/ 2475506 w 2475506"/>
                <a:gd name="connsiteY2" fmla="*/ 3006104 h 3006104"/>
                <a:gd name="connsiteX3" fmla="*/ 176982 w 2475506"/>
                <a:gd name="connsiteY3" fmla="*/ 3003898 h 3006104"/>
                <a:gd name="connsiteX4" fmla="*/ 0 w 2475506"/>
                <a:gd name="connsiteY4" fmla="*/ 120518 h 3006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5506" h="3006104">
                  <a:moveTo>
                    <a:pt x="0" y="120518"/>
                  </a:moveTo>
                  <a:lnTo>
                    <a:pt x="2351865" y="0"/>
                  </a:lnTo>
                  <a:lnTo>
                    <a:pt x="2475506" y="3006104"/>
                  </a:lnTo>
                  <a:lnTo>
                    <a:pt x="176982" y="3003898"/>
                  </a:lnTo>
                  <a:lnTo>
                    <a:pt x="0" y="120518"/>
                  </a:lnTo>
                  <a:close/>
                </a:path>
              </a:pathLst>
            </a:custGeom>
            <a:noFill/>
            <a:ln w="25400">
              <a:solidFill>
                <a:srgbClr val="85AA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3" name="training frame 1">
              <a:extLst>
                <a:ext uri="{FF2B5EF4-FFF2-40B4-BE49-F238E27FC236}">
                  <a16:creationId xmlns:a16="http://schemas.microsoft.com/office/drawing/2014/main" id="{372AF5CC-0DC9-4B18-8B5D-F4EA3A2D59DA}"/>
                </a:ext>
              </a:extLst>
            </p:cNvPr>
            <p:cNvSpPr/>
            <p:nvPr/>
          </p:nvSpPr>
          <p:spPr bwMode="gray">
            <a:xfrm>
              <a:off x="2448982" y="317037"/>
              <a:ext cx="2716483" cy="3767748"/>
            </a:xfrm>
            <a:custGeom>
              <a:avLst/>
              <a:gdLst>
                <a:gd name="connsiteX0" fmla="*/ 184935 w 2301411"/>
                <a:gd name="connsiteY0" fmla="*/ 0 h 2825393"/>
                <a:gd name="connsiteX1" fmla="*/ 1982913 w 2301411"/>
                <a:gd name="connsiteY1" fmla="*/ 41096 h 2825393"/>
                <a:gd name="connsiteX2" fmla="*/ 2301411 w 2301411"/>
                <a:gd name="connsiteY2" fmla="*/ 2589087 h 2825393"/>
                <a:gd name="connsiteX3" fmla="*/ 0 w 2301411"/>
                <a:gd name="connsiteY3" fmla="*/ 2825393 h 2825393"/>
                <a:gd name="connsiteX4" fmla="*/ 184935 w 2301411"/>
                <a:gd name="connsiteY4" fmla="*/ 0 h 2825393"/>
                <a:gd name="connsiteX0" fmla="*/ 184935 w 2461458"/>
                <a:gd name="connsiteY0" fmla="*/ 0 h 2825393"/>
                <a:gd name="connsiteX1" fmla="*/ 2461458 w 2461458"/>
                <a:gd name="connsiteY1" fmla="*/ 49011 h 2825393"/>
                <a:gd name="connsiteX2" fmla="*/ 2301411 w 2461458"/>
                <a:gd name="connsiteY2" fmla="*/ 2589087 h 2825393"/>
                <a:gd name="connsiteX3" fmla="*/ 0 w 2461458"/>
                <a:gd name="connsiteY3" fmla="*/ 2825393 h 2825393"/>
                <a:gd name="connsiteX4" fmla="*/ 184935 w 2461458"/>
                <a:gd name="connsiteY4" fmla="*/ 0 h 2825393"/>
                <a:gd name="connsiteX0" fmla="*/ 184935 w 2463936"/>
                <a:gd name="connsiteY0" fmla="*/ 0 h 2825393"/>
                <a:gd name="connsiteX1" fmla="*/ 2461458 w 2463936"/>
                <a:gd name="connsiteY1" fmla="*/ 49011 h 2825393"/>
                <a:gd name="connsiteX2" fmla="*/ 2463936 w 2463936"/>
                <a:gd name="connsiteY2" fmla="*/ 2509937 h 2825393"/>
                <a:gd name="connsiteX3" fmla="*/ 0 w 2463936"/>
                <a:gd name="connsiteY3" fmla="*/ 2825393 h 2825393"/>
                <a:gd name="connsiteX4" fmla="*/ 184935 w 2463936"/>
                <a:gd name="connsiteY4" fmla="*/ 0 h 2825393"/>
                <a:gd name="connsiteX0" fmla="*/ 184935 w 2463936"/>
                <a:gd name="connsiteY0" fmla="*/ 0 h 2825393"/>
                <a:gd name="connsiteX1" fmla="*/ 2326021 w 2463936"/>
                <a:gd name="connsiteY1" fmla="*/ 41095 h 2825393"/>
                <a:gd name="connsiteX2" fmla="*/ 2463936 w 2463936"/>
                <a:gd name="connsiteY2" fmla="*/ 2509937 h 2825393"/>
                <a:gd name="connsiteX3" fmla="*/ 0 w 2463936"/>
                <a:gd name="connsiteY3" fmla="*/ 2825393 h 2825393"/>
                <a:gd name="connsiteX4" fmla="*/ 184935 w 2463936"/>
                <a:gd name="connsiteY4" fmla="*/ 0 h 2825393"/>
                <a:gd name="connsiteX0" fmla="*/ 184935 w 2472966"/>
                <a:gd name="connsiteY0" fmla="*/ 0 h 2825393"/>
                <a:gd name="connsiteX1" fmla="*/ 2326021 w 2472966"/>
                <a:gd name="connsiteY1" fmla="*/ 41095 h 2825393"/>
                <a:gd name="connsiteX2" fmla="*/ 2472966 w 2472966"/>
                <a:gd name="connsiteY2" fmla="*/ 2565343 h 2825393"/>
                <a:gd name="connsiteX3" fmla="*/ 0 w 2472966"/>
                <a:gd name="connsiteY3" fmla="*/ 2825393 h 2825393"/>
                <a:gd name="connsiteX4" fmla="*/ 184935 w 2472966"/>
                <a:gd name="connsiteY4" fmla="*/ 0 h 2825393"/>
                <a:gd name="connsiteX0" fmla="*/ 166877 w 2472966"/>
                <a:gd name="connsiteY0" fmla="*/ 0 h 2904543"/>
                <a:gd name="connsiteX1" fmla="*/ 2326021 w 2472966"/>
                <a:gd name="connsiteY1" fmla="*/ 120245 h 2904543"/>
                <a:gd name="connsiteX2" fmla="*/ 2472966 w 2472966"/>
                <a:gd name="connsiteY2" fmla="*/ 2644493 h 2904543"/>
                <a:gd name="connsiteX3" fmla="*/ 0 w 2472966"/>
                <a:gd name="connsiteY3" fmla="*/ 2904543 h 2904543"/>
                <a:gd name="connsiteX4" fmla="*/ 166877 w 2472966"/>
                <a:gd name="connsiteY4" fmla="*/ 0 h 2904543"/>
                <a:gd name="connsiteX0" fmla="*/ 166877 w 2472966"/>
                <a:gd name="connsiteY0" fmla="*/ 0 h 2904543"/>
                <a:gd name="connsiteX1" fmla="*/ 2298933 w 2472966"/>
                <a:gd name="connsiteY1" fmla="*/ 33180 h 2904543"/>
                <a:gd name="connsiteX2" fmla="*/ 2472966 w 2472966"/>
                <a:gd name="connsiteY2" fmla="*/ 2644493 h 2904543"/>
                <a:gd name="connsiteX3" fmla="*/ 0 w 2472966"/>
                <a:gd name="connsiteY3" fmla="*/ 2904543 h 2904543"/>
                <a:gd name="connsiteX4" fmla="*/ 166877 w 2472966"/>
                <a:gd name="connsiteY4" fmla="*/ 0 h 2904543"/>
                <a:gd name="connsiteX0" fmla="*/ 202993 w 2472966"/>
                <a:gd name="connsiteY0" fmla="*/ 0 h 2944117"/>
                <a:gd name="connsiteX1" fmla="*/ 2298933 w 2472966"/>
                <a:gd name="connsiteY1" fmla="*/ 72754 h 2944117"/>
                <a:gd name="connsiteX2" fmla="*/ 2472966 w 2472966"/>
                <a:gd name="connsiteY2" fmla="*/ 2684067 h 2944117"/>
                <a:gd name="connsiteX3" fmla="*/ 0 w 2472966"/>
                <a:gd name="connsiteY3" fmla="*/ 2944117 h 2944117"/>
                <a:gd name="connsiteX4" fmla="*/ 202993 w 2472966"/>
                <a:gd name="connsiteY4" fmla="*/ 0 h 2944117"/>
                <a:gd name="connsiteX0" fmla="*/ 202993 w 2472966"/>
                <a:gd name="connsiteY0" fmla="*/ 0 h 2944117"/>
                <a:gd name="connsiteX1" fmla="*/ 2262817 w 2472966"/>
                <a:gd name="connsiteY1" fmla="*/ 25264 h 2944117"/>
                <a:gd name="connsiteX2" fmla="*/ 2472966 w 2472966"/>
                <a:gd name="connsiteY2" fmla="*/ 2684067 h 2944117"/>
                <a:gd name="connsiteX3" fmla="*/ 0 w 2472966"/>
                <a:gd name="connsiteY3" fmla="*/ 2944117 h 2944117"/>
                <a:gd name="connsiteX4" fmla="*/ 202993 w 2472966"/>
                <a:gd name="connsiteY4" fmla="*/ 0 h 2944117"/>
                <a:gd name="connsiteX0" fmla="*/ 0 w 2513761"/>
                <a:gd name="connsiteY0" fmla="*/ 85546 h 2918853"/>
                <a:gd name="connsiteX1" fmla="*/ 2303612 w 2513761"/>
                <a:gd name="connsiteY1" fmla="*/ 0 h 2918853"/>
                <a:gd name="connsiteX2" fmla="*/ 2513761 w 2513761"/>
                <a:gd name="connsiteY2" fmla="*/ 2658803 h 2918853"/>
                <a:gd name="connsiteX3" fmla="*/ 40795 w 2513761"/>
                <a:gd name="connsiteY3" fmla="*/ 2918853 h 2918853"/>
                <a:gd name="connsiteX4" fmla="*/ 0 w 2513761"/>
                <a:gd name="connsiteY4" fmla="*/ 85546 h 2918853"/>
                <a:gd name="connsiteX0" fmla="*/ 0 w 2513761"/>
                <a:gd name="connsiteY0" fmla="*/ 109291 h 2942598"/>
                <a:gd name="connsiteX1" fmla="*/ 2411961 w 2513761"/>
                <a:gd name="connsiteY1" fmla="*/ 0 h 2942598"/>
                <a:gd name="connsiteX2" fmla="*/ 2513761 w 2513761"/>
                <a:gd name="connsiteY2" fmla="*/ 2682548 h 2942598"/>
                <a:gd name="connsiteX3" fmla="*/ 40795 w 2513761"/>
                <a:gd name="connsiteY3" fmla="*/ 2942598 h 2942598"/>
                <a:gd name="connsiteX4" fmla="*/ 0 w 2513761"/>
                <a:gd name="connsiteY4" fmla="*/ 109291 h 2942598"/>
                <a:gd name="connsiteX0" fmla="*/ 0 w 2411961"/>
                <a:gd name="connsiteY0" fmla="*/ 109291 h 2942598"/>
                <a:gd name="connsiteX1" fmla="*/ 2411961 w 2411961"/>
                <a:gd name="connsiteY1" fmla="*/ 0 h 2942598"/>
                <a:gd name="connsiteX2" fmla="*/ 2333178 w 2411961"/>
                <a:gd name="connsiteY2" fmla="*/ 2658803 h 2942598"/>
                <a:gd name="connsiteX3" fmla="*/ 40795 w 2411961"/>
                <a:gd name="connsiteY3" fmla="*/ 2942598 h 2942598"/>
                <a:gd name="connsiteX4" fmla="*/ 0 w 2411961"/>
                <a:gd name="connsiteY4" fmla="*/ 109291 h 2942598"/>
                <a:gd name="connsiteX0" fmla="*/ 0 w 2411961"/>
                <a:gd name="connsiteY0" fmla="*/ 109291 h 2974257"/>
                <a:gd name="connsiteX1" fmla="*/ 2411961 w 2411961"/>
                <a:gd name="connsiteY1" fmla="*/ 0 h 2974257"/>
                <a:gd name="connsiteX2" fmla="*/ 2333178 w 2411961"/>
                <a:gd name="connsiteY2" fmla="*/ 2658803 h 2974257"/>
                <a:gd name="connsiteX3" fmla="*/ 131086 w 2411961"/>
                <a:gd name="connsiteY3" fmla="*/ 2974257 h 2974257"/>
                <a:gd name="connsiteX4" fmla="*/ 0 w 2411961"/>
                <a:gd name="connsiteY4" fmla="*/ 109291 h 2974257"/>
                <a:gd name="connsiteX0" fmla="*/ 0 w 2411961"/>
                <a:gd name="connsiteY0" fmla="*/ 109291 h 2974257"/>
                <a:gd name="connsiteX1" fmla="*/ 2411961 w 2411961"/>
                <a:gd name="connsiteY1" fmla="*/ 0 h 2974257"/>
                <a:gd name="connsiteX2" fmla="*/ 2342207 w 2411961"/>
                <a:gd name="connsiteY2" fmla="*/ 2730037 h 2974257"/>
                <a:gd name="connsiteX3" fmla="*/ 131086 w 2411961"/>
                <a:gd name="connsiteY3" fmla="*/ 2974257 h 2974257"/>
                <a:gd name="connsiteX4" fmla="*/ 0 w 2411961"/>
                <a:gd name="connsiteY4" fmla="*/ 109291 h 2974257"/>
                <a:gd name="connsiteX0" fmla="*/ 0 w 2411961"/>
                <a:gd name="connsiteY0" fmla="*/ 109291 h 2974257"/>
                <a:gd name="connsiteX1" fmla="*/ 2411961 w 2411961"/>
                <a:gd name="connsiteY1" fmla="*/ 0 h 2974257"/>
                <a:gd name="connsiteX2" fmla="*/ 2288032 w 2411961"/>
                <a:gd name="connsiteY2" fmla="*/ 2761698 h 2974257"/>
                <a:gd name="connsiteX3" fmla="*/ 131086 w 2411961"/>
                <a:gd name="connsiteY3" fmla="*/ 2974257 h 2974257"/>
                <a:gd name="connsiteX4" fmla="*/ 0 w 2411961"/>
                <a:gd name="connsiteY4" fmla="*/ 109291 h 2974257"/>
                <a:gd name="connsiteX0" fmla="*/ 0 w 2384874"/>
                <a:gd name="connsiteY0" fmla="*/ 77631 h 2974257"/>
                <a:gd name="connsiteX1" fmla="*/ 2384874 w 2384874"/>
                <a:gd name="connsiteY1" fmla="*/ 0 h 2974257"/>
                <a:gd name="connsiteX2" fmla="*/ 2260945 w 2384874"/>
                <a:gd name="connsiteY2" fmla="*/ 2761698 h 2974257"/>
                <a:gd name="connsiteX3" fmla="*/ 103999 w 2384874"/>
                <a:gd name="connsiteY3" fmla="*/ 2974257 h 2974257"/>
                <a:gd name="connsiteX4" fmla="*/ 0 w 2384874"/>
                <a:gd name="connsiteY4" fmla="*/ 77631 h 2974257"/>
                <a:gd name="connsiteX0" fmla="*/ 0 w 2384874"/>
                <a:gd name="connsiteY0" fmla="*/ 77631 h 2958427"/>
                <a:gd name="connsiteX1" fmla="*/ 2384874 w 2384874"/>
                <a:gd name="connsiteY1" fmla="*/ 0 h 2958427"/>
                <a:gd name="connsiteX2" fmla="*/ 2260945 w 2384874"/>
                <a:gd name="connsiteY2" fmla="*/ 2761698 h 2958427"/>
                <a:gd name="connsiteX3" fmla="*/ 212349 w 2384874"/>
                <a:gd name="connsiteY3" fmla="*/ 2958427 h 2958427"/>
                <a:gd name="connsiteX4" fmla="*/ 0 w 2384874"/>
                <a:gd name="connsiteY4" fmla="*/ 77631 h 2958427"/>
                <a:gd name="connsiteX0" fmla="*/ 0 w 2384874"/>
                <a:gd name="connsiteY0" fmla="*/ 77631 h 2989430"/>
                <a:gd name="connsiteX1" fmla="*/ 2384874 w 2384874"/>
                <a:gd name="connsiteY1" fmla="*/ 0 h 2989430"/>
                <a:gd name="connsiteX2" fmla="*/ 2260945 w 2384874"/>
                <a:gd name="connsiteY2" fmla="*/ 2761698 h 2989430"/>
                <a:gd name="connsiteX3" fmla="*/ 212349 w 2384874"/>
                <a:gd name="connsiteY3" fmla="*/ 2989430 h 2989430"/>
                <a:gd name="connsiteX4" fmla="*/ 0 w 2384874"/>
                <a:gd name="connsiteY4" fmla="*/ 77631 h 2989430"/>
                <a:gd name="connsiteX0" fmla="*/ 0 w 2384874"/>
                <a:gd name="connsiteY0" fmla="*/ 77631 h 2989430"/>
                <a:gd name="connsiteX1" fmla="*/ 2384874 w 2384874"/>
                <a:gd name="connsiteY1" fmla="*/ 0 h 2989430"/>
                <a:gd name="connsiteX2" fmla="*/ 2252104 w 2384874"/>
                <a:gd name="connsiteY2" fmla="*/ 2694525 h 2989430"/>
                <a:gd name="connsiteX3" fmla="*/ 212349 w 2384874"/>
                <a:gd name="connsiteY3" fmla="*/ 2989430 h 2989430"/>
                <a:gd name="connsiteX4" fmla="*/ 0 w 2384874"/>
                <a:gd name="connsiteY4" fmla="*/ 77631 h 2989430"/>
                <a:gd name="connsiteX0" fmla="*/ 0 w 2384874"/>
                <a:gd name="connsiteY0" fmla="*/ 131886 h 3043685"/>
                <a:gd name="connsiteX1" fmla="*/ 2384874 w 2384874"/>
                <a:gd name="connsiteY1" fmla="*/ 0 h 3043685"/>
                <a:gd name="connsiteX2" fmla="*/ 2252104 w 2384874"/>
                <a:gd name="connsiteY2" fmla="*/ 2748780 h 3043685"/>
                <a:gd name="connsiteX3" fmla="*/ 212349 w 2384874"/>
                <a:gd name="connsiteY3" fmla="*/ 3043685 h 3043685"/>
                <a:gd name="connsiteX4" fmla="*/ 0 w 2384874"/>
                <a:gd name="connsiteY4" fmla="*/ 131886 h 3043685"/>
                <a:gd name="connsiteX0" fmla="*/ 0 w 2252248"/>
                <a:gd name="connsiteY0" fmla="*/ 206810 h 3118609"/>
                <a:gd name="connsiteX1" fmla="*/ 2252248 w 2252248"/>
                <a:gd name="connsiteY1" fmla="*/ 0 h 3118609"/>
                <a:gd name="connsiteX2" fmla="*/ 2252104 w 2252248"/>
                <a:gd name="connsiteY2" fmla="*/ 2823704 h 3118609"/>
                <a:gd name="connsiteX3" fmla="*/ 212349 w 2252248"/>
                <a:gd name="connsiteY3" fmla="*/ 3118609 h 3118609"/>
                <a:gd name="connsiteX4" fmla="*/ 0 w 2252248"/>
                <a:gd name="connsiteY4" fmla="*/ 206810 h 3118609"/>
                <a:gd name="connsiteX0" fmla="*/ 0 w 2373085"/>
                <a:gd name="connsiteY0" fmla="*/ 126719 h 3118609"/>
                <a:gd name="connsiteX1" fmla="*/ 2373085 w 2373085"/>
                <a:gd name="connsiteY1" fmla="*/ 0 h 3118609"/>
                <a:gd name="connsiteX2" fmla="*/ 2372941 w 2373085"/>
                <a:gd name="connsiteY2" fmla="*/ 2823704 h 3118609"/>
                <a:gd name="connsiteX3" fmla="*/ 333186 w 2373085"/>
                <a:gd name="connsiteY3" fmla="*/ 3118609 h 3118609"/>
                <a:gd name="connsiteX4" fmla="*/ 0 w 2373085"/>
                <a:gd name="connsiteY4" fmla="*/ 126719 h 3118609"/>
                <a:gd name="connsiteX0" fmla="*/ 0 w 2373085"/>
                <a:gd name="connsiteY0" fmla="*/ 126719 h 3010099"/>
                <a:gd name="connsiteX1" fmla="*/ 2373085 w 2373085"/>
                <a:gd name="connsiteY1" fmla="*/ 0 h 3010099"/>
                <a:gd name="connsiteX2" fmla="*/ 2372941 w 2373085"/>
                <a:gd name="connsiteY2" fmla="*/ 2823704 h 3010099"/>
                <a:gd name="connsiteX3" fmla="*/ 176982 w 2373085"/>
                <a:gd name="connsiteY3" fmla="*/ 3010099 h 3010099"/>
                <a:gd name="connsiteX4" fmla="*/ 0 w 2373085"/>
                <a:gd name="connsiteY4" fmla="*/ 126719 h 3010099"/>
                <a:gd name="connsiteX0" fmla="*/ 0 w 2496726"/>
                <a:gd name="connsiteY0" fmla="*/ 126719 h 3012305"/>
                <a:gd name="connsiteX1" fmla="*/ 2373085 w 2496726"/>
                <a:gd name="connsiteY1" fmla="*/ 0 h 3012305"/>
                <a:gd name="connsiteX2" fmla="*/ 2496726 w 2496726"/>
                <a:gd name="connsiteY2" fmla="*/ 3012305 h 3012305"/>
                <a:gd name="connsiteX3" fmla="*/ 176982 w 2496726"/>
                <a:gd name="connsiteY3" fmla="*/ 3010099 h 3012305"/>
                <a:gd name="connsiteX4" fmla="*/ 0 w 2496726"/>
                <a:gd name="connsiteY4" fmla="*/ 126719 h 3012305"/>
                <a:gd name="connsiteX0" fmla="*/ 0 w 2496726"/>
                <a:gd name="connsiteY0" fmla="*/ 120518 h 3006104"/>
                <a:gd name="connsiteX1" fmla="*/ 2351865 w 2496726"/>
                <a:gd name="connsiteY1" fmla="*/ 0 h 3006104"/>
                <a:gd name="connsiteX2" fmla="*/ 2496726 w 2496726"/>
                <a:gd name="connsiteY2" fmla="*/ 3006104 h 3006104"/>
                <a:gd name="connsiteX3" fmla="*/ 176982 w 2496726"/>
                <a:gd name="connsiteY3" fmla="*/ 3003898 h 3006104"/>
                <a:gd name="connsiteX4" fmla="*/ 0 w 2496726"/>
                <a:gd name="connsiteY4" fmla="*/ 120518 h 3006104"/>
                <a:gd name="connsiteX0" fmla="*/ 0 w 2475506"/>
                <a:gd name="connsiteY0" fmla="*/ 120518 h 3006104"/>
                <a:gd name="connsiteX1" fmla="*/ 2351865 w 2475506"/>
                <a:gd name="connsiteY1" fmla="*/ 0 h 3006104"/>
                <a:gd name="connsiteX2" fmla="*/ 2475506 w 2475506"/>
                <a:gd name="connsiteY2" fmla="*/ 3006104 h 3006104"/>
                <a:gd name="connsiteX3" fmla="*/ 176982 w 2475506"/>
                <a:gd name="connsiteY3" fmla="*/ 3003898 h 3006104"/>
                <a:gd name="connsiteX4" fmla="*/ 0 w 2475506"/>
                <a:gd name="connsiteY4" fmla="*/ 120518 h 3006104"/>
                <a:gd name="connsiteX0" fmla="*/ 0 w 2521627"/>
                <a:gd name="connsiteY0" fmla="*/ 219727 h 3105313"/>
                <a:gd name="connsiteX1" fmla="*/ 2521627 w 2521627"/>
                <a:gd name="connsiteY1" fmla="*/ 0 h 3105313"/>
                <a:gd name="connsiteX2" fmla="*/ 2475506 w 2521627"/>
                <a:gd name="connsiteY2" fmla="*/ 3105313 h 3105313"/>
                <a:gd name="connsiteX3" fmla="*/ 176982 w 2521627"/>
                <a:gd name="connsiteY3" fmla="*/ 3103107 h 3105313"/>
                <a:gd name="connsiteX4" fmla="*/ 0 w 2521627"/>
                <a:gd name="connsiteY4" fmla="*/ 219727 h 3105313"/>
                <a:gd name="connsiteX0" fmla="*/ 0 w 2521627"/>
                <a:gd name="connsiteY0" fmla="*/ 219727 h 3105313"/>
                <a:gd name="connsiteX1" fmla="*/ 2521627 w 2521627"/>
                <a:gd name="connsiteY1" fmla="*/ 0 h 3105313"/>
                <a:gd name="connsiteX2" fmla="*/ 2475506 w 2521627"/>
                <a:gd name="connsiteY2" fmla="*/ 3105313 h 3105313"/>
                <a:gd name="connsiteX3" fmla="*/ 367964 w 2521627"/>
                <a:gd name="connsiteY3" fmla="*/ 3065904 h 3105313"/>
                <a:gd name="connsiteX4" fmla="*/ 0 w 2521627"/>
                <a:gd name="connsiteY4" fmla="*/ 219727 h 3105313"/>
                <a:gd name="connsiteX0" fmla="*/ 0 w 2521627"/>
                <a:gd name="connsiteY0" fmla="*/ 219727 h 3065904"/>
                <a:gd name="connsiteX1" fmla="*/ 2521627 w 2521627"/>
                <a:gd name="connsiteY1" fmla="*/ 0 h 3065904"/>
                <a:gd name="connsiteX2" fmla="*/ 2461359 w 2521627"/>
                <a:gd name="connsiteY2" fmla="*/ 2758081 h 3065904"/>
                <a:gd name="connsiteX3" fmla="*/ 367964 w 2521627"/>
                <a:gd name="connsiteY3" fmla="*/ 3065904 h 3065904"/>
                <a:gd name="connsiteX4" fmla="*/ 0 w 2521627"/>
                <a:gd name="connsiteY4" fmla="*/ 219727 h 3065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1627" h="3065904">
                  <a:moveTo>
                    <a:pt x="0" y="219727"/>
                  </a:moveTo>
                  <a:lnTo>
                    <a:pt x="2521627" y="0"/>
                  </a:lnTo>
                  <a:lnTo>
                    <a:pt x="2461359" y="2758081"/>
                  </a:lnTo>
                  <a:lnTo>
                    <a:pt x="367964" y="3065904"/>
                  </a:lnTo>
                  <a:lnTo>
                    <a:pt x="0" y="219727"/>
                  </a:lnTo>
                  <a:close/>
                </a:path>
              </a:pathLst>
            </a:custGeom>
            <a:noFill/>
            <a:ln w="25400">
              <a:solidFill>
                <a:srgbClr val="B1D9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pic>
        <p:nvPicPr>
          <p:cNvPr id="26" name="TRAINING poster">
            <a:extLst>
              <a:ext uri="{FF2B5EF4-FFF2-40B4-BE49-F238E27FC236}">
                <a16:creationId xmlns:a16="http://schemas.microsoft.com/office/drawing/2014/main" id="{23E74601-9A82-414B-876F-C9A50226F589}"/>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4523719" y="1314075"/>
            <a:ext cx="3195539" cy="3355316"/>
          </a:xfrm>
          <a:prstGeom prst="rect">
            <a:avLst/>
          </a:prstGeom>
          <a:ln w="12700">
            <a:solidFill>
              <a:schemeClr val="bg1"/>
            </a:solidFill>
          </a:ln>
        </p:spPr>
      </p:pic>
      <p:grpSp>
        <p:nvGrpSpPr>
          <p:cNvPr id="27" name="Training content">
            <a:extLst>
              <a:ext uri="{FF2B5EF4-FFF2-40B4-BE49-F238E27FC236}">
                <a16:creationId xmlns:a16="http://schemas.microsoft.com/office/drawing/2014/main" id="{89A8473F-398F-48E4-BF32-86F45ABCFD33}"/>
              </a:ext>
            </a:extLst>
          </p:cNvPr>
          <p:cNvGrpSpPr/>
          <p:nvPr/>
        </p:nvGrpSpPr>
        <p:grpSpPr>
          <a:xfrm>
            <a:off x="431358" y="5031115"/>
            <a:ext cx="11469279" cy="1569340"/>
            <a:chOff x="431355" y="5031115"/>
            <a:chExt cx="11469278" cy="1569340"/>
          </a:xfrm>
        </p:grpSpPr>
        <p:sp>
          <p:nvSpPr>
            <p:cNvPr id="28" name="Training Text">
              <a:extLst>
                <a:ext uri="{FF2B5EF4-FFF2-40B4-BE49-F238E27FC236}">
                  <a16:creationId xmlns:a16="http://schemas.microsoft.com/office/drawing/2014/main" id="{AF405A8B-F5F3-406E-8CA8-C1CB4DAED001}"/>
                </a:ext>
              </a:extLst>
            </p:cNvPr>
            <p:cNvSpPr txBox="1">
              <a:spLocks/>
            </p:cNvSpPr>
            <p:nvPr/>
          </p:nvSpPr>
          <p:spPr>
            <a:xfrm>
              <a:off x="431355" y="5031115"/>
              <a:ext cx="4732661" cy="1274388"/>
            </a:xfrm>
            <a:prstGeom prst="rect">
              <a:avLst/>
            </a:prstGeom>
            <a:noFill/>
          </p:spPr>
          <p:txBody>
            <a:bodyPr vert="horz" wrap="square" lIns="0" tIns="0" rIns="0" bIns="0" rtlCol="0">
              <a:spAutoFit/>
            </a:bodyPr>
            <a:lstStyle>
              <a:lvl1pPr marL="0" indent="0" algn="l" defTabSz="914400" rtl="0" eaLnBrk="1" latinLnBrk="0" hangingPunct="1">
                <a:lnSpc>
                  <a:spcPct val="100000"/>
                </a:lnSpc>
                <a:spcBef>
                  <a:spcPts val="1200"/>
                </a:spcBef>
                <a:buFont typeface="Arial" panose="020B0604020202020204" pitchFamily="34" charset="0"/>
                <a:buNone/>
                <a:defRPr lang="en-US" sz="1300" kern="1200" smtClean="0">
                  <a:solidFill>
                    <a:schemeClr val="tx1"/>
                  </a:solidFill>
                  <a:latin typeface="+mn-lt"/>
                  <a:ea typeface="+mn-ea"/>
                  <a:cs typeface="+mn-cs"/>
                </a:defRPr>
              </a:lvl1pPr>
              <a:lvl2pPr marL="230188" indent="-228600" algn="l" defTabSz="914400" rtl="0" eaLnBrk="1" latinLnBrk="0" hangingPunct="1">
                <a:lnSpc>
                  <a:spcPct val="100000"/>
                </a:lnSpc>
                <a:spcBef>
                  <a:spcPts val="900"/>
                </a:spcBef>
                <a:buClr>
                  <a:schemeClr val="accent2">
                    <a:lumMod val="50000"/>
                  </a:schemeClr>
                </a:buClr>
                <a:buSzPct val="95000"/>
                <a:buFont typeface="Wingdings" panose="05000000000000000000" pitchFamily="2" charset="2"/>
                <a:buChar char="ª"/>
                <a:defRPr lang="en-US" sz="1300" kern="1200" smtClean="0">
                  <a:solidFill>
                    <a:schemeClr val="tx1"/>
                  </a:solidFill>
                  <a:latin typeface="+mn-lt"/>
                  <a:ea typeface="+mn-ea"/>
                  <a:cs typeface="+mn-cs"/>
                </a:defRPr>
              </a:lvl2pPr>
              <a:lvl3pPr marL="461963" indent="-236538" algn="l" defTabSz="914400" rtl="0" eaLnBrk="1" latinLnBrk="0" hangingPunct="1">
                <a:lnSpc>
                  <a:spcPct val="100000"/>
                </a:lnSpc>
                <a:spcBef>
                  <a:spcPts val="600"/>
                </a:spcBef>
                <a:buClr>
                  <a:schemeClr val="accent2">
                    <a:lumMod val="50000"/>
                  </a:schemeClr>
                </a:buClr>
                <a:buFont typeface="Wingdings" panose="05000000000000000000" pitchFamily="2" charset="2"/>
                <a:buChar char="²"/>
                <a:defRPr lang="en-US" sz="1300" kern="1200" smtClean="0">
                  <a:solidFill>
                    <a:schemeClr val="tx1"/>
                  </a:solidFill>
                  <a:latin typeface="+mn-lt"/>
                  <a:ea typeface="+mn-ea"/>
                  <a:cs typeface="+mn-cs"/>
                </a:defRPr>
              </a:lvl3pPr>
              <a:lvl4pPr marL="628650" indent="-166688" algn="l" defTabSz="914400" rtl="0" eaLnBrk="1" latinLnBrk="0" hangingPunct="1">
                <a:lnSpc>
                  <a:spcPct val="100000"/>
                </a:lnSpc>
                <a:spcBef>
                  <a:spcPts val="300"/>
                </a:spcBef>
                <a:buClr>
                  <a:schemeClr val="accent2">
                    <a:lumMod val="50000"/>
                  </a:schemeClr>
                </a:buClr>
                <a:buSzPct val="115000"/>
                <a:buFont typeface="Wingdings" panose="05000000000000000000" pitchFamily="2" charset="2"/>
                <a:buChar char="s"/>
                <a:defRPr lang="en-US" sz="1300" kern="1200" smtClean="0">
                  <a:solidFill>
                    <a:schemeClr val="tx1"/>
                  </a:solidFill>
                  <a:latin typeface="+mn-lt"/>
                  <a:ea typeface="+mn-ea"/>
                  <a:cs typeface="+mn-cs"/>
                </a:defRPr>
              </a:lvl4pPr>
              <a:lvl5pPr marL="800100" indent="-171450" algn="l" defTabSz="914400" rtl="0" eaLnBrk="1" latinLnBrk="0" hangingPunct="1">
                <a:lnSpc>
                  <a:spcPct val="100000"/>
                </a:lnSpc>
                <a:spcBef>
                  <a:spcPts val="300"/>
                </a:spcBef>
                <a:buClr>
                  <a:schemeClr val="accent2">
                    <a:lumMod val="50000"/>
                  </a:schemeClr>
                </a:buClr>
                <a:buSzPct val="90000"/>
                <a:buFont typeface="Wingdings" panose="05000000000000000000" pitchFamily="2" charset="2"/>
                <a:buChar char="ú"/>
                <a:defRPr lang="en-US"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91" lvl="1" indent="0">
                <a:lnSpc>
                  <a:spcPct val="120000"/>
                </a:lnSpc>
                <a:spcBef>
                  <a:spcPts val="0"/>
                </a:spcBef>
                <a:buNone/>
              </a:pPr>
              <a:r>
                <a:rPr lang="en-US" sz="1400" dirty="0"/>
                <a:t>A portfolio of on-demand and live online and in-person training alternatives on California's Energy Code and Title 20 regulations, tailored to a variety of industry professionals and addressing </a:t>
              </a:r>
              <a:br>
                <a:rPr lang="en-US" sz="1400" dirty="0"/>
              </a:br>
              <a:r>
                <a:rPr lang="en-US" sz="1400" dirty="0"/>
                <a:t>key measures</a:t>
              </a:r>
            </a:p>
          </p:txBody>
        </p:sp>
        <p:grpSp>
          <p:nvGrpSpPr>
            <p:cNvPr id="29" name="Group 28">
              <a:extLst>
                <a:ext uri="{FF2B5EF4-FFF2-40B4-BE49-F238E27FC236}">
                  <a16:creationId xmlns:a16="http://schemas.microsoft.com/office/drawing/2014/main" id="{C0E43F59-8FDE-4D3F-9AAE-2A5513656588}"/>
                </a:ext>
              </a:extLst>
            </p:cNvPr>
            <p:cNvGrpSpPr/>
            <p:nvPr/>
          </p:nvGrpSpPr>
          <p:grpSpPr>
            <a:xfrm>
              <a:off x="5425858" y="5031115"/>
              <a:ext cx="6474775" cy="1569340"/>
              <a:chOff x="5425858" y="5113307"/>
              <a:chExt cx="6474775" cy="1569340"/>
            </a:xfrm>
          </p:grpSpPr>
          <p:sp>
            <p:nvSpPr>
              <p:cNvPr id="30" name="Training list 1">
                <a:extLst>
                  <a:ext uri="{FF2B5EF4-FFF2-40B4-BE49-F238E27FC236}">
                    <a16:creationId xmlns:a16="http://schemas.microsoft.com/office/drawing/2014/main" id="{2F770C80-9F6F-4EAF-8529-4C910FC92BCF}"/>
                  </a:ext>
                </a:extLst>
              </p:cNvPr>
              <p:cNvSpPr txBox="1">
                <a:spLocks/>
              </p:cNvSpPr>
              <p:nvPr/>
            </p:nvSpPr>
            <p:spPr>
              <a:xfrm>
                <a:off x="5425858" y="5539292"/>
                <a:ext cx="2971126" cy="830997"/>
              </a:xfrm>
              <a:prstGeom prst="rect">
                <a:avLst/>
              </a:prstGeom>
              <a:noFill/>
            </p:spPr>
            <p:txBody>
              <a:bodyPr vert="horz" wrap="square" lIns="91440" tIns="0" rIns="0" bIns="0" rtlCol="0">
                <a:spAutoFit/>
              </a:bodyPr>
              <a:lstStyle>
                <a:lvl1pPr marL="0" indent="0" algn="l" defTabSz="914400" rtl="0" eaLnBrk="1" latinLnBrk="0" hangingPunct="1">
                  <a:lnSpc>
                    <a:spcPct val="100000"/>
                  </a:lnSpc>
                  <a:spcBef>
                    <a:spcPts val="1200"/>
                  </a:spcBef>
                  <a:buFont typeface="Arial" panose="020B0604020202020204" pitchFamily="34" charset="0"/>
                  <a:buNone/>
                  <a:defRPr lang="en-US" sz="1300" kern="1200" smtClean="0">
                    <a:solidFill>
                      <a:schemeClr val="tx1"/>
                    </a:solidFill>
                    <a:latin typeface="+mn-lt"/>
                    <a:ea typeface="+mn-ea"/>
                    <a:cs typeface="+mn-cs"/>
                  </a:defRPr>
                </a:lvl1pPr>
                <a:lvl2pPr marL="230188" indent="-228600" algn="l" defTabSz="914400" rtl="0" eaLnBrk="1" latinLnBrk="0" hangingPunct="1">
                  <a:lnSpc>
                    <a:spcPct val="100000"/>
                  </a:lnSpc>
                  <a:spcBef>
                    <a:spcPts val="900"/>
                  </a:spcBef>
                  <a:buClr>
                    <a:schemeClr val="accent2">
                      <a:lumMod val="50000"/>
                    </a:schemeClr>
                  </a:buClr>
                  <a:buSzPct val="95000"/>
                  <a:buFont typeface="Wingdings" panose="05000000000000000000" pitchFamily="2" charset="2"/>
                  <a:buChar char="ª"/>
                  <a:defRPr lang="en-US" sz="1300" kern="1200" smtClean="0">
                    <a:solidFill>
                      <a:schemeClr val="tx1"/>
                    </a:solidFill>
                    <a:latin typeface="+mn-lt"/>
                    <a:ea typeface="+mn-ea"/>
                    <a:cs typeface="+mn-cs"/>
                  </a:defRPr>
                </a:lvl2pPr>
                <a:lvl3pPr marL="461963" indent="-236538" algn="l" defTabSz="914400" rtl="0" eaLnBrk="1" latinLnBrk="0" hangingPunct="1">
                  <a:lnSpc>
                    <a:spcPct val="100000"/>
                  </a:lnSpc>
                  <a:spcBef>
                    <a:spcPts val="600"/>
                  </a:spcBef>
                  <a:buClr>
                    <a:schemeClr val="accent2">
                      <a:lumMod val="50000"/>
                    </a:schemeClr>
                  </a:buClr>
                  <a:buFont typeface="Wingdings" panose="05000000000000000000" pitchFamily="2" charset="2"/>
                  <a:buChar char="²"/>
                  <a:defRPr lang="en-US" sz="1300" kern="1200" smtClean="0">
                    <a:solidFill>
                      <a:schemeClr val="tx1"/>
                    </a:solidFill>
                    <a:latin typeface="+mn-lt"/>
                    <a:ea typeface="+mn-ea"/>
                    <a:cs typeface="+mn-cs"/>
                  </a:defRPr>
                </a:lvl3pPr>
                <a:lvl4pPr marL="628650" indent="-166688" algn="l" defTabSz="914400" rtl="0" eaLnBrk="1" latinLnBrk="0" hangingPunct="1">
                  <a:lnSpc>
                    <a:spcPct val="100000"/>
                  </a:lnSpc>
                  <a:spcBef>
                    <a:spcPts val="300"/>
                  </a:spcBef>
                  <a:buClr>
                    <a:schemeClr val="accent2">
                      <a:lumMod val="50000"/>
                    </a:schemeClr>
                  </a:buClr>
                  <a:buSzPct val="115000"/>
                  <a:buFont typeface="Wingdings" panose="05000000000000000000" pitchFamily="2" charset="2"/>
                  <a:buChar char="s"/>
                  <a:defRPr lang="en-US" sz="1300" kern="1200" smtClean="0">
                    <a:solidFill>
                      <a:schemeClr val="tx1"/>
                    </a:solidFill>
                    <a:latin typeface="+mn-lt"/>
                    <a:ea typeface="+mn-ea"/>
                    <a:cs typeface="+mn-cs"/>
                  </a:defRPr>
                </a:lvl4pPr>
                <a:lvl5pPr marL="800100" indent="-171450" algn="l" defTabSz="914400" rtl="0" eaLnBrk="1" latinLnBrk="0" hangingPunct="1">
                  <a:lnSpc>
                    <a:spcPct val="100000"/>
                  </a:lnSpc>
                  <a:spcBef>
                    <a:spcPts val="300"/>
                  </a:spcBef>
                  <a:buClr>
                    <a:schemeClr val="accent2">
                      <a:lumMod val="50000"/>
                    </a:schemeClr>
                  </a:buClr>
                  <a:buSzPct val="90000"/>
                  <a:buFont typeface="Wingdings" panose="05000000000000000000" pitchFamily="2" charset="2"/>
                  <a:buChar char="ú"/>
                  <a:defRPr lang="en-US"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6213" lvl="1" indent="-174625">
                  <a:lnSpc>
                    <a:spcPct val="100000"/>
                  </a:lnSpc>
                  <a:spcBef>
                    <a:spcPts val="900"/>
                  </a:spcBef>
                  <a:buClr>
                    <a:schemeClr val="accent1"/>
                  </a:buClr>
                </a:pPr>
                <a:r>
                  <a:rPr lang="en-US" sz="1300" dirty="0"/>
                  <a:t>In-person instructor-led</a:t>
                </a:r>
              </a:p>
              <a:p>
                <a:pPr marL="176213" lvl="1" indent="-174625">
                  <a:lnSpc>
                    <a:spcPct val="100000"/>
                  </a:lnSpc>
                  <a:spcBef>
                    <a:spcPts val="900"/>
                  </a:spcBef>
                  <a:buClr>
                    <a:schemeClr val="accent1"/>
                  </a:buClr>
                </a:pPr>
                <a:r>
                  <a:rPr lang="en-US" sz="1300" dirty="0"/>
                  <a:t>Online instructor-led</a:t>
                </a:r>
              </a:p>
              <a:p>
                <a:pPr marL="176213" lvl="1" indent="-174625">
                  <a:lnSpc>
                    <a:spcPct val="100000"/>
                  </a:lnSpc>
                  <a:spcBef>
                    <a:spcPts val="900"/>
                  </a:spcBef>
                  <a:buClr>
                    <a:schemeClr val="accent1"/>
                  </a:buClr>
                </a:pPr>
                <a:r>
                  <a:rPr lang="en-US" sz="1300" dirty="0"/>
                  <a:t>Online self-study</a:t>
                </a:r>
              </a:p>
            </p:txBody>
          </p:sp>
          <p:sp>
            <p:nvSpPr>
              <p:cNvPr id="31" name="Training list 2">
                <a:extLst>
                  <a:ext uri="{FF2B5EF4-FFF2-40B4-BE49-F238E27FC236}">
                    <a16:creationId xmlns:a16="http://schemas.microsoft.com/office/drawing/2014/main" id="{B50814A2-AA56-4F3A-9ABE-B13A03154A1F}"/>
                  </a:ext>
                </a:extLst>
              </p:cNvPr>
              <p:cNvSpPr txBox="1">
                <a:spLocks/>
              </p:cNvSpPr>
              <p:nvPr/>
            </p:nvSpPr>
            <p:spPr>
              <a:xfrm>
                <a:off x="8591370" y="5539292"/>
                <a:ext cx="3282507" cy="515526"/>
              </a:xfrm>
              <a:prstGeom prst="rect">
                <a:avLst/>
              </a:prstGeom>
              <a:noFill/>
            </p:spPr>
            <p:txBody>
              <a:bodyPr vert="horz" wrap="square" lIns="0" tIns="0" rIns="0" bIns="0" rtlCol="0">
                <a:spAutoFit/>
              </a:bodyPr>
              <a:lstStyle>
                <a:lvl1pPr marL="0" indent="0" algn="l" defTabSz="914400" rtl="0" eaLnBrk="1" latinLnBrk="0" hangingPunct="1">
                  <a:lnSpc>
                    <a:spcPct val="100000"/>
                  </a:lnSpc>
                  <a:spcBef>
                    <a:spcPts val="1200"/>
                  </a:spcBef>
                  <a:buFont typeface="Arial" panose="020B0604020202020204" pitchFamily="34" charset="0"/>
                  <a:buNone/>
                  <a:defRPr lang="en-US" sz="1300" kern="1200" smtClean="0">
                    <a:solidFill>
                      <a:schemeClr val="tx1"/>
                    </a:solidFill>
                    <a:latin typeface="+mn-lt"/>
                    <a:ea typeface="+mn-ea"/>
                    <a:cs typeface="+mn-cs"/>
                  </a:defRPr>
                </a:lvl1pPr>
                <a:lvl2pPr marL="230188" indent="-228600" algn="l" defTabSz="914400" rtl="0" eaLnBrk="1" latinLnBrk="0" hangingPunct="1">
                  <a:lnSpc>
                    <a:spcPct val="100000"/>
                  </a:lnSpc>
                  <a:spcBef>
                    <a:spcPts val="900"/>
                  </a:spcBef>
                  <a:buClr>
                    <a:schemeClr val="accent2">
                      <a:lumMod val="50000"/>
                    </a:schemeClr>
                  </a:buClr>
                  <a:buSzPct val="95000"/>
                  <a:buFont typeface="Wingdings" panose="05000000000000000000" pitchFamily="2" charset="2"/>
                  <a:buChar char="ª"/>
                  <a:defRPr lang="en-US" sz="1300" kern="1200" smtClean="0">
                    <a:solidFill>
                      <a:schemeClr val="tx1"/>
                    </a:solidFill>
                    <a:latin typeface="+mn-lt"/>
                    <a:ea typeface="+mn-ea"/>
                    <a:cs typeface="+mn-cs"/>
                  </a:defRPr>
                </a:lvl2pPr>
                <a:lvl3pPr marL="461963" indent="-236538" algn="l" defTabSz="914400" rtl="0" eaLnBrk="1" latinLnBrk="0" hangingPunct="1">
                  <a:lnSpc>
                    <a:spcPct val="100000"/>
                  </a:lnSpc>
                  <a:spcBef>
                    <a:spcPts val="600"/>
                  </a:spcBef>
                  <a:buClr>
                    <a:schemeClr val="accent2">
                      <a:lumMod val="50000"/>
                    </a:schemeClr>
                  </a:buClr>
                  <a:buFont typeface="Wingdings" panose="05000000000000000000" pitchFamily="2" charset="2"/>
                  <a:buChar char="²"/>
                  <a:defRPr lang="en-US" sz="1300" kern="1200" smtClean="0">
                    <a:solidFill>
                      <a:schemeClr val="tx1"/>
                    </a:solidFill>
                    <a:latin typeface="+mn-lt"/>
                    <a:ea typeface="+mn-ea"/>
                    <a:cs typeface="+mn-cs"/>
                  </a:defRPr>
                </a:lvl3pPr>
                <a:lvl4pPr marL="628650" indent="-166688" algn="l" defTabSz="914400" rtl="0" eaLnBrk="1" latinLnBrk="0" hangingPunct="1">
                  <a:lnSpc>
                    <a:spcPct val="100000"/>
                  </a:lnSpc>
                  <a:spcBef>
                    <a:spcPts val="300"/>
                  </a:spcBef>
                  <a:buClr>
                    <a:schemeClr val="accent2">
                      <a:lumMod val="50000"/>
                    </a:schemeClr>
                  </a:buClr>
                  <a:buSzPct val="115000"/>
                  <a:buFont typeface="Wingdings" panose="05000000000000000000" pitchFamily="2" charset="2"/>
                  <a:buChar char="s"/>
                  <a:defRPr lang="en-US" sz="1300" kern="1200" smtClean="0">
                    <a:solidFill>
                      <a:schemeClr val="tx1"/>
                    </a:solidFill>
                    <a:latin typeface="+mn-lt"/>
                    <a:ea typeface="+mn-ea"/>
                    <a:cs typeface="+mn-cs"/>
                  </a:defRPr>
                </a:lvl4pPr>
                <a:lvl5pPr marL="800100" indent="-171450" algn="l" defTabSz="914400" rtl="0" eaLnBrk="1" latinLnBrk="0" hangingPunct="1">
                  <a:lnSpc>
                    <a:spcPct val="100000"/>
                  </a:lnSpc>
                  <a:spcBef>
                    <a:spcPts val="300"/>
                  </a:spcBef>
                  <a:buClr>
                    <a:schemeClr val="accent2">
                      <a:lumMod val="50000"/>
                    </a:schemeClr>
                  </a:buClr>
                  <a:buSzPct val="90000"/>
                  <a:buFont typeface="Wingdings" panose="05000000000000000000" pitchFamily="2" charset="2"/>
                  <a:buChar char="ú"/>
                  <a:defRPr lang="en-US"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6213" lvl="1" indent="-174625">
                  <a:lnSpc>
                    <a:spcPct val="100000"/>
                  </a:lnSpc>
                  <a:spcBef>
                    <a:spcPts val="900"/>
                  </a:spcBef>
                  <a:buClr>
                    <a:schemeClr val="accent1"/>
                  </a:buClr>
                </a:pPr>
                <a:r>
                  <a:rPr lang="en-US" sz="1300" dirty="0"/>
                  <a:t>Recorded webinars</a:t>
                </a:r>
              </a:p>
              <a:p>
                <a:pPr marL="176213" lvl="1" indent="-174625">
                  <a:lnSpc>
                    <a:spcPct val="100000"/>
                  </a:lnSpc>
                  <a:spcBef>
                    <a:spcPts val="900"/>
                  </a:spcBef>
                  <a:buClr>
                    <a:schemeClr val="accent1"/>
                  </a:buClr>
                </a:pPr>
                <a:r>
                  <a:rPr lang="en-US" sz="1300" dirty="0"/>
                  <a:t>YouTube — live streaming &amp; videos</a:t>
                </a:r>
              </a:p>
            </p:txBody>
          </p:sp>
          <p:sp>
            <p:nvSpPr>
              <p:cNvPr id="32" name="Training list outline">
                <a:extLst>
                  <a:ext uri="{FF2B5EF4-FFF2-40B4-BE49-F238E27FC236}">
                    <a16:creationId xmlns:a16="http://schemas.microsoft.com/office/drawing/2014/main" id="{E5888073-E65E-4C52-9D9B-AF73D21D0B2A}"/>
                  </a:ext>
                </a:extLst>
              </p:cNvPr>
              <p:cNvSpPr/>
              <p:nvPr/>
            </p:nvSpPr>
            <p:spPr>
              <a:xfrm>
                <a:off x="5438871" y="5113307"/>
                <a:ext cx="6452434" cy="156934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3" name="Training list heading">
                <a:extLst>
                  <a:ext uri="{FF2B5EF4-FFF2-40B4-BE49-F238E27FC236}">
                    <a16:creationId xmlns:a16="http://schemas.microsoft.com/office/drawing/2014/main" id="{01BD2907-B0B6-427A-B7E7-384C4676CBCD}"/>
                  </a:ext>
                </a:extLst>
              </p:cNvPr>
              <p:cNvSpPr/>
              <p:nvPr/>
            </p:nvSpPr>
            <p:spPr>
              <a:xfrm>
                <a:off x="5429542" y="5113307"/>
                <a:ext cx="6471091" cy="238351"/>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nchorCtr="0"/>
              <a:lstStyle/>
              <a:p>
                <a:r>
                  <a:rPr lang="en-US" sz="1300" b="1" dirty="0"/>
                  <a:t>Our Training includes a variety of formats:</a:t>
                </a:r>
              </a:p>
            </p:txBody>
          </p:sp>
        </p:grpSp>
      </p:grpSp>
      <p:sp>
        <p:nvSpPr>
          <p:cNvPr id="34" name="Training cover">
            <a:extLst>
              <a:ext uri="{FF2B5EF4-FFF2-40B4-BE49-F238E27FC236}">
                <a16:creationId xmlns:a16="http://schemas.microsoft.com/office/drawing/2014/main" id="{81E1FCF7-CF42-4754-991C-60519A4D7F9E}"/>
              </a:ext>
            </a:extLst>
          </p:cNvPr>
          <p:cNvSpPr>
            <a:spLocks noChangeArrowheads="1"/>
          </p:cNvSpPr>
          <p:nvPr/>
        </p:nvSpPr>
        <p:spPr bwMode="auto">
          <a:xfrm>
            <a:off x="4476790" y="1312187"/>
            <a:ext cx="3289399" cy="3359095"/>
          </a:xfrm>
          <a:prstGeom prst="rect">
            <a:avLst/>
          </a:prstGeom>
          <a:solidFill>
            <a:schemeClr val="bg1"/>
          </a:solidFill>
          <a:ln w="15875">
            <a:solidFill>
              <a:schemeClr val="accent1"/>
            </a:solidFill>
          </a:ln>
        </p:spPr>
        <p:txBody>
          <a:bodyPr vert="horz" wrap="square" lIns="68580" tIns="0" rIns="68580" bIns="480060" numCol="1" anchor="ctr" anchorCtr="0" compatLnSpc="1">
            <a:prstTxWarp prst="textNoShape">
              <a:avLst/>
            </a:prstTxWarp>
          </a:bodyPr>
          <a:lstStyle/>
          <a:p>
            <a:pPr algn="ctr"/>
            <a:endParaRPr lang="en-US" sz="2400" dirty="0"/>
          </a:p>
        </p:txBody>
      </p:sp>
      <p:pic>
        <p:nvPicPr>
          <p:cNvPr id="47" name="logo TRAINING">
            <a:extLst>
              <a:ext uri="{FF2B5EF4-FFF2-40B4-BE49-F238E27FC236}">
                <a16:creationId xmlns:a16="http://schemas.microsoft.com/office/drawing/2014/main" id="{0BB001E4-2804-41EA-AEFA-7FA8BCC20662}"/>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p:blipFill>
        <p:spPr>
          <a:xfrm>
            <a:off x="4886610" y="2071201"/>
            <a:ext cx="2463165" cy="548640"/>
          </a:xfrm>
          <a:prstGeom prst="rect">
            <a:avLst/>
          </a:prstGeom>
        </p:spPr>
      </p:pic>
      <p:grpSp>
        <p:nvGrpSpPr>
          <p:cNvPr id="8" name="Tools Frame">
            <a:extLst>
              <a:ext uri="{FF2B5EF4-FFF2-40B4-BE49-F238E27FC236}">
                <a16:creationId xmlns:a16="http://schemas.microsoft.com/office/drawing/2014/main" id="{1479495B-D655-4624-8A3E-291DF56D13F8}"/>
              </a:ext>
            </a:extLst>
          </p:cNvPr>
          <p:cNvGrpSpPr/>
          <p:nvPr/>
        </p:nvGrpSpPr>
        <p:grpSpPr bwMode="gray">
          <a:xfrm>
            <a:off x="353209" y="1108977"/>
            <a:ext cx="3657600" cy="3836328"/>
            <a:chOff x="2448982" y="248457"/>
            <a:chExt cx="2722568" cy="3836328"/>
          </a:xfrm>
        </p:grpSpPr>
        <p:sp>
          <p:nvSpPr>
            <p:cNvPr id="9" name="Tools frame 2">
              <a:extLst>
                <a:ext uri="{FF2B5EF4-FFF2-40B4-BE49-F238E27FC236}">
                  <a16:creationId xmlns:a16="http://schemas.microsoft.com/office/drawing/2014/main" id="{41F1E491-3C4F-432E-85E1-107926391BEA}"/>
                </a:ext>
              </a:extLst>
            </p:cNvPr>
            <p:cNvSpPr/>
            <p:nvPr/>
          </p:nvSpPr>
          <p:spPr bwMode="gray">
            <a:xfrm>
              <a:off x="2504752" y="248457"/>
              <a:ext cx="2666798" cy="3694258"/>
            </a:xfrm>
            <a:custGeom>
              <a:avLst/>
              <a:gdLst>
                <a:gd name="connsiteX0" fmla="*/ 184935 w 2301411"/>
                <a:gd name="connsiteY0" fmla="*/ 0 h 2825393"/>
                <a:gd name="connsiteX1" fmla="*/ 1982913 w 2301411"/>
                <a:gd name="connsiteY1" fmla="*/ 41096 h 2825393"/>
                <a:gd name="connsiteX2" fmla="*/ 2301411 w 2301411"/>
                <a:gd name="connsiteY2" fmla="*/ 2589087 h 2825393"/>
                <a:gd name="connsiteX3" fmla="*/ 0 w 2301411"/>
                <a:gd name="connsiteY3" fmla="*/ 2825393 h 2825393"/>
                <a:gd name="connsiteX4" fmla="*/ 184935 w 2301411"/>
                <a:gd name="connsiteY4" fmla="*/ 0 h 2825393"/>
                <a:gd name="connsiteX0" fmla="*/ 184935 w 2461458"/>
                <a:gd name="connsiteY0" fmla="*/ 0 h 2825393"/>
                <a:gd name="connsiteX1" fmla="*/ 2461458 w 2461458"/>
                <a:gd name="connsiteY1" fmla="*/ 49011 h 2825393"/>
                <a:gd name="connsiteX2" fmla="*/ 2301411 w 2461458"/>
                <a:gd name="connsiteY2" fmla="*/ 2589087 h 2825393"/>
                <a:gd name="connsiteX3" fmla="*/ 0 w 2461458"/>
                <a:gd name="connsiteY3" fmla="*/ 2825393 h 2825393"/>
                <a:gd name="connsiteX4" fmla="*/ 184935 w 2461458"/>
                <a:gd name="connsiteY4" fmla="*/ 0 h 2825393"/>
                <a:gd name="connsiteX0" fmla="*/ 184935 w 2463936"/>
                <a:gd name="connsiteY0" fmla="*/ 0 h 2825393"/>
                <a:gd name="connsiteX1" fmla="*/ 2461458 w 2463936"/>
                <a:gd name="connsiteY1" fmla="*/ 49011 h 2825393"/>
                <a:gd name="connsiteX2" fmla="*/ 2463936 w 2463936"/>
                <a:gd name="connsiteY2" fmla="*/ 2509937 h 2825393"/>
                <a:gd name="connsiteX3" fmla="*/ 0 w 2463936"/>
                <a:gd name="connsiteY3" fmla="*/ 2825393 h 2825393"/>
                <a:gd name="connsiteX4" fmla="*/ 184935 w 2463936"/>
                <a:gd name="connsiteY4" fmla="*/ 0 h 2825393"/>
                <a:gd name="connsiteX0" fmla="*/ 184935 w 2463936"/>
                <a:gd name="connsiteY0" fmla="*/ 0 h 2825393"/>
                <a:gd name="connsiteX1" fmla="*/ 2326021 w 2463936"/>
                <a:gd name="connsiteY1" fmla="*/ 41095 h 2825393"/>
                <a:gd name="connsiteX2" fmla="*/ 2463936 w 2463936"/>
                <a:gd name="connsiteY2" fmla="*/ 2509937 h 2825393"/>
                <a:gd name="connsiteX3" fmla="*/ 0 w 2463936"/>
                <a:gd name="connsiteY3" fmla="*/ 2825393 h 2825393"/>
                <a:gd name="connsiteX4" fmla="*/ 184935 w 2463936"/>
                <a:gd name="connsiteY4" fmla="*/ 0 h 2825393"/>
                <a:gd name="connsiteX0" fmla="*/ 184935 w 2472966"/>
                <a:gd name="connsiteY0" fmla="*/ 0 h 2825393"/>
                <a:gd name="connsiteX1" fmla="*/ 2326021 w 2472966"/>
                <a:gd name="connsiteY1" fmla="*/ 41095 h 2825393"/>
                <a:gd name="connsiteX2" fmla="*/ 2472966 w 2472966"/>
                <a:gd name="connsiteY2" fmla="*/ 2565343 h 2825393"/>
                <a:gd name="connsiteX3" fmla="*/ 0 w 2472966"/>
                <a:gd name="connsiteY3" fmla="*/ 2825393 h 2825393"/>
                <a:gd name="connsiteX4" fmla="*/ 184935 w 2472966"/>
                <a:gd name="connsiteY4" fmla="*/ 0 h 2825393"/>
                <a:gd name="connsiteX0" fmla="*/ 166877 w 2472966"/>
                <a:gd name="connsiteY0" fmla="*/ 0 h 2904543"/>
                <a:gd name="connsiteX1" fmla="*/ 2326021 w 2472966"/>
                <a:gd name="connsiteY1" fmla="*/ 120245 h 2904543"/>
                <a:gd name="connsiteX2" fmla="*/ 2472966 w 2472966"/>
                <a:gd name="connsiteY2" fmla="*/ 2644493 h 2904543"/>
                <a:gd name="connsiteX3" fmla="*/ 0 w 2472966"/>
                <a:gd name="connsiteY3" fmla="*/ 2904543 h 2904543"/>
                <a:gd name="connsiteX4" fmla="*/ 166877 w 2472966"/>
                <a:gd name="connsiteY4" fmla="*/ 0 h 2904543"/>
                <a:gd name="connsiteX0" fmla="*/ 166877 w 2472966"/>
                <a:gd name="connsiteY0" fmla="*/ 0 h 2904543"/>
                <a:gd name="connsiteX1" fmla="*/ 2298933 w 2472966"/>
                <a:gd name="connsiteY1" fmla="*/ 33180 h 2904543"/>
                <a:gd name="connsiteX2" fmla="*/ 2472966 w 2472966"/>
                <a:gd name="connsiteY2" fmla="*/ 2644493 h 2904543"/>
                <a:gd name="connsiteX3" fmla="*/ 0 w 2472966"/>
                <a:gd name="connsiteY3" fmla="*/ 2904543 h 2904543"/>
                <a:gd name="connsiteX4" fmla="*/ 166877 w 2472966"/>
                <a:gd name="connsiteY4" fmla="*/ 0 h 2904543"/>
                <a:gd name="connsiteX0" fmla="*/ 202993 w 2472966"/>
                <a:gd name="connsiteY0" fmla="*/ 0 h 2944117"/>
                <a:gd name="connsiteX1" fmla="*/ 2298933 w 2472966"/>
                <a:gd name="connsiteY1" fmla="*/ 72754 h 2944117"/>
                <a:gd name="connsiteX2" fmla="*/ 2472966 w 2472966"/>
                <a:gd name="connsiteY2" fmla="*/ 2684067 h 2944117"/>
                <a:gd name="connsiteX3" fmla="*/ 0 w 2472966"/>
                <a:gd name="connsiteY3" fmla="*/ 2944117 h 2944117"/>
                <a:gd name="connsiteX4" fmla="*/ 202993 w 2472966"/>
                <a:gd name="connsiteY4" fmla="*/ 0 h 2944117"/>
                <a:gd name="connsiteX0" fmla="*/ 202993 w 2472966"/>
                <a:gd name="connsiteY0" fmla="*/ 0 h 2944117"/>
                <a:gd name="connsiteX1" fmla="*/ 2262817 w 2472966"/>
                <a:gd name="connsiteY1" fmla="*/ 25264 h 2944117"/>
                <a:gd name="connsiteX2" fmla="*/ 2472966 w 2472966"/>
                <a:gd name="connsiteY2" fmla="*/ 2684067 h 2944117"/>
                <a:gd name="connsiteX3" fmla="*/ 0 w 2472966"/>
                <a:gd name="connsiteY3" fmla="*/ 2944117 h 2944117"/>
                <a:gd name="connsiteX4" fmla="*/ 202993 w 2472966"/>
                <a:gd name="connsiteY4" fmla="*/ 0 h 2944117"/>
                <a:gd name="connsiteX0" fmla="*/ 0 w 2513761"/>
                <a:gd name="connsiteY0" fmla="*/ 85546 h 2918853"/>
                <a:gd name="connsiteX1" fmla="*/ 2303612 w 2513761"/>
                <a:gd name="connsiteY1" fmla="*/ 0 h 2918853"/>
                <a:gd name="connsiteX2" fmla="*/ 2513761 w 2513761"/>
                <a:gd name="connsiteY2" fmla="*/ 2658803 h 2918853"/>
                <a:gd name="connsiteX3" fmla="*/ 40795 w 2513761"/>
                <a:gd name="connsiteY3" fmla="*/ 2918853 h 2918853"/>
                <a:gd name="connsiteX4" fmla="*/ 0 w 2513761"/>
                <a:gd name="connsiteY4" fmla="*/ 85546 h 2918853"/>
                <a:gd name="connsiteX0" fmla="*/ 0 w 2513761"/>
                <a:gd name="connsiteY0" fmla="*/ 109291 h 2942598"/>
                <a:gd name="connsiteX1" fmla="*/ 2411961 w 2513761"/>
                <a:gd name="connsiteY1" fmla="*/ 0 h 2942598"/>
                <a:gd name="connsiteX2" fmla="*/ 2513761 w 2513761"/>
                <a:gd name="connsiteY2" fmla="*/ 2682548 h 2942598"/>
                <a:gd name="connsiteX3" fmla="*/ 40795 w 2513761"/>
                <a:gd name="connsiteY3" fmla="*/ 2942598 h 2942598"/>
                <a:gd name="connsiteX4" fmla="*/ 0 w 2513761"/>
                <a:gd name="connsiteY4" fmla="*/ 109291 h 2942598"/>
                <a:gd name="connsiteX0" fmla="*/ 0 w 2411961"/>
                <a:gd name="connsiteY0" fmla="*/ 109291 h 2942598"/>
                <a:gd name="connsiteX1" fmla="*/ 2411961 w 2411961"/>
                <a:gd name="connsiteY1" fmla="*/ 0 h 2942598"/>
                <a:gd name="connsiteX2" fmla="*/ 2333178 w 2411961"/>
                <a:gd name="connsiteY2" fmla="*/ 2658803 h 2942598"/>
                <a:gd name="connsiteX3" fmla="*/ 40795 w 2411961"/>
                <a:gd name="connsiteY3" fmla="*/ 2942598 h 2942598"/>
                <a:gd name="connsiteX4" fmla="*/ 0 w 2411961"/>
                <a:gd name="connsiteY4" fmla="*/ 109291 h 2942598"/>
                <a:gd name="connsiteX0" fmla="*/ 0 w 2411961"/>
                <a:gd name="connsiteY0" fmla="*/ 109291 h 2974257"/>
                <a:gd name="connsiteX1" fmla="*/ 2411961 w 2411961"/>
                <a:gd name="connsiteY1" fmla="*/ 0 h 2974257"/>
                <a:gd name="connsiteX2" fmla="*/ 2333178 w 2411961"/>
                <a:gd name="connsiteY2" fmla="*/ 2658803 h 2974257"/>
                <a:gd name="connsiteX3" fmla="*/ 131086 w 2411961"/>
                <a:gd name="connsiteY3" fmla="*/ 2974257 h 2974257"/>
                <a:gd name="connsiteX4" fmla="*/ 0 w 2411961"/>
                <a:gd name="connsiteY4" fmla="*/ 109291 h 2974257"/>
                <a:gd name="connsiteX0" fmla="*/ 0 w 2411961"/>
                <a:gd name="connsiteY0" fmla="*/ 109291 h 2974257"/>
                <a:gd name="connsiteX1" fmla="*/ 2411961 w 2411961"/>
                <a:gd name="connsiteY1" fmla="*/ 0 h 2974257"/>
                <a:gd name="connsiteX2" fmla="*/ 2342207 w 2411961"/>
                <a:gd name="connsiteY2" fmla="*/ 2730037 h 2974257"/>
                <a:gd name="connsiteX3" fmla="*/ 131086 w 2411961"/>
                <a:gd name="connsiteY3" fmla="*/ 2974257 h 2974257"/>
                <a:gd name="connsiteX4" fmla="*/ 0 w 2411961"/>
                <a:gd name="connsiteY4" fmla="*/ 109291 h 2974257"/>
                <a:gd name="connsiteX0" fmla="*/ 0 w 2411961"/>
                <a:gd name="connsiteY0" fmla="*/ 109291 h 2974257"/>
                <a:gd name="connsiteX1" fmla="*/ 2411961 w 2411961"/>
                <a:gd name="connsiteY1" fmla="*/ 0 h 2974257"/>
                <a:gd name="connsiteX2" fmla="*/ 2288032 w 2411961"/>
                <a:gd name="connsiteY2" fmla="*/ 2761698 h 2974257"/>
                <a:gd name="connsiteX3" fmla="*/ 131086 w 2411961"/>
                <a:gd name="connsiteY3" fmla="*/ 2974257 h 2974257"/>
                <a:gd name="connsiteX4" fmla="*/ 0 w 2411961"/>
                <a:gd name="connsiteY4" fmla="*/ 109291 h 2974257"/>
                <a:gd name="connsiteX0" fmla="*/ 0 w 2384874"/>
                <a:gd name="connsiteY0" fmla="*/ 77631 h 2974257"/>
                <a:gd name="connsiteX1" fmla="*/ 2384874 w 2384874"/>
                <a:gd name="connsiteY1" fmla="*/ 0 h 2974257"/>
                <a:gd name="connsiteX2" fmla="*/ 2260945 w 2384874"/>
                <a:gd name="connsiteY2" fmla="*/ 2761698 h 2974257"/>
                <a:gd name="connsiteX3" fmla="*/ 103999 w 2384874"/>
                <a:gd name="connsiteY3" fmla="*/ 2974257 h 2974257"/>
                <a:gd name="connsiteX4" fmla="*/ 0 w 2384874"/>
                <a:gd name="connsiteY4" fmla="*/ 77631 h 2974257"/>
                <a:gd name="connsiteX0" fmla="*/ 0 w 2384874"/>
                <a:gd name="connsiteY0" fmla="*/ 77631 h 2958427"/>
                <a:gd name="connsiteX1" fmla="*/ 2384874 w 2384874"/>
                <a:gd name="connsiteY1" fmla="*/ 0 h 2958427"/>
                <a:gd name="connsiteX2" fmla="*/ 2260945 w 2384874"/>
                <a:gd name="connsiteY2" fmla="*/ 2761698 h 2958427"/>
                <a:gd name="connsiteX3" fmla="*/ 212349 w 2384874"/>
                <a:gd name="connsiteY3" fmla="*/ 2958427 h 2958427"/>
                <a:gd name="connsiteX4" fmla="*/ 0 w 2384874"/>
                <a:gd name="connsiteY4" fmla="*/ 77631 h 2958427"/>
                <a:gd name="connsiteX0" fmla="*/ 0 w 2384874"/>
                <a:gd name="connsiteY0" fmla="*/ 77631 h 2989430"/>
                <a:gd name="connsiteX1" fmla="*/ 2384874 w 2384874"/>
                <a:gd name="connsiteY1" fmla="*/ 0 h 2989430"/>
                <a:gd name="connsiteX2" fmla="*/ 2260945 w 2384874"/>
                <a:gd name="connsiteY2" fmla="*/ 2761698 h 2989430"/>
                <a:gd name="connsiteX3" fmla="*/ 212349 w 2384874"/>
                <a:gd name="connsiteY3" fmla="*/ 2989430 h 2989430"/>
                <a:gd name="connsiteX4" fmla="*/ 0 w 2384874"/>
                <a:gd name="connsiteY4" fmla="*/ 77631 h 2989430"/>
                <a:gd name="connsiteX0" fmla="*/ 0 w 2384874"/>
                <a:gd name="connsiteY0" fmla="*/ 77631 h 2989430"/>
                <a:gd name="connsiteX1" fmla="*/ 2384874 w 2384874"/>
                <a:gd name="connsiteY1" fmla="*/ 0 h 2989430"/>
                <a:gd name="connsiteX2" fmla="*/ 2252104 w 2384874"/>
                <a:gd name="connsiteY2" fmla="*/ 2694525 h 2989430"/>
                <a:gd name="connsiteX3" fmla="*/ 212349 w 2384874"/>
                <a:gd name="connsiteY3" fmla="*/ 2989430 h 2989430"/>
                <a:gd name="connsiteX4" fmla="*/ 0 w 2384874"/>
                <a:gd name="connsiteY4" fmla="*/ 77631 h 2989430"/>
                <a:gd name="connsiteX0" fmla="*/ 0 w 2384874"/>
                <a:gd name="connsiteY0" fmla="*/ 131886 h 3043685"/>
                <a:gd name="connsiteX1" fmla="*/ 2384874 w 2384874"/>
                <a:gd name="connsiteY1" fmla="*/ 0 h 3043685"/>
                <a:gd name="connsiteX2" fmla="*/ 2252104 w 2384874"/>
                <a:gd name="connsiteY2" fmla="*/ 2748780 h 3043685"/>
                <a:gd name="connsiteX3" fmla="*/ 212349 w 2384874"/>
                <a:gd name="connsiteY3" fmla="*/ 3043685 h 3043685"/>
                <a:gd name="connsiteX4" fmla="*/ 0 w 2384874"/>
                <a:gd name="connsiteY4" fmla="*/ 131886 h 3043685"/>
                <a:gd name="connsiteX0" fmla="*/ 0 w 2252248"/>
                <a:gd name="connsiteY0" fmla="*/ 206810 h 3118609"/>
                <a:gd name="connsiteX1" fmla="*/ 2252248 w 2252248"/>
                <a:gd name="connsiteY1" fmla="*/ 0 h 3118609"/>
                <a:gd name="connsiteX2" fmla="*/ 2252104 w 2252248"/>
                <a:gd name="connsiteY2" fmla="*/ 2823704 h 3118609"/>
                <a:gd name="connsiteX3" fmla="*/ 212349 w 2252248"/>
                <a:gd name="connsiteY3" fmla="*/ 3118609 h 3118609"/>
                <a:gd name="connsiteX4" fmla="*/ 0 w 2252248"/>
                <a:gd name="connsiteY4" fmla="*/ 206810 h 3118609"/>
                <a:gd name="connsiteX0" fmla="*/ 0 w 2373085"/>
                <a:gd name="connsiteY0" fmla="*/ 126719 h 3118609"/>
                <a:gd name="connsiteX1" fmla="*/ 2373085 w 2373085"/>
                <a:gd name="connsiteY1" fmla="*/ 0 h 3118609"/>
                <a:gd name="connsiteX2" fmla="*/ 2372941 w 2373085"/>
                <a:gd name="connsiteY2" fmla="*/ 2823704 h 3118609"/>
                <a:gd name="connsiteX3" fmla="*/ 333186 w 2373085"/>
                <a:gd name="connsiteY3" fmla="*/ 3118609 h 3118609"/>
                <a:gd name="connsiteX4" fmla="*/ 0 w 2373085"/>
                <a:gd name="connsiteY4" fmla="*/ 126719 h 3118609"/>
                <a:gd name="connsiteX0" fmla="*/ 0 w 2373085"/>
                <a:gd name="connsiteY0" fmla="*/ 126719 h 3010099"/>
                <a:gd name="connsiteX1" fmla="*/ 2373085 w 2373085"/>
                <a:gd name="connsiteY1" fmla="*/ 0 h 3010099"/>
                <a:gd name="connsiteX2" fmla="*/ 2372941 w 2373085"/>
                <a:gd name="connsiteY2" fmla="*/ 2823704 h 3010099"/>
                <a:gd name="connsiteX3" fmla="*/ 176982 w 2373085"/>
                <a:gd name="connsiteY3" fmla="*/ 3010099 h 3010099"/>
                <a:gd name="connsiteX4" fmla="*/ 0 w 2373085"/>
                <a:gd name="connsiteY4" fmla="*/ 126719 h 3010099"/>
                <a:gd name="connsiteX0" fmla="*/ 0 w 2496726"/>
                <a:gd name="connsiteY0" fmla="*/ 126719 h 3012305"/>
                <a:gd name="connsiteX1" fmla="*/ 2373085 w 2496726"/>
                <a:gd name="connsiteY1" fmla="*/ 0 h 3012305"/>
                <a:gd name="connsiteX2" fmla="*/ 2496726 w 2496726"/>
                <a:gd name="connsiteY2" fmla="*/ 3012305 h 3012305"/>
                <a:gd name="connsiteX3" fmla="*/ 176982 w 2496726"/>
                <a:gd name="connsiteY3" fmla="*/ 3010099 h 3012305"/>
                <a:gd name="connsiteX4" fmla="*/ 0 w 2496726"/>
                <a:gd name="connsiteY4" fmla="*/ 126719 h 3012305"/>
                <a:gd name="connsiteX0" fmla="*/ 0 w 2496726"/>
                <a:gd name="connsiteY0" fmla="*/ 120518 h 3006104"/>
                <a:gd name="connsiteX1" fmla="*/ 2351865 w 2496726"/>
                <a:gd name="connsiteY1" fmla="*/ 0 h 3006104"/>
                <a:gd name="connsiteX2" fmla="*/ 2496726 w 2496726"/>
                <a:gd name="connsiteY2" fmla="*/ 3006104 h 3006104"/>
                <a:gd name="connsiteX3" fmla="*/ 176982 w 2496726"/>
                <a:gd name="connsiteY3" fmla="*/ 3003898 h 3006104"/>
                <a:gd name="connsiteX4" fmla="*/ 0 w 2496726"/>
                <a:gd name="connsiteY4" fmla="*/ 120518 h 3006104"/>
                <a:gd name="connsiteX0" fmla="*/ 0 w 2475506"/>
                <a:gd name="connsiteY0" fmla="*/ 120518 h 3006104"/>
                <a:gd name="connsiteX1" fmla="*/ 2351865 w 2475506"/>
                <a:gd name="connsiteY1" fmla="*/ 0 h 3006104"/>
                <a:gd name="connsiteX2" fmla="*/ 2475506 w 2475506"/>
                <a:gd name="connsiteY2" fmla="*/ 3006104 h 3006104"/>
                <a:gd name="connsiteX3" fmla="*/ 176982 w 2475506"/>
                <a:gd name="connsiteY3" fmla="*/ 3003898 h 3006104"/>
                <a:gd name="connsiteX4" fmla="*/ 0 w 2475506"/>
                <a:gd name="connsiteY4" fmla="*/ 120518 h 3006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5506" h="3006104">
                  <a:moveTo>
                    <a:pt x="0" y="120518"/>
                  </a:moveTo>
                  <a:lnTo>
                    <a:pt x="2351865" y="0"/>
                  </a:lnTo>
                  <a:lnTo>
                    <a:pt x="2475506" y="3006104"/>
                  </a:lnTo>
                  <a:lnTo>
                    <a:pt x="176982" y="3003898"/>
                  </a:lnTo>
                  <a:lnTo>
                    <a:pt x="0" y="120518"/>
                  </a:lnTo>
                  <a:close/>
                </a:path>
              </a:pathLst>
            </a:custGeom>
            <a:noFill/>
            <a:ln w="25400">
              <a:solidFill>
                <a:srgbClr val="6097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 name="tools frame 1">
              <a:extLst>
                <a:ext uri="{FF2B5EF4-FFF2-40B4-BE49-F238E27FC236}">
                  <a16:creationId xmlns:a16="http://schemas.microsoft.com/office/drawing/2014/main" id="{0A1D8A16-981C-4845-89EB-D60157440BEC}"/>
                </a:ext>
              </a:extLst>
            </p:cNvPr>
            <p:cNvSpPr/>
            <p:nvPr/>
          </p:nvSpPr>
          <p:spPr bwMode="gray">
            <a:xfrm>
              <a:off x="2448982" y="317037"/>
              <a:ext cx="2716483" cy="3767748"/>
            </a:xfrm>
            <a:custGeom>
              <a:avLst/>
              <a:gdLst>
                <a:gd name="connsiteX0" fmla="*/ 184935 w 2301411"/>
                <a:gd name="connsiteY0" fmla="*/ 0 h 2825393"/>
                <a:gd name="connsiteX1" fmla="*/ 1982913 w 2301411"/>
                <a:gd name="connsiteY1" fmla="*/ 41096 h 2825393"/>
                <a:gd name="connsiteX2" fmla="*/ 2301411 w 2301411"/>
                <a:gd name="connsiteY2" fmla="*/ 2589087 h 2825393"/>
                <a:gd name="connsiteX3" fmla="*/ 0 w 2301411"/>
                <a:gd name="connsiteY3" fmla="*/ 2825393 h 2825393"/>
                <a:gd name="connsiteX4" fmla="*/ 184935 w 2301411"/>
                <a:gd name="connsiteY4" fmla="*/ 0 h 2825393"/>
                <a:gd name="connsiteX0" fmla="*/ 184935 w 2461458"/>
                <a:gd name="connsiteY0" fmla="*/ 0 h 2825393"/>
                <a:gd name="connsiteX1" fmla="*/ 2461458 w 2461458"/>
                <a:gd name="connsiteY1" fmla="*/ 49011 h 2825393"/>
                <a:gd name="connsiteX2" fmla="*/ 2301411 w 2461458"/>
                <a:gd name="connsiteY2" fmla="*/ 2589087 h 2825393"/>
                <a:gd name="connsiteX3" fmla="*/ 0 w 2461458"/>
                <a:gd name="connsiteY3" fmla="*/ 2825393 h 2825393"/>
                <a:gd name="connsiteX4" fmla="*/ 184935 w 2461458"/>
                <a:gd name="connsiteY4" fmla="*/ 0 h 2825393"/>
                <a:gd name="connsiteX0" fmla="*/ 184935 w 2463936"/>
                <a:gd name="connsiteY0" fmla="*/ 0 h 2825393"/>
                <a:gd name="connsiteX1" fmla="*/ 2461458 w 2463936"/>
                <a:gd name="connsiteY1" fmla="*/ 49011 h 2825393"/>
                <a:gd name="connsiteX2" fmla="*/ 2463936 w 2463936"/>
                <a:gd name="connsiteY2" fmla="*/ 2509937 h 2825393"/>
                <a:gd name="connsiteX3" fmla="*/ 0 w 2463936"/>
                <a:gd name="connsiteY3" fmla="*/ 2825393 h 2825393"/>
                <a:gd name="connsiteX4" fmla="*/ 184935 w 2463936"/>
                <a:gd name="connsiteY4" fmla="*/ 0 h 2825393"/>
                <a:gd name="connsiteX0" fmla="*/ 184935 w 2463936"/>
                <a:gd name="connsiteY0" fmla="*/ 0 h 2825393"/>
                <a:gd name="connsiteX1" fmla="*/ 2326021 w 2463936"/>
                <a:gd name="connsiteY1" fmla="*/ 41095 h 2825393"/>
                <a:gd name="connsiteX2" fmla="*/ 2463936 w 2463936"/>
                <a:gd name="connsiteY2" fmla="*/ 2509937 h 2825393"/>
                <a:gd name="connsiteX3" fmla="*/ 0 w 2463936"/>
                <a:gd name="connsiteY3" fmla="*/ 2825393 h 2825393"/>
                <a:gd name="connsiteX4" fmla="*/ 184935 w 2463936"/>
                <a:gd name="connsiteY4" fmla="*/ 0 h 2825393"/>
                <a:gd name="connsiteX0" fmla="*/ 184935 w 2472966"/>
                <a:gd name="connsiteY0" fmla="*/ 0 h 2825393"/>
                <a:gd name="connsiteX1" fmla="*/ 2326021 w 2472966"/>
                <a:gd name="connsiteY1" fmla="*/ 41095 h 2825393"/>
                <a:gd name="connsiteX2" fmla="*/ 2472966 w 2472966"/>
                <a:gd name="connsiteY2" fmla="*/ 2565343 h 2825393"/>
                <a:gd name="connsiteX3" fmla="*/ 0 w 2472966"/>
                <a:gd name="connsiteY3" fmla="*/ 2825393 h 2825393"/>
                <a:gd name="connsiteX4" fmla="*/ 184935 w 2472966"/>
                <a:gd name="connsiteY4" fmla="*/ 0 h 2825393"/>
                <a:gd name="connsiteX0" fmla="*/ 166877 w 2472966"/>
                <a:gd name="connsiteY0" fmla="*/ 0 h 2904543"/>
                <a:gd name="connsiteX1" fmla="*/ 2326021 w 2472966"/>
                <a:gd name="connsiteY1" fmla="*/ 120245 h 2904543"/>
                <a:gd name="connsiteX2" fmla="*/ 2472966 w 2472966"/>
                <a:gd name="connsiteY2" fmla="*/ 2644493 h 2904543"/>
                <a:gd name="connsiteX3" fmla="*/ 0 w 2472966"/>
                <a:gd name="connsiteY3" fmla="*/ 2904543 h 2904543"/>
                <a:gd name="connsiteX4" fmla="*/ 166877 w 2472966"/>
                <a:gd name="connsiteY4" fmla="*/ 0 h 2904543"/>
                <a:gd name="connsiteX0" fmla="*/ 166877 w 2472966"/>
                <a:gd name="connsiteY0" fmla="*/ 0 h 2904543"/>
                <a:gd name="connsiteX1" fmla="*/ 2298933 w 2472966"/>
                <a:gd name="connsiteY1" fmla="*/ 33180 h 2904543"/>
                <a:gd name="connsiteX2" fmla="*/ 2472966 w 2472966"/>
                <a:gd name="connsiteY2" fmla="*/ 2644493 h 2904543"/>
                <a:gd name="connsiteX3" fmla="*/ 0 w 2472966"/>
                <a:gd name="connsiteY3" fmla="*/ 2904543 h 2904543"/>
                <a:gd name="connsiteX4" fmla="*/ 166877 w 2472966"/>
                <a:gd name="connsiteY4" fmla="*/ 0 h 2904543"/>
                <a:gd name="connsiteX0" fmla="*/ 202993 w 2472966"/>
                <a:gd name="connsiteY0" fmla="*/ 0 h 2944117"/>
                <a:gd name="connsiteX1" fmla="*/ 2298933 w 2472966"/>
                <a:gd name="connsiteY1" fmla="*/ 72754 h 2944117"/>
                <a:gd name="connsiteX2" fmla="*/ 2472966 w 2472966"/>
                <a:gd name="connsiteY2" fmla="*/ 2684067 h 2944117"/>
                <a:gd name="connsiteX3" fmla="*/ 0 w 2472966"/>
                <a:gd name="connsiteY3" fmla="*/ 2944117 h 2944117"/>
                <a:gd name="connsiteX4" fmla="*/ 202993 w 2472966"/>
                <a:gd name="connsiteY4" fmla="*/ 0 h 2944117"/>
                <a:gd name="connsiteX0" fmla="*/ 202993 w 2472966"/>
                <a:gd name="connsiteY0" fmla="*/ 0 h 2944117"/>
                <a:gd name="connsiteX1" fmla="*/ 2262817 w 2472966"/>
                <a:gd name="connsiteY1" fmla="*/ 25264 h 2944117"/>
                <a:gd name="connsiteX2" fmla="*/ 2472966 w 2472966"/>
                <a:gd name="connsiteY2" fmla="*/ 2684067 h 2944117"/>
                <a:gd name="connsiteX3" fmla="*/ 0 w 2472966"/>
                <a:gd name="connsiteY3" fmla="*/ 2944117 h 2944117"/>
                <a:gd name="connsiteX4" fmla="*/ 202993 w 2472966"/>
                <a:gd name="connsiteY4" fmla="*/ 0 h 2944117"/>
                <a:gd name="connsiteX0" fmla="*/ 0 w 2513761"/>
                <a:gd name="connsiteY0" fmla="*/ 85546 h 2918853"/>
                <a:gd name="connsiteX1" fmla="*/ 2303612 w 2513761"/>
                <a:gd name="connsiteY1" fmla="*/ 0 h 2918853"/>
                <a:gd name="connsiteX2" fmla="*/ 2513761 w 2513761"/>
                <a:gd name="connsiteY2" fmla="*/ 2658803 h 2918853"/>
                <a:gd name="connsiteX3" fmla="*/ 40795 w 2513761"/>
                <a:gd name="connsiteY3" fmla="*/ 2918853 h 2918853"/>
                <a:gd name="connsiteX4" fmla="*/ 0 w 2513761"/>
                <a:gd name="connsiteY4" fmla="*/ 85546 h 2918853"/>
                <a:gd name="connsiteX0" fmla="*/ 0 w 2513761"/>
                <a:gd name="connsiteY0" fmla="*/ 109291 h 2942598"/>
                <a:gd name="connsiteX1" fmla="*/ 2411961 w 2513761"/>
                <a:gd name="connsiteY1" fmla="*/ 0 h 2942598"/>
                <a:gd name="connsiteX2" fmla="*/ 2513761 w 2513761"/>
                <a:gd name="connsiteY2" fmla="*/ 2682548 h 2942598"/>
                <a:gd name="connsiteX3" fmla="*/ 40795 w 2513761"/>
                <a:gd name="connsiteY3" fmla="*/ 2942598 h 2942598"/>
                <a:gd name="connsiteX4" fmla="*/ 0 w 2513761"/>
                <a:gd name="connsiteY4" fmla="*/ 109291 h 2942598"/>
                <a:gd name="connsiteX0" fmla="*/ 0 w 2411961"/>
                <a:gd name="connsiteY0" fmla="*/ 109291 h 2942598"/>
                <a:gd name="connsiteX1" fmla="*/ 2411961 w 2411961"/>
                <a:gd name="connsiteY1" fmla="*/ 0 h 2942598"/>
                <a:gd name="connsiteX2" fmla="*/ 2333178 w 2411961"/>
                <a:gd name="connsiteY2" fmla="*/ 2658803 h 2942598"/>
                <a:gd name="connsiteX3" fmla="*/ 40795 w 2411961"/>
                <a:gd name="connsiteY3" fmla="*/ 2942598 h 2942598"/>
                <a:gd name="connsiteX4" fmla="*/ 0 w 2411961"/>
                <a:gd name="connsiteY4" fmla="*/ 109291 h 2942598"/>
                <a:gd name="connsiteX0" fmla="*/ 0 w 2411961"/>
                <a:gd name="connsiteY0" fmla="*/ 109291 h 2974257"/>
                <a:gd name="connsiteX1" fmla="*/ 2411961 w 2411961"/>
                <a:gd name="connsiteY1" fmla="*/ 0 h 2974257"/>
                <a:gd name="connsiteX2" fmla="*/ 2333178 w 2411961"/>
                <a:gd name="connsiteY2" fmla="*/ 2658803 h 2974257"/>
                <a:gd name="connsiteX3" fmla="*/ 131086 w 2411961"/>
                <a:gd name="connsiteY3" fmla="*/ 2974257 h 2974257"/>
                <a:gd name="connsiteX4" fmla="*/ 0 w 2411961"/>
                <a:gd name="connsiteY4" fmla="*/ 109291 h 2974257"/>
                <a:gd name="connsiteX0" fmla="*/ 0 w 2411961"/>
                <a:gd name="connsiteY0" fmla="*/ 109291 h 2974257"/>
                <a:gd name="connsiteX1" fmla="*/ 2411961 w 2411961"/>
                <a:gd name="connsiteY1" fmla="*/ 0 h 2974257"/>
                <a:gd name="connsiteX2" fmla="*/ 2342207 w 2411961"/>
                <a:gd name="connsiteY2" fmla="*/ 2730037 h 2974257"/>
                <a:gd name="connsiteX3" fmla="*/ 131086 w 2411961"/>
                <a:gd name="connsiteY3" fmla="*/ 2974257 h 2974257"/>
                <a:gd name="connsiteX4" fmla="*/ 0 w 2411961"/>
                <a:gd name="connsiteY4" fmla="*/ 109291 h 2974257"/>
                <a:gd name="connsiteX0" fmla="*/ 0 w 2411961"/>
                <a:gd name="connsiteY0" fmla="*/ 109291 h 2974257"/>
                <a:gd name="connsiteX1" fmla="*/ 2411961 w 2411961"/>
                <a:gd name="connsiteY1" fmla="*/ 0 h 2974257"/>
                <a:gd name="connsiteX2" fmla="*/ 2288032 w 2411961"/>
                <a:gd name="connsiteY2" fmla="*/ 2761698 h 2974257"/>
                <a:gd name="connsiteX3" fmla="*/ 131086 w 2411961"/>
                <a:gd name="connsiteY3" fmla="*/ 2974257 h 2974257"/>
                <a:gd name="connsiteX4" fmla="*/ 0 w 2411961"/>
                <a:gd name="connsiteY4" fmla="*/ 109291 h 2974257"/>
                <a:gd name="connsiteX0" fmla="*/ 0 w 2384874"/>
                <a:gd name="connsiteY0" fmla="*/ 77631 h 2974257"/>
                <a:gd name="connsiteX1" fmla="*/ 2384874 w 2384874"/>
                <a:gd name="connsiteY1" fmla="*/ 0 h 2974257"/>
                <a:gd name="connsiteX2" fmla="*/ 2260945 w 2384874"/>
                <a:gd name="connsiteY2" fmla="*/ 2761698 h 2974257"/>
                <a:gd name="connsiteX3" fmla="*/ 103999 w 2384874"/>
                <a:gd name="connsiteY3" fmla="*/ 2974257 h 2974257"/>
                <a:gd name="connsiteX4" fmla="*/ 0 w 2384874"/>
                <a:gd name="connsiteY4" fmla="*/ 77631 h 2974257"/>
                <a:gd name="connsiteX0" fmla="*/ 0 w 2384874"/>
                <a:gd name="connsiteY0" fmla="*/ 77631 h 2958427"/>
                <a:gd name="connsiteX1" fmla="*/ 2384874 w 2384874"/>
                <a:gd name="connsiteY1" fmla="*/ 0 h 2958427"/>
                <a:gd name="connsiteX2" fmla="*/ 2260945 w 2384874"/>
                <a:gd name="connsiteY2" fmla="*/ 2761698 h 2958427"/>
                <a:gd name="connsiteX3" fmla="*/ 212349 w 2384874"/>
                <a:gd name="connsiteY3" fmla="*/ 2958427 h 2958427"/>
                <a:gd name="connsiteX4" fmla="*/ 0 w 2384874"/>
                <a:gd name="connsiteY4" fmla="*/ 77631 h 2958427"/>
                <a:gd name="connsiteX0" fmla="*/ 0 w 2384874"/>
                <a:gd name="connsiteY0" fmla="*/ 77631 h 2989430"/>
                <a:gd name="connsiteX1" fmla="*/ 2384874 w 2384874"/>
                <a:gd name="connsiteY1" fmla="*/ 0 h 2989430"/>
                <a:gd name="connsiteX2" fmla="*/ 2260945 w 2384874"/>
                <a:gd name="connsiteY2" fmla="*/ 2761698 h 2989430"/>
                <a:gd name="connsiteX3" fmla="*/ 212349 w 2384874"/>
                <a:gd name="connsiteY3" fmla="*/ 2989430 h 2989430"/>
                <a:gd name="connsiteX4" fmla="*/ 0 w 2384874"/>
                <a:gd name="connsiteY4" fmla="*/ 77631 h 2989430"/>
                <a:gd name="connsiteX0" fmla="*/ 0 w 2384874"/>
                <a:gd name="connsiteY0" fmla="*/ 77631 h 2989430"/>
                <a:gd name="connsiteX1" fmla="*/ 2384874 w 2384874"/>
                <a:gd name="connsiteY1" fmla="*/ 0 h 2989430"/>
                <a:gd name="connsiteX2" fmla="*/ 2252104 w 2384874"/>
                <a:gd name="connsiteY2" fmla="*/ 2694525 h 2989430"/>
                <a:gd name="connsiteX3" fmla="*/ 212349 w 2384874"/>
                <a:gd name="connsiteY3" fmla="*/ 2989430 h 2989430"/>
                <a:gd name="connsiteX4" fmla="*/ 0 w 2384874"/>
                <a:gd name="connsiteY4" fmla="*/ 77631 h 2989430"/>
                <a:gd name="connsiteX0" fmla="*/ 0 w 2384874"/>
                <a:gd name="connsiteY0" fmla="*/ 131886 h 3043685"/>
                <a:gd name="connsiteX1" fmla="*/ 2384874 w 2384874"/>
                <a:gd name="connsiteY1" fmla="*/ 0 h 3043685"/>
                <a:gd name="connsiteX2" fmla="*/ 2252104 w 2384874"/>
                <a:gd name="connsiteY2" fmla="*/ 2748780 h 3043685"/>
                <a:gd name="connsiteX3" fmla="*/ 212349 w 2384874"/>
                <a:gd name="connsiteY3" fmla="*/ 3043685 h 3043685"/>
                <a:gd name="connsiteX4" fmla="*/ 0 w 2384874"/>
                <a:gd name="connsiteY4" fmla="*/ 131886 h 3043685"/>
                <a:gd name="connsiteX0" fmla="*/ 0 w 2252248"/>
                <a:gd name="connsiteY0" fmla="*/ 206810 h 3118609"/>
                <a:gd name="connsiteX1" fmla="*/ 2252248 w 2252248"/>
                <a:gd name="connsiteY1" fmla="*/ 0 h 3118609"/>
                <a:gd name="connsiteX2" fmla="*/ 2252104 w 2252248"/>
                <a:gd name="connsiteY2" fmla="*/ 2823704 h 3118609"/>
                <a:gd name="connsiteX3" fmla="*/ 212349 w 2252248"/>
                <a:gd name="connsiteY3" fmla="*/ 3118609 h 3118609"/>
                <a:gd name="connsiteX4" fmla="*/ 0 w 2252248"/>
                <a:gd name="connsiteY4" fmla="*/ 206810 h 3118609"/>
                <a:gd name="connsiteX0" fmla="*/ 0 w 2373085"/>
                <a:gd name="connsiteY0" fmla="*/ 126719 h 3118609"/>
                <a:gd name="connsiteX1" fmla="*/ 2373085 w 2373085"/>
                <a:gd name="connsiteY1" fmla="*/ 0 h 3118609"/>
                <a:gd name="connsiteX2" fmla="*/ 2372941 w 2373085"/>
                <a:gd name="connsiteY2" fmla="*/ 2823704 h 3118609"/>
                <a:gd name="connsiteX3" fmla="*/ 333186 w 2373085"/>
                <a:gd name="connsiteY3" fmla="*/ 3118609 h 3118609"/>
                <a:gd name="connsiteX4" fmla="*/ 0 w 2373085"/>
                <a:gd name="connsiteY4" fmla="*/ 126719 h 3118609"/>
                <a:gd name="connsiteX0" fmla="*/ 0 w 2373085"/>
                <a:gd name="connsiteY0" fmla="*/ 126719 h 3010099"/>
                <a:gd name="connsiteX1" fmla="*/ 2373085 w 2373085"/>
                <a:gd name="connsiteY1" fmla="*/ 0 h 3010099"/>
                <a:gd name="connsiteX2" fmla="*/ 2372941 w 2373085"/>
                <a:gd name="connsiteY2" fmla="*/ 2823704 h 3010099"/>
                <a:gd name="connsiteX3" fmla="*/ 176982 w 2373085"/>
                <a:gd name="connsiteY3" fmla="*/ 3010099 h 3010099"/>
                <a:gd name="connsiteX4" fmla="*/ 0 w 2373085"/>
                <a:gd name="connsiteY4" fmla="*/ 126719 h 3010099"/>
                <a:gd name="connsiteX0" fmla="*/ 0 w 2496726"/>
                <a:gd name="connsiteY0" fmla="*/ 126719 h 3012305"/>
                <a:gd name="connsiteX1" fmla="*/ 2373085 w 2496726"/>
                <a:gd name="connsiteY1" fmla="*/ 0 h 3012305"/>
                <a:gd name="connsiteX2" fmla="*/ 2496726 w 2496726"/>
                <a:gd name="connsiteY2" fmla="*/ 3012305 h 3012305"/>
                <a:gd name="connsiteX3" fmla="*/ 176982 w 2496726"/>
                <a:gd name="connsiteY3" fmla="*/ 3010099 h 3012305"/>
                <a:gd name="connsiteX4" fmla="*/ 0 w 2496726"/>
                <a:gd name="connsiteY4" fmla="*/ 126719 h 3012305"/>
                <a:gd name="connsiteX0" fmla="*/ 0 w 2496726"/>
                <a:gd name="connsiteY0" fmla="*/ 120518 h 3006104"/>
                <a:gd name="connsiteX1" fmla="*/ 2351865 w 2496726"/>
                <a:gd name="connsiteY1" fmla="*/ 0 h 3006104"/>
                <a:gd name="connsiteX2" fmla="*/ 2496726 w 2496726"/>
                <a:gd name="connsiteY2" fmla="*/ 3006104 h 3006104"/>
                <a:gd name="connsiteX3" fmla="*/ 176982 w 2496726"/>
                <a:gd name="connsiteY3" fmla="*/ 3003898 h 3006104"/>
                <a:gd name="connsiteX4" fmla="*/ 0 w 2496726"/>
                <a:gd name="connsiteY4" fmla="*/ 120518 h 3006104"/>
                <a:gd name="connsiteX0" fmla="*/ 0 w 2475506"/>
                <a:gd name="connsiteY0" fmla="*/ 120518 h 3006104"/>
                <a:gd name="connsiteX1" fmla="*/ 2351865 w 2475506"/>
                <a:gd name="connsiteY1" fmla="*/ 0 h 3006104"/>
                <a:gd name="connsiteX2" fmla="*/ 2475506 w 2475506"/>
                <a:gd name="connsiteY2" fmla="*/ 3006104 h 3006104"/>
                <a:gd name="connsiteX3" fmla="*/ 176982 w 2475506"/>
                <a:gd name="connsiteY3" fmla="*/ 3003898 h 3006104"/>
                <a:gd name="connsiteX4" fmla="*/ 0 w 2475506"/>
                <a:gd name="connsiteY4" fmla="*/ 120518 h 3006104"/>
                <a:gd name="connsiteX0" fmla="*/ 0 w 2521627"/>
                <a:gd name="connsiteY0" fmla="*/ 219727 h 3105313"/>
                <a:gd name="connsiteX1" fmla="*/ 2521627 w 2521627"/>
                <a:gd name="connsiteY1" fmla="*/ 0 h 3105313"/>
                <a:gd name="connsiteX2" fmla="*/ 2475506 w 2521627"/>
                <a:gd name="connsiteY2" fmla="*/ 3105313 h 3105313"/>
                <a:gd name="connsiteX3" fmla="*/ 176982 w 2521627"/>
                <a:gd name="connsiteY3" fmla="*/ 3103107 h 3105313"/>
                <a:gd name="connsiteX4" fmla="*/ 0 w 2521627"/>
                <a:gd name="connsiteY4" fmla="*/ 219727 h 3105313"/>
                <a:gd name="connsiteX0" fmla="*/ 0 w 2521627"/>
                <a:gd name="connsiteY0" fmla="*/ 219727 h 3105313"/>
                <a:gd name="connsiteX1" fmla="*/ 2521627 w 2521627"/>
                <a:gd name="connsiteY1" fmla="*/ 0 h 3105313"/>
                <a:gd name="connsiteX2" fmla="*/ 2475506 w 2521627"/>
                <a:gd name="connsiteY2" fmla="*/ 3105313 h 3105313"/>
                <a:gd name="connsiteX3" fmla="*/ 367964 w 2521627"/>
                <a:gd name="connsiteY3" fmla="*/ 3065904 h 3105313"/>
                <a:gd name="connsiteX4" fmla="*/ 0 w 2521627"/>
                <a:gd name="connsiteY4" fmla="*/ 219727 h 3105313"/>
                <a:gd name="connsiteX0" fmla="*/ 0 w 2521627"/>
                <a:gd name="connsiteY0" fmla="*/ 219727 h 3065904"/>
                <a:gd name="connsiteX1" fmla="*/ 2521627 w 2521627"/>
                <a:gd name="connsiteY1" fmla="*/ 0 h 3065904"/>
                <a:gd name="connsiteX2" fmla="*/ 2461359 w 2521627"/>
                <a:gd name="connsiteY2" fmla="*/ 2758081 h 3065904"/>
                <a:gd name="connsiteX3" fmla="*/ 367964 w 2521627"/>
                <a:gd name="connsiteY3" fmla="*/ 3065904 h 3065904"/>
                <a:gd name="connsiteX4" fmla="*/ 0 w 2521627"/>
                <a:gd name="connsiteY4" fmla="*/ 219727 h 3065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1627" h="3065904">
                  <a:moveTo>
                    <a:pt x="0" y="219727"/>
                  </a:moveTo>
                  <a:lnTo>
                    <a:pt x="2521627" y="0"/>
                  </a:lnTo>
                  <a:lnTo>
                    <a:pt x="2461359" y="2758081"/>
                  </a:lnTo>
                  <a:lnTo>
                    <a:pt x="367964" y="3065904"/>
                  </a:lnTo>
                  <a:lnTo>
                    <a:pt x="0" y="219727"/>
                  </a:lnTo>
                  <a:close/>
                </a:path>
              </a:pathLst>
            </a:custGeom>
            <a:noFill/>
            <a:ln w="25400">
              <a:solidFill>
                <a:srgbClr val="95BE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pic>
        <p:nvPicPr>
          <p:cNvPr id="35" name="TOOLS poster">
            <a:extLst>
              <a:ext uri="{FF2B5EF4-FFF2-40B4-BE49-F238E27FC236}">
                <a16:creationId xmlns:a16="http://schemas.microsoft.com/office/drawing/2014/main" id="{9FD25130-EEC5-4F8F-BD2C-DCA43D31E2ED}"/>
              </a:ext>
            </a:extLst>
          </p:cNvPr>
          <p:cNvPicPr>
            <a:picLocks/>
          </p:cNvPicPr>
          <p:nvPr/>
        </p:nvPicPr>
        <p:blipFill>
          <a:blip r:embed="rId10" cstate="screen">
            <a:extLst>
              <a:ext uri="{28A0092B-C50C-407E-A947-70E740481C1C}">
                <a14:useLocalDpi xmlns:a14="http://schemas.microsoft.com/office/drawing/2010/main"/>
              </a:ext>
            </a:extLst>
          </a:blip>
          <a:srcRect/>
          <a:stretch/>
        </p:blipFill>
        <p:spPr>
          <a:xfrm>
            <a:off x="558997" y="1312187"/>
            <a:ext cx="3199137" cy="3359095"/>
          </a:xfrm>
          <a:prstGeom prst="rect">
            <a:avLst/>
          </a:prstGeom>
          <a:ln w="12700" cap="flat">
            <a:solidFill>
              <a:schemeClr val="bg1"/>
            </a:solidFill>
            <a:prstDash val="solid"/>
            <a:miter/>
          </a:ln>
        </p:spPr>
      </p:pic>
      <p:grpSp>
        <p:nvGrpSpPr>
          <p:cNvPr id="36" name="Tools content">
            <a:extLst>
              <a:ext uri="{FF2B5EF4-FFF2-40B4-BE49-F238E27FC236}">
                <a16:creationId xmlns:a16="http://schemas.microsoft.com/office/drawing/2014/main" id="{A543EAEF-E39C-4E6D-A24A-3B4851F2393F}"/>
              </a:ext>
            </a:extLst>
          </p:cNvPr>
          <p:cNvGrpSpPr/>
          <p:nvPr/>
        </p:nvGrpSpPr>
        <p:grpSpPr>
          <a:xfrm>
            <a:off x="412783" y="5007713"/>
            <a:ext cx="11478525" cy="1600200"/>
            <a:chOff x="404685" y="5013880"/>
            <a:chExt cx="11478527" cy="1600200"/>
          </a:xfrm>
        </p:grpSpPr>
        <p:sp>
          <p:nvSpPr>
            <p:cNvPr id="37" name="Tools Text">
              <a:extLst>
                <a:ext uri="{FF2B5EF4-FFF2-40B4-BE49-F238E27FC236}">
                  <a16:creationId xmlns:a16="http://schemas.microsoft.com/office/drawing/2014/main" id="{FB60D89F-0AA9-446C-9D31-BF043F126114}"/>
                </a:ext>
              </a:extLst>
            </p:cNvPr>
            <p:cNvSpPr txBox="1">
              <a:spLocks/>
            </p:cNvSpPr>
            <p:nvPr/>
          </p:nvSpPr>
          <p:spPr>
            <a:xfrm>
              <a:off x="404685" y="5031115"/>
              <a:ext cx="4759409" cy="1015856"/>
            </a:xfrm>
            <a:prstGeom prst="rect">
              <a:avLst/>
            </a:prstGeom>
            <a:noFill/>
            <a:ln>
              <a:noFill/>
            </a:ln>
          </p:spPr>
          <p:txBody>
            <a:bodyPr vert="horz" wrap="square" lIns="0" tIns="0" rIns="0" bIns="0" rtlCol="0">
              <a:spAutoFit/>
            </a:bodyPr>
            <a:lstStyle>
              <a:lvl1pPr marL="0" indent="0" algn="l" defTabSz="914400" rtl="0" eaLnBrk="1" latinLnBrk="0" hangingPunct="1">
                <a:lnSpc>
                  <a:spcPct val="100000"/>
                </a:lnSpc>
                <a:spcBef>
                  <a:spcPts val="1200"/>
                </a:spcBef>
                <a:buFont typeface="Arial" panose="020B0604020202020204" pitchFamily="34" charset="0"/>
                <a:buNone/>
                <a:defRPr lang="en-US" sz="1300" kern="1200" smtClean="0">
                  <a:solidFill>
                    <a:schemeClr val="tx1"/>
                  </a:solidFill>
                  <a:latin typeface="+mn-lt"/>
                  <a:ea typeface="+mn-ea"/>
                  <a:cs typeface="+mn-cs"/>
                </a:defRPr>
              </a:lvl1pPr>
              <a:lvl2pPr marL="230188" indent="-228600" algn="l" defTabSz="914400" rtl="0" eaLnBrk="1" latinLnBrk="0" hangingPunct="1">
                <a:lnSpc>
                  <a:spcPct val="100000"/>
                </a:lnSpc>
                <a:spcBef>
                  <a:spcPts val="900"/>
                </a:spcBef>
                <a:buClr>
                  <a:schemeClr val="accent2">
                    <a:lumMod val="50000"/>
                  </a:schemeClr>
                </a:buClr>
                <a:buSzPct val="95000"/>
                <a:buFont typeface="Wingdings" panose="05000000000000000000" pitchFamily="2" charset="2"/>
                <a:buChar char="ª"/>
                <a:defRPr lang="en-US" sz="1300" kern="1200" smtClean="0">
                  <a:solidFill>
                    <a:schemeClr val="tx1"/>
                  </a:solidFill>
                  <a:latin typeface="+mn-lt"/>
                  <a:ea typeface="+mn-ea"/>
                  <a:cs typeface="+mn-cs"/>
                </a:defRPr>
              </a:lvl2pPr>
              <a:lvl3pPr marL="461963" indent="-236538" algn="l" defTabSz="914400" rtl="0" eaLnBrk="1" latinLnBrk="0" hangingPunct="1">
                <a:lnSpc>
                  <a:spcPct val="100000"/>
                </a:lnSpc>
                <a:spcBef>
                  <a:spcPts val="600"/>
                </a:spcBef>
                <a:buClr>
                  <a:schemeClr val="accent2">
                    <a:lumMod val="50000"/>
                  </a:schemeClr>
                </a:buClr>
                <a:buFont typeface="Wingdings" panose="05000000000000000000" pitchFamily="2" charset="2"/>
                <a:buChar char="²"/>
                <a:defRPr lang="en-US" sz="1300" kern="1200" smtClean="0">
                  <a:solidFill>
                    <a:schemeClr val="tx1"/>
                  </a:solidFill>
                  <a:latin typeface="+mn-lt"/>
                  <a:ea typeface="+mn-ea"/>
                  <a:cs typeface="+mn-cs"/>
                </a:defRPr>
              </a:lvl3pPr>
              <a:lvl4pPr marL="628650" indent="-166688" algn="l" defTabSz="914400" rtl="0" eaLnBrk="1" latinLnBrk="0" hangingPunct="1">
                <a:lnSpc>
                  <a:spcPct val="100000"/>
                </a:lnSpc>
                <a:spcBef>
                  <a:spcPts val="300"/>
                </a:spcBef>
                <a:buClr>
                  <a:schemeClr val="accent2">
                    <a:lumMod val="50000"/>
                  </a:schemeClr>
                </a:buClr>
                <a:buSzPct val="115000"/>
                <a:buFont typeface="Wingdings" panose="05000000000000000000" pitchFamily="2" charset="2"/>
                <a:buChar char="s"/>
                <a:defRPr lang="en-US" sz="1300" kern="1200" smtClean="0">
                  <a:solidFill>
                    <a:schemeClr val="tx1"/>
                  </a:solidFill>
                  <a:latin typeface="+mn-lt"/>
                  <a:ea typeface="+mn-ea"/>
                  <a:cs typeface="+mn-cs"/>
                </a:defRPr>
              </a:lvl4pPr>
              <a:lvl5pPr marL="800100" indent="-171450" algn="l" defTabSz="914400" rtl="0" eaLnBrk="1" latinLnBrk="0" hangingPunct="1">
                <a:lnSpc>
                  <a:spcPct val="100000"/>
                </a:lnSpc>
                <a:spcBef>
                  <a:spcPts val="300"/>
                </a:spcBef>
                <a:buClr>
                  <a:schemeClr val="accent2">
                    <a:lumMod val="50000"/>
                  </a:schemeClr>
                </a:buClr>
                <a:buSzPct val="90000"/>
                <a:buFont typeface="Wingdings" panose="05000000000000000000" pitchFamily="2" charset="2"/>
                <a:buChar char="ú"/>
                <a:defRPr lang="en-US"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91" lvl="1" indent="0">
                <a:lnSpc>
                  <a:spcPct val="120000"/>
                </a:lnSpc>
                <a:spcBef>
                  <a:spcPts val="0"/>
                </a:spcBef>
                <a:buNone/>
              </a:pPr>
              <a:r>
                <a:rPr lang="en-US" sz="1400" dirty="0"/>
                <a:t>A suite of interactive tools to help you understand the compliance process, required forms, installation techniques and energy efficiency regulations applicable to building projects and appliances in California</a:t>
              </a:r>
            </a:p>
          </p:txBody>
        </p:sp>
        <p:grpSp>
          <p:nvGrpSpPr>
            <p:cNvPr id="38" name="Group 37">
              <a:extLst>
                <a:ext uri="{FF2B5EF4-FFF2-40B4-BE49-F238E27FC236}">
                  <a16:creationId xmlns:a16="http://schemas.microsoft.com/office/drawing/2014/main" id="{22622683-273C-4EF4-B6C2-6690534D52E0}"/>
                </a:ext>
              </a:extLst>
            </p:cNvPr>
            <p:cNvGrpSpPr/>
            <p:nvPr/>
          </p:nvGrpSpPr>
          <p:grpSpPr>
            <a:xfrm>
              <a:off x="5421448" y="5013880"/>
              <a:ext cx="6461764" cy="1600200"/>
              <a:chOff x="5421448" y="5096072"/>
              <a:chExt cx="6461764" cy="1600200"/>
            </a:xfrm>
          </p:grpSpPr>
          <p:sp>
            <p:nvSpPr>
              <p:cNvPr id="39" name="Tools list 1">
                <a:extLst>
                  <a:ext uri="{FF2B5EF4-FFF2-40B4-BE49-F238E27FC236}">
                    <a16:creationId xmlns:a16="http://schemas.microsoft.com/office/drawing/2014/main" id="{DD7042A6-EBC3-4C15-A1B0-7F36C104B910}"/>
                  </a:ext>
                </a:extLst>
              </p:cNvPr>
              <p:cNvSpPr txBox="1">
                <a:spLocks/>
              </p:cNvSpPr>
              <p:nvPr/>
            </p:nvSpPr>
            <p:spPr>
              <a:xfrm>
                <a:off x="5421448" y="5470549"/>
                <a:ext cx="3993071" cy="1156727"/>
              </a:xfrm>
              <a:prstGeom prst="rect">
                <a:avLst/>
              </a:prstGeom>
              <a:noFill/>
            </p:spPr>
            <p:txBody>
              <a:bodyPr vert="horz" wrap="square" lIns="91440" tIns="0" rIns="0" bIns="0" rtlCol="0">
                <a:spAutoFit/>
              </a:bodyPr>
              <a:lstStyle>
                <a:lvl1pPr marL="0" indent="0" algn="l" defTabSz="914400" rtl="0" eaLnBrk="1" latinLnBrk="0" hangingPunct="1">
                  <a:lnSpc>
                    <a:spcPct val="100000"/>
                  </a:lnSpc>
                  <a:spcBef>
                    <a:spcPts val="1200"/>
                  </a:spcBef>
                  <a:buFont typeface="Arial" panose="020B0604020202020204" pitchFamily="34" charset="0"/>
                  <a:buNone/>
                  <a:defRPr lang="en-US" sz="1300" kern="1200" smtClean="0">
                    <a:solidFill>
                      <a:schemeClr val="tx1"/>
                    </a:solidFill>
                    <a:latin typeface="+mn-lt"/>
                    <a:ea typeface="+mn-ea"/>
                    <a:cs typeface="+mn-cs"/>
                  </a:defRPr>
                </a:lvl1pPr>
                <a:lvl2pPr marL="230188" indent="-228600" algn="l" defTabSz="914400" rtl="0" eaLnBrk="1" latinLnBrk="0" hangingPunct="1">
                  <a:lnSpc>
                    <a:spcPct val="100000"/>
                  </a:lnSpc>
                  <a:spcBef>
                    <a:spcPts val="900"/>
                  </a:spcBef>
                  <a:buClr>
                    <a:schemeClr val="accent2">
                      <a:lumMod val="50000"/>
                    </a:schemeClr>
                  </a:buClr>
                  <a:buSzPct val="95000"/>
                  <a:buFont typeface="Wingdings" panose="05000000000000000000" pitchFamily="2" charset="2"/>
                  <a:buChar char="ª"/>
                  <a:defRPr lang="en-US" sz="1300" kern="1200" smtClean="0">
                    <a:solidFill>
                      <a:schemeClr val="tx1"/>
                    </a:solidFill>
                    <a:latin typeface="+mn-lt"/>
                    <a:ea typeface="+mn-ea"/>
                    <a:cs typeface="+mn-cs"/>
                  </a:defRPr>
                </a:lvl2pPr>
                <a:lvl3pPr marL="461963" indent="-236538" algn="l" defTabSz="914400" rtl="0" eaLnBrk="1" latinLnBrk="0" hangingPunct="1">
                  <a:lnSpc>
                    <a:spcPct val="100000"/>
                  </a:lnSpc>
                  <a:spcBef>
                    <a:spcPts val="600"/>
                  </a:spcBef>
                  <a:buClr>
                    <a:schemeClr val="accent2">
                      <a:lumMod val="50000"/>
                    </a:schemeClr>
                  </a:buClr>
                  <a:buFont typeface="Wingdings" panose="05000000000000000000" pitchFamily="2" charset="2"/>
                  <a:buChar char="²"/>
                  <a:defRPr lang="en-US" sz="1300" kern="1200" smtClean="0">
                    <a:solidFill>
                      <a:schemeClr val="tx1"/>
                    </a:solidFill>
                    <a:latin typeface="+mn-lt"/>
                    <a:ea typeface="+mn-ea"/>
                    <a:cs typeface="+mn-cs"/>
                  </a:defRPr>
                </a:lvl3pPr>
                <a:lvl4pPr marL="628650" indent="-166688" algn="l" defTabSz="914400" rtl="0" eaLnBrk="1" latinLnBrk="0" hangingPunct="1">
                  <a:lnSpc>
                    <a:spcPct val="100000"/>
                  </a:lnSpc>
                  <a:spcBef>
                    <a:spcPts val="300"/>
                  </a:spcBef>
                  <a:buClr>
                    <a:schemeClr val="accent2">
                      <a:lumMod val="50000"/>
                    </a:schemeClr>
                  </a:buClr>
                  <a:buSzPct val="115000"/>
                  <a:buFont typeface="Wingdings" panose="05000000000000000000" pitchFamily="2" charset="2"/>
                  <a:buChar char="s"/>
                  <a:defRPr lang="en-US" sz="1300" kern="1200" smtClean="0">
                    <a:solidFill>
                      <a:schemeClr val="tx1"/>
                    </a:solidFill>
                    <a:latin typeface="+mn-lt"/>
                    <a:ea typeface="+mn-ea"/>
                    <a:cs typeface="+mn-cs"/>
                  </a:defRPr>
                </a:lvl4pPr>
                <a:lvl5pPr marL="800100" indent="-171450" algn="l" defTabSz="914400" rtl="0" eaLnBrk="1" latinLnBrk="0" hangingPunct="1">
                  <a:lnSpc>
                    <a:spcPct val="100000"/>
                  </a:lnSpc>
                  <a:spcBef>
                    <a:spcPts val="300"/>
                  </a:spcBef>
                  <a:buClr>
                    <a:schemeClr val="accent2">
                      <a:lumMod val="50000"/>
                    </a:schemeClr>
                  </a:buClr>
                  <a:buSzPct val="90000"/>
                  <a:buFont typeface="Wingdings" panose="05000000000000000000" pitchFamily="2" charset="2"/>
                  <a:buChar char="ú"/>
                  <a:defRPr lang="en-US"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6213" lvl="1" indent="-174625">
                  <a:lnSpc>
                    <a:spcPct val="90000"/>
                  </a:lnSpc>
                  <a:spcBef>
                    <a:spcPts val="450"/>
                  </a:spcBef>
                  <a:buClr>
                    <a:srgbClr val="4C8CC1"/>
                  </a:buClr>
                </a:pPr>
                <a:r>
                  <a:rPr lang="en-US" sz="1300" dirty="0"/>
                  <a:t>Energy Code Product Finder</a:t>
                </a:r>
              </a:p>
              <a:p>
                <a:pPr marL="176213" lvl="1" indent="-174625">
                  <a:lnSpc>
                    <a:spcPct val="90000"/>
                  </a:lnSpc>
                  <a:spcBef>
                    <a:spcPts val="450"/>
                  </a:spcBef>
                  <a:buClr>
                    <a:srgbClr val="4C8CC1"/>
                  </a:buClr>
                </a:pPr>
                <a:r>
                  <a:rPr lang="en-US" sz="1300" dirty="0"/>
                  <a:t>Forms Ace</a:t>
                </a:r>
              </a:p>
              <a:p>
                <a:pPr marL="176213" lvl="1" indent="-174625">
                  <a:lnSpc>
                    <a:spcPct val="90000"/>
                  </a:lnSpc>
                  <a:spcBef>
                    <a:spcPts val="450"/>
                  </a:spcBef>
                  <a:buClr>
                    <a:srgbClr val="4C8CC1"/>
                  </a:buClr>
                </a:pPr>
                <a:r>
                  <a:rPr lang="en-US" sz="1300" dirty="0"/>
                  <a:t>Image Ace</a:t>
                </a:r>
              </a:p>
              <a:p>
                <a:pPr marL="176213" lvl="1" indent="-174625">
                  <a:lnSpc>
                    <a:spcPct val="90000"/>
                  </a:lnSpc>
                  <a:spcBef>
                    <a:spcPts val="450"/>
                  </a:spcBef>
                  <a:buClr>
                    <a:srgbClr val="4C8CC1"/>
                  </a:buClr>
                </a:pPr>
                <a:r>
                  <a:rPr lang="en-US" sz="1300" dirty="0"/>
                  <a:t>Navigator Ace</a:t>
                </a:r>
              </a:p>
              <a:p>
                <a:pPr marL="176213" lvl="1" indent="-174625">
                  <a:lnSpc>
                    <a:spcPct val="90000"/>
                  </a:lnSpc>
                  <a:spcBef>
                    <a:spcPts val="450"/>
                  </a:spcBef>
                  <a:buClr>
                    <a:srgbClr val="4C8CC1"/>
                  </a:buClr>
                </a:pPr>
                <a:r>
                  <a:rPr lang="en-US" sz="1300" dirty="0"/>
                  <a:t>Nonres. Indoor Lighting Wheel</a:t>
                </a:r>
              </a:p>
            </p:txBody>
          </p:sp>
          <p:sp>
            <p:nvSpPr>
              <p:cNvPr id="40" name="Tools list 2">
                <a:extLst>
                  <a:ext uri="{FF2B5EF4-FFF2-40B4-BE49-F238E27FC236}">
                    <a16:creationId xmlns:a16="http://schemas.microsoft.com/office/drawing/2014/main" id="{EED75450-95B9-4091-83C4-E06E6EBFB001}"/>
                  </a:ext>
                </a:extLst>
              </p:cNvPr>
              <p:cNvSpPr txBox="1">
                <a:spLocks/>
              </p:cNvSpPr>
              <p:nvPr/>
            </p:nvSpPr>
            <p:spPr>
              <a:xfrm>
                <a:off x="9441185" y="5470549"/>
                <a:ext cx="2424600" cy="1092607"/>
              </a:xfrm>
              <a:prstGeom prst="rect">
                <a:avLst/>
              </a:prstGeom>
              <a:noFill/>
            </p:spPr>
            <p:txBody>
              <a:bodyPr vert="horz" wrap="square" lIns="91440" tIns="0" rIns="0" bIns="0" rtlCol="0">
                <a:spAutoFit/>
              </a:bodyPr>
              <a:lstStyle>
                <a:lvl1pPr marL="0" indent="0" algn="l" defTabSz="914400" rtl="0" eaLnBrk="1" latinLnBrk="0" hangingPunct="1">
                  <a:lnSpc>
                    <a:spcPct val="100000"/>
                  </a:lnSpc>
                  <a:spcBef>
                    <a:spcPts val="1200"/>
                  </a:spcBef>
                  <a:buFont typeface="Arial" panose="020B0604020202020204" pitchFamily="34" charset="0"/>
                  <a:buNone/>
                  <a:defRPr lang="en-US" sz="1300" kern="1200" smtClean="0">
                    <a:solidFill>
                      <a:schemeClr val="tx1"/>
                    </a:solidFill>
                    <a:latin typeface="+mn-lt"/>
                    <a:ea typeface="+mn-ea"/>
                    <a:cs typeface="+mn-cs"/>
                  </a:defRPr>
                </a:lvl1pPr>
                <a:lvl2pPr marL="230188" indent="-228600" algn="l" defTabSz="914400" rtl="0" eaLnBrk="1" latinLnBrk="0" hangingPunct="1">
                  <a:lnSpc>
                    <a:spcPct val="100000"/>
                  </a:lnSpc>
                  <a:spcBef>
                    <a:spcPts val="900"/>
                  </a:spcBef>
                  <a:buClr>
                    <a:schemeClr val="accent2">
                      <a:lumMod val="50000"/>
                    </a:schemeClr>
                  </a:buClr>
                  <a:buSzPct val="95000"/>
                  <a:buFont typeface="Wingdings" panose="05000000000000000000" pitchFamily="2" charset="2"/>
                  <a:buChar char="ª"/>
                  <a:defRPr lang="en-US" sz="1300" kern="1200" smtClean="0">
                    <a:solidFill>
                      <a:schemeClr val="tx1"/>
                    </a:solidFill>
                    <a:latin typeface="+mn-lt"/>
                    <a:ea typeface="+mn-ea"/>
                    <a:cs typeface="+mn-cs"/>
                  </a:defRPr>
                </a:lvl2pPr>
                <a:lvl3pPr marL="461963" indent="-236538" algn="l" defTabSz="914400" rtl="0" eaLnBrk="1" latinLnBrk="0" hangingPunct="1">
                  <a:lnSpc>
                    <a:spcPct val="100000"/>
                  </a:lnSpc>
                  <a:spcBef>
                    <a:spcPts val="600"/>
                  </a:spcBef>
                  <a:buClr>
                    <a:schemeClr val="accent2">
                      <a:lumMod val="50000"/>
                    </a:schemeClr>
                  </a:buClr>
                  <a:buFont typeface="Wingdings" panose="05000000000000000000" pitchFamily="2" charset="2"/>
                  <a:buChar char="²"/>
                  <a:defRPr lang="en-US" sz="1300" kern="1200" smtClean="0">
                    <a:solidFill>
                      <a:schemeClr val="tx1"/>
                    </a:solidFill>
                    <a:latin typeface="+mn-lt"/>
                    <a:ea typeface="+mn-ea"/>
                    <a:cs typeface="+mn-cs"/>
                  </a:defRPr>
                </a:lvl3pPr>
                <a:lvl4pPr marL="628650" indent="-166688" algn="l" defTabSz="914400" rtl="0" eaLnBrk="1" latinLnBrk="0" hangingPunct="1">
                  <a:lnSpc>
                    <a:spcPct val="100000"/>
                  </a:lnSpc>
                  <a:spcBef>
                    <a:spcPts val="300"/>
                  </a:spcBef>
                  <a:buClr>
                    <a:schemeClr val="accent2">
                      <a:lumMod val="50000"/>
                    </a:schemeClr>
                  </a:buClr>
                  <a:buSzPct val="115000"/>
                  <a:buFont typeface="Wingdings" panose="05000000000000000000" pitchFamily="2" charset="2"/>
                  <a:buChar char="s"/>
                  <a:defRPr lang="en-US" sz="1300" kern="1200" smtClean="0">
                    <a:solidFill>
                      <a:schemeClr val="tx1"/>
                    </a:solidFill>
                    <a:latin typeface="+mn-lt"/>
                    <a:ea typeface="+mn-ea"/>
                    <a:cs typeface="+mn-cs"/>
                  </a:defRPr>
                </a:lvl4pPr>
                <a:lvl5pPr marL="800100" indent="-171450" algn="l" defTabSz="914400" rtl="0" eaLnBrk="1" latinLnBrk="0" hangingPunct="1">
                  <a:lnSpc>
                    <a:spcPct val="100000"/>
                  </a:lnSpc>
                  <a:spcBef>
                    <a:spcPts val="300"/>
                  </a:spcBef>
                  <a:buClr>
                    <a:schemeClr val="accent2">
                      <a:lumMod val="50000"/>
                    </a:schemeClr>
                  </a:buClr>
                  <a:buSzPct val="90000"/>
                  <a:buFont typeface="Wingdings" panose="05000000000000000000" pitchFamily="2" charset="2"/>
                  <a:buChar char="ú"/>
                  <a:defRPr lang="en-US"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6213" lvl="1" indent="-174625">
                  <a:lnSpc>
                    <a:spcPct val="90000"/>
                  </a:lnSpc>
                  <a:spcBef>
                    <a:spcPts val="450"/>
                  </a:spcBef>
                  <a:buClr>
                    <a:srgbClr val="4C8CC1"/>
                  </a:buClr>
                </a:pPr>
                <a:r>
                  <a:rPr lang="en-US" sz="1300" dirty="0"/>
                  <a:t>Q&amp;Ace</a:t>
                </a:r>
              </a:p>
              <a:p>
                <a:pPr marL="176213" lvl="1" indent="-174625">
                  <a:lnSpc>
                    <a:spcPct val="90000"/>
                  </a:lnSpc>
                  <a:spcBef>
                    <a:spcPts val="450"/>
                  </a:spcBef>
                  <a:buClr>
                    <a:srgbClr val="4C8CC1"/>
                  </a:buClr>
                </a:pPr>
                <a:r>
                  <a:rPr lang="en-US" sz="1300" dirty="0"/>
                  <a:t>Reference Ace</a:t>
                </a:r>
              </a:p>
              <a:p>
                <a:pPr marL="176213" lvl="1" indent="-174625">
                  <a:lnSpc>
                    <a:spcPct val="90000"/>
                  </a:lnSpc>
                  <a:spcBef>
                    <a:spcPts val="450"/>
                  </a:spcBef>
                  <a:buClr>
                    <a:srgbClr val="4C8CC1"/>
                  </a:buClr>
                </a:pPr>
                <a:r>
                  <a:rPr lang="en-US" sz="1300" dirty="0"/>
                  <a:t>Timeline Ace</a:t>
                </a:r>
              </a:p>
              <a:p>
                <a:pPr marL="176213" lvl="1" indent="-174625">
                  <a:lnSpc>
                    <a:spcPct val="90000"/>
                  </a:lnSpc>
                  <a:spcBef>
                    <a:spcPts val="450"/>
                  </a:spcBef>
                  <a:buClr>
                    <a:srgbClr val="4C8CC1"/>
                  </a:buClr>
                </a:pPr>
                <a:r>
                  <a:rPr lang="en-US" sz="1300" dirty="0"/>
                  <a:t>Virtual Compliance Assistant</a:t>
                </a:r>
              </a:p>
            </p:txBody>
          </p:sp>
          <p:sp>
            <p:nvSpPr>
              <p:cNvPr id="41" name="Tools list outline">
                <a:extLst>
                  <a:ext uri="{FF2B5EF4-FFF2-40B4-BE49-F238E27FC236}">
                    <a16:creationId xmlns:a16="http://schemas.microsoft.com/office/drawing/2014/main" id="{674AE73B-4F8B-4C9C-8478-5933E679CB1A}"/>
                  </a:ext>
                </a:extLst>
              </p:cNvPr>
              <p:cNvSpPr/>
              <p:nvPr/>
            </p:nvSpPr>
            <p:spPr>
              <a:xfrm>
                <a:off x="5421449" y="5096072"/>
                <a:ext cx="6461763" cy="1600200"/>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2" name="Tools list heading">
                <a:extLst>
                  <a:ext uri="{FF2B5EF4-FFF2-40B4-BE49-F238E27FC236}">
                    <a16:creationId xmlns:a16="http://schemas.microsoft.com/office/drawing/2014/main" id="{126CB52E-820D-4F5D-BDE5-0E629F300ED4}"/>
                  </a:ext>
                </a:extLst>
              </p:cNvPr>
              <p:cNvSpPr/>
              <p:nvPr/>
            </p:nvSpPr>
            <p:spPr>
              <a:xfrm>
                <a:off x="5421449" y="5096072"/>
                <a:ext cx="6461762" cy="238351"/>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tIns="18288" bIns="0" rtlCol="0" anchor="t" anchorCtr="0"/>
              <a:lstStyle/>
              <a:p>
                <a:r>
                  <a:rPr lang="en-US" sz="1300" b="1" dirty="0"/>
                  <a:t>Our Tools include:</a:t>
                </a:r>
              </a:p>
            </p:txBody>
          </p:sp>
        </p:grpSp>
      </p:grpSp>
      <p:sp>
        <p:nvSpPr>
          <p:cNvPr id="43" name="Tools cover">
            <a:extLst>
              <a:ext uri="{FF2B5EF4-FFF2-40B4-BE49-F238E27FC236}">
                <a16:creationId xmlns:a16="http://schemas.microsoft.com/office/drawing/2014/main" id="{34682820-9504-41A2-98C1-B264A723886A}"/>
              </a:ext>
            </a:extLst>
          </p:cNvPr>
          <p:cNvSpPr>
            <a:spLocks noChangeArrowheads="1"/>
          </p:cNvSpPr>
          <p:nvPr/>
        </p:nvSpPr>
        <p:spPr bwMode="auto">
          <a:xfrm>
            <a:off x="513866" y="1312187"/>
            <a:ext cx="3289399" cy="3359095"/>
          </a:xfrm>
          <a:prstGeom prst="rect">
            <a:avLst/>
          </a:prstGeom>
          <a:solidFill>
            <a:schemeClr val="bg1"/>
          </a:solidFill>
          <a:ln w="15875">
            <a:solidFill>
              <a:schemeClr val="tx2"/>
            </a:solidFill>
          </a:ln>
        </p:spPr>
        <p:txBody>
          <a:bodyPr vert="horz" wrap="square" lIns="68580" tIns="0" rIns="68580" bIns="480060" numCol="1" anchor="ctr" anchorCtr="0" compatLnSpc="1">
            <a:prstTxWarp prst="textNoShape">
              <a:avLst/>
            </a:prstTxWarp>
          </a:bodyPr>
          <a:lstStyle/>
          <a:p>
            <a:pPr algn="ctr"/>
            <a:endParaRPr lang="en-US" sz="2400" dirty="0"/>
          </a:p>
        </p:txBody>
      </p:sp>
      <p:pic>
        <p:nvPicPr>
          <p:cNvPr id="46" name="logo TOOLS">
            <a:extLst>
              <a:ext uri="{FF2B5EF4-FFF2-40B4-BE49-F238E27FC236}">
                <a16:creationId xmlns:a16="http://schemas.microsoft.com/office/drawing/2014/main" id="{6C4B1875-E1B8-4D44-9CF0-EC3CEE47D81B}"/>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p:blipFill>
        <p:spPr>
          <a:xfrm>
            <a:off x="1146310" y="2071208"/>
            <a:ext cx="2040255" cy="544354"/>
          </a:xfrm>
          <a:prstGeom prst="rect">
            <a:avLst/>
          </a:prstGeom>
        </p:spPr>
      </p:pic>
      <p:sp>
        <p:nvSpPr>
          <p:cNvPr id="44" name="Intro Text Text">
            <a:extLst>
              <a:ext uri="{FF2B5EF4-FFF2-40B4-BE49-F238E27FC236}">
                <a16:creationId xmlns:a16="http://schemas.microsoft.com/office/drawing/2014/main" id="{B32A7A2F-E99A-4BC3-A23E-32311C72F529}"/>
              </a:ext>
            </a:extLst>
          </p:cNvPr>
          <p:cNvSpPr txBox="1">
            <a:spLocks/>
          </p:cNvSpPr>
          <p:nvPr/>
        </p:nvSpPr>
        <p:spPr>
          <a:xfrm>
            <a:off x="555512" y="5075080"/>
            <a:ext cx="11318363" cy="1222579"/>
          </a:xfrm>
          <a:prstGeom prst="rect">
            <a:avLst/>
          </a:prstGeom>
          <a:noFill/>
        </p:spPr>
        <p:txBody>
          <a:bodyPr vert="horz" wrap="square" lIns="0" tIns="0" rIns="0" bIns="0" rtlCol="0">
            <a:spAutoFit/>
          </a:bodyPr>
          <a:lstStyle>
            <a:lvl1pPr marL="0" indent="0" algn="l" defTabSz="914400" rtl="0" eaLnBrk="1" latinLnBrk="0" hangingPunct="1">
              <a:lnSpc>
                <a:spcPct val="100000"/>
              </a:lnSpc>
              <a:spcBef>
                <a:spcPts val="1200"/>
              </a:spcBef>
              <a:buFont typeface="Arial" panose="020B0604020202020204" pitchFamily="34" charset="0"/>
              <a:buNone/>
              <a:defRPr lang="en-US" sz="1300" kern="1200" smtClean="0">
                <a:solidFill>
                  <a:schemeClr val="tx1"/>
                </a:solidFill>
                <a:latin typeface="+mn-lt"/>
                <a:ea typeface="+mn-ea"/>
                <a:cs typeface="+mn-cs"/>
              </a:defRPr>
            </a:lvl1pPr>
            <a:lvl2pPr marL="230188" indent="-228600" algn="l" defTabSz="914400" rtl="0" eaLnBrk="1" latinLnBrk="0" hangingPunct="1">
              <a:lnSpc>
                <a:spcPct val="100000"/>
              </a:lnSpc>
              <a:spcBef>
                <a:spcPts val="900"/>
              </a:spcBef>
              <a:buClr>
                <a:schemeClr val="accent2">
                  <a:lumMod val="50000"/>
                </a:schemeClr>
              </a:buClr>
              <a:buSzPct val="95000"/>
              <a:buFont typeface="Wingdings" panose="05000000000000000000" pitchFamily="2" charset="2"/>
              <a:buChar char="ª"/>
              <a:defRPr lang="en-US" sz="1300" kern="1200" smtClean="0">
                <a:solidFill>
                  <a:schemeClr val="tx1"/>
                </a:solidFill>
                <a:latin typeface="+mn-lt"/>
                <a:ea typeface="+mn-ea"/>
                <a:cs typeface="+mn-cs"/>
              </a:defRPr>
            </a:lvl2pPr>
            <a:lvl3pPr marL="461963" indent="-236538" algn="l" defTabSz="914400" rtl="0" eaLnBrk="1" latinLnBrk="0" hangingPunct="1">
              <a:lnSpc>
                <a:spcPct val="100000"/>
              </a:lnSpc>
              <a:spcBef>
                <a:spcPts val="600"/>
              </a:spcBef>
              <a:buClr>
                <a:schemeClr val="accent2">
                  <a:lumMod val="50000"/>
                </a:schemeClr>
              </a:buClr>
              <a:buFont typeface="Wingdings" panose="05000000000000000000" pitchFamily="2" charset="2"/>
              <a:buChar char="²"/>
              <a:defRPr lang="en-US" sz="1300" kern="1200" smtClean="0">
                <a:solidFill>
                  <a:schemeClr val="tx1"/>
                </a:solidFill>
                <a:latin typeface="+mn-lt"/>
                <a:ea typeface="+mn-ea"/>
                <a:cs typeface="+mn-cs"/>
              </a:defRPr>
            </a:lvl3pPr>
            <a:lvl4pPr marL="628650" indent="-166688" algn="l" defTabSz="914400" rtl="0" eaLnBrk="1" latinLnBrk="0" hangingPunct="1">
              <a:lnSpc>
                <a:spcPct val="100000"/>
              </a:lnSpc>
              <a:spcBef>
                <a:spcPts val="300"/>
              </a:spcBef>
              <a:buClr>
                <a:schemeClr val="accent2">
                  <a:lumMod val="50000"/>
                </a:schemeClr>
              </a:buClr>
              <a:buSzPct val="115000"/>
              <a:buFont typeface="Wingdings" panose="05000000000000000000" pitchFamily="2" charset="2"/>
              <a:buChar char="s"/>
              <a:defRPr lang="en-US" sz="1300" kern="1200" smtClean="0">
                <a:solidFill>
                  <a:schemeClr val="tx1"/>
                </a:solidFill>
                <a:latin typeface="+mn-lt"/>
                <a:ea typeface="+mn-ea"/>
                <a:cs typeface="+mn-cs"/>
              </a:defRPr>
            </a:lvl4pPr>
            <a:lvl5pPr marL="800100" indent="-171450" algn="l" defTabSz="914400" rtl="0" eaLnBrk="1" latinLnBrk="0" hangingPunct="1">
              <a:lnSpc>
                <a:spcPct val="100000"/>
              </a:lnSpc>
              <a:spcBef>
                <a:spcPts val="300"/>
              </a:spcBef>
              <a:buClr>
                <a:schemeClr val="accent2">
                  <a:lumMod val="50000"/>
                </a:schemeClr>
              </a:buClr>
              <a:buSzPct val="90000"/>
              <a:buFont typeface="Wingdings" panose="05000000000000000000" pitchFamily="2" charset="2"/>
              <a:buChar char="ú"/>
              <a:defRPr lang="en-US"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91" lvl="1" indent="0" algn="ctr">
              <a:lnSpc>
                <a:spcPct val="110000"/>
              </a:lnSpc>
              <a:spcBef>
                <a:spcPts val="1200"/>
              </a:spcBef>
              <a:buNone/>
            </a:pPr>
            <a:r>
              <a:rPr lang="en-US" sz="1600" dirty="0"/>
              <a:t>Your</a:t>
            </a:r>
            <a:r>
              <a:rPr lang="en-US" sz="1600" baseline="0" dirty="0"/>
              <a:t> one-stop shop for no-cost tools, training and resources to help you comply </a:t>
            </a:r>
            <a:br>
              <a:rPr lang="en-US" sz="1600" baseline="0" dirty="0"/>
            </a:br>
            <a:r>
              <a:rPr lang="en-US" sz="1600" baseline="0" dirty="0"/>
              <a:t>with California’s Title 24, Part 6 building energy code and Title 20 appliance standards.</a:t>
            </a:r>
          </a:p>
          <a:p>
            <a:pPr marL="1191" lvl="1" indent="0" algn="ctr">
              <a:lnSpc>
                <a:spcPct val="110000"/>
              </a:lnSpc>
              <a:spcBef>
                <a:spcPts val="1200"/>
              </a:spcBef>
              <a:buNone/>
            </a:pPr>
            <a:r>
              <a:rPr lang="en-US" sz="1600" baseline="0" dirty="0"/>
              <a:t>We’re powered by the California Statewide Codes &amp; Standards Program and </a:t>
            </a:r>
            <a:br>
              <a:rPr lang="en-US" sz="1600" baseline="0" dirty="0"/>
            </a:br>
            <a:r>
              <a:rPr lang="en-US" sz="1600" baseline="0" dirty="0"/>
              <a:t>vetted by the California Energy Commission.</a:t>
            </a:r>
            <a:endParaRPr lang="en-US" sz="1600" dirty="0"/>
          </a:p>
        </p:txBody>
      </p:sp>
      <p:sp>
        <p:nvSpPr>
          <p:cNvPr id="52" name="Join Us at ECA.com">
            <a:extLst>
              <a:ext uri="{FF2B5EF4-FFF2-40B4-BE49-F238E27FC236}">
                <a16:creationId xmlns:a16="http://schemas.microsoft.com/office/drawing/2014/main" id="{34D58B54-DFBE-4F27-B7C1-D47DEC842076}"/>
              </a:ext>
            </a:extLst>
          </p:cNvPr>
          <p:cNvSpPr txBox="1"/>
          <p:nvPr/>
        </p:nvSpPr>
        <p:spPr>
          <a:xfrm>
            <a:off x="1324718" y="4801501"/>
            <a:ext cx="9542567" cy="1053878"/>
          </a:xfrm>
          <a:prstGeom prst="rect">
            <a:avLst/>
          </a:prstGeom>
        </p:spPr>
        <p:txBody>
          <a:bodyPr vert="horz" wrap="square" lIns="0" tIns="0" rIns="0" bIns="0" rtlCol="0">
            <a:spAutoFit/>
          </a:bodyPr>
          <a:lstStyle/>
          <a:p>
            <a:pPr algn="ctr">
              <a:lnSpc>
                <a:spcPct val="110000"/>
              </a:lnSpc>
            </a:pPr>
            <a:r>
              <a:rPr lang="en-US" sz="3200" dirty="0">
                <a:latin typeface="+mj-lt"/>
              </a:rPr>
              <a:t>Join us at</a:t>
            </a:r>
          </a:p>
          <a:p>
            <a:pPr algn="ctr">
              <a:lnSpc>
                <a:spcPct val="110000"/>
              </a:lnSpc>
            </a:pPr>
            <a:r>
              <a:rPr lang="en-US" sz="3200" dirty="0">
                <a:latin typeface="+mj-lt"/>
                <a:hlinkClick r:id="rId13"/>
              </a:rPr>
              <a:t>www.EnergyCodeAce.com</a:t>
            </a:r>
            <a:endParaRPr lang="en-US" sz="3200" dirty="0">
              <a:latin typeface="+mj-lt"/>
            </a:endParaRPr>
          </a:p>
        </p:txBody>
      </p:sp>
      <p:sp>
        <p:nvSpPr>
          <p:cNvPr id="49" name="Title 1">
            <a:extLst>
              <a:ext uri="{FF2B5EF4-FFF2-40B4-BE49-F238E27FC236}">
                <a16:creationId xmlns:a16="http://schemas.microsoft.com/office/drawing/2014/main" id="{CC8CE08F-30BA-4C93-AB97-37CCC960C8E1}"/>
              </a:ext>
            </a:extLst>
          </p:cNvPr>
          <p:cNvSpPr>
            <a:spLocks noGrp="1"/>
          </p:cNvSpPr>
          <p:nvPr>
            <p:ph type="title" hasCustomPrompt="1"/>
          </p:nvPr>
        </p:nvSpPr>
        <p:spPr>
          <a:xfrm>
            <a:off x="-1050202" y="5"/>
            <a:ext cx="1050203" cy="314445"/>
          </a:xfrm>
        </p:spPr>
        <p:txBody>
          <a:bodyPr tIns="0" rIns="45720" anchor="t" anchorCtr="0"/>
          <a:lstStyle>
            <a:lvl1pPr algn="r">
              <a:defRPr sz="1200">
                <a:solidFill>
                  <a:schemeClr val="tx1"/>
                </a:solidFill>
                <a:latin typeface="+mj-lt"/>
              </a:defRPr>
            </a:lvl1pPr>
          </a:lstStyle>
          <a:p>
            <a:r>
              <a:rPr lang="en-US" dirty="0"/>
              <a:t>&lt;ECA Offerings&gt;</a:t>
            </a:r>
          </a:p>
        </p:txBody>
      </p:sp>
    </p:spTree>
    <p:extLst>
      <p:ext uri="{BB962C8B-B14F-4D97-AF65-F5344CB8AC3E}">
        <p14:creationId xmlns:p14="http://schemas.microsoft.com/office/powerpoint/2010/main" val="1361889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700" fill="hold"/>
                                        <p:tgtEl>
                                          <p:spTgt spid="35"/>
                                        </p:tgtEl>
                                        <p:attrNameLst>
                                          <p:attrName>ppt_w</p:attrName>
                                        </p:attrNameLst>
                                      </p:cBhvr>
                                      <p:tavLst>
                                        <p:tav tm="0">
                                          <p:val>
                                            <p:fltVal val="0"/>
                                          </p:val>
                                        </p:tav>
                                        <p:tav tm="100000">
                                          <p:val>
                                            <p:strVal val="#ppt_w"/>
                                          </p:val>
                                        </p:tav>
                                      </p:tavLst>
                                    </p:anim>
                                    <p:anim calcmode="lin" valueType="num">
                                      <p:cBhvr>
                                        <p:cTn id="8" dur="700" fill="hold"/>
                                        <p:tgtEl>
                                          <p:spTgt spid="35"/>
                                        </p:tgtEl>
                                        <p:attrNameLst>
                                          <p:attrName>ppt_h</p:attrName>
                                        </p:attrNameLst>
                                      </p:cBhvr>
                                      <p:tavLst>
                                        <p:tav tm="0">
                                          <p:val>
                                            <p:strVal val="#ppt_h"/>
                                          </p:val>
                                        </p:tav>
                                        <p:tav tm="100000">
                                          <p:val>
                                            <p:strVal val="#ppt_h"/>
                                          </p:val>
                                        </p:tav>
                                      </p:tavLst>
                                    </p:anim>
                                  </p:childTnLst>
                                </p:cTn>
                              </p:par>
                              <p:par>
                                <p:cTn id="9" presetID="17" presetClass="exit" presetSubtype="10" fill="hold" grpId="0" nodeType="withEffect">
                                  <p:stCondLst>
                                    <p:cond delay="0"/>
                                  </p:stCondLst>
                                  <p:childTnLst>
                                    <p:anim calcmode="lin" valueType="num">
                                      <p:cBhvr>
                                        <p:cTn id="10" dur="700"/>
                                        <p:tgtEl>
                                          <p:spTgt spid="43"/>
                                        </p:tgtEl>
                                        <p:attrNameLst>
                                          <p:attrName>ppt_w</p:attrName>
                                        </p:attrNameLst>
                                      </p:cBhvr>
                                      <p:tavLst>
                                        <p:tav tm="0">
                                          <p:val>
                                            <p:strVal val="ppt_w"/>
                                          </p:val>
                                        </p:tav>
                                        <p:tav tm="100000">
                                          <p:val>
                                            <p:fltVal val="0"/>
                                          </p:val>
                                        </p:tav>
                                      </p:tavLst>
                                    </p:anim>
                                    <p:anim calcmode="lin" valueType="num">
                                      <p:cBhvr>
                                        <p:cTn id="11" dur="700"/>
                                        <p:tgtEl>
                                          <p:spTgt spid="43"/>
                                        </p:tgtEl>
                                        <p:attrNameLst>
                                          <p:attrName>ppt_h</p:attrName>
                                        </p:attrNameLst>
                                      </p:cBhvr>
                                      <p:tavLst>
                                        <p:tav tm="0">
                                          <p:val>
                                            <p:strVal val="ppt_h"/>
                                          </p:val>
                                        </p:tav>
                                        <p:tav tm="100000">
                                          <p:val>
                                            <p:strVal val="ppt_h"/>
                                          </p:val>
                                        </p:tav>
                                      </p:tavLst>
                                    </p:anim>
                                    <p:set>
                                      <p:cBhvr>
                                        <p:cTn id="12" dur="1" fill="hold">
                                          <p:stCondLst>
                                            <p:cond delay="699"/>
                                          </p:stCondLst>
                                        </p:cTn>
                                        <p:tgtEl>
                                          <p:spTgt spid="43"/>
                                        </p:tgtEl>
                                        <p:attrNameLst>
                                          <p:attrName>style.visibility</p:attrName>
                                        </p:attrNameLst>
                                      </p:cBhvr>
                                      <p:to>
                                        <p:strVal val="hidden"/>
                                      </p:to>
                                    </p:set>
                                  </p:childTnLst>
                                </p:cTn>
                              </p:par>
                              <p:par>
                                <p:cTn id="13" presetID="17" presetClass="exit" presetSubtype="10" fill="hold" nodeType="withEffect">
                                  <p:stCondLst>
                                    <p:cond delay="0"/>
                                  </p:stCondLst>
                                  <p:childTnLst>
                                    <p:anim calcmode="lin" valueType="num">
                                      <p:cBhvr>
                                        <p:cTn id="14" dur="500"/>
                                        <p:tgtEl>
                                          <p:spTgt spid="46"/>
                                        </p:tgtEl>
                                        <p:attrNameLst>
                                          <p:attrName>ppt_w</p:attrName>
                                        </p:attrNameLst>
                                      </p:cBhvr>
                                      <p:tavLst>
                                        <p:tav tm="0">
                                          <p:val>
                                            <p:strVal val="ppt_w"/>
                                          </p:val>
                                        </p:tav>
                                        <p:tav tm="100000">
                                          <p:val>
                                            <p:fltVal val="0"/>
                                          </p:val>
                                        </p:tav>
                                      </p:tavLst>
                                    </p:anim>
                                    <p:anim calcmode="lin" valueType="num">
                                      <p:cBhvr>
                                        <p:cTn id="15" dur="500"/>
                                        <p:tgtEl>
                                          <p:spTgt spid="46"/>
                                        </p:tgtEl>
                                        <p:attrNameLst>
                                          <p:attrName>ppt_h</p:attrName>
                                        </p:attrNameLst>
                                      </p:cBhvr>
                                      <p:tavLst>
                                        <p:tav tm="0">
                                          <p:val>
                                            <p:strVal val="ppt_h"/>
                                          </p:val>
                                        </p:tav>
                                        <p:tav tm="100000">
                                          <p:val>
                                            <p:strVal val="ppt_h"/>
                                          </p:val>
                                        </p:tav>
                                      </p:tavLst>
                                    </p:anim>
                                    <p:set>
                                      <p:cBhvr>
                                        <p:cTn id="16" dur="1" fill="hold">
                                          <p:stCondLst>
                                            <p:cond delay="499"/>
                                          </p:stCondLst>
                                        </p:cTn>
                                        <p:tgtEl>
                                          <p:spTgt spid="46"/>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700"/>
                                        <p:tgtEl>
                                          <p:spTgt spid="44"/>
                                        </p:tgtEl>
                                      </p:cBhvr>
                                    </p:animEffect>
                                    <p:set>
                                      <p:cBhvr>
                                        <p:cTn id="19" dur="1" fill="hold">
                                          <p:stCondLst>
                                            <p:cond delay="699"/>
                                          </p:stCondLst>
                                        </p:cTn>
                                        <p:tgtEl>
                                          <p:spTgt spid="44"/>
                                        </p:tgtEl>
                                        <p:attrNameLst>
                                          <p:attrName>style.visibility</p:attrName>
                                        </p:attrNameLst>
                                      </p:cBhvr>
                                      <p:to>
                                        <p:strVal val="hidden"/>
                                      </p:to>
                                    </p:set>
                                  </p:childTnLst>
                                </p:cTn>
                              </p:par>
                              <p:par>
                                <p:cTn id="20" presetID="10" presetClass="entr" presetSubtype="0" fill="hold" nodeType="withEffect">
                                  <p:stCondLst>
                                    <p:cond delay="500"/>
                                  </p:stCondLst>
                                  <p:childTnLst>
                                    <p:set>
                                      <p:cBhvr>
                                        <p:cTn id="21" dur="1" fill="hold">
                                          <p:stCondLst>
                                            <p:cond delay="0"/>
                                          </p:stCondLst>
                                        </p:cTn>
                                        <p:tgtEl>
                                          <p:spTgt spid="36"/>
                                        </p:tgtEl>
                                        <p:attrNameLst>
                                          <p:attrName>style.visibility</p:attrName>
                                        </p:attrNameLst>
                                      </p:cBhvr>
                                      <p:to>
                                        <p:strVal val="visible"/>
                                      </p:to>
                                    </p:set>
                                    <p:animEffect transition="in" filter="fade">
                                      <p:cBhvr>
                                        <p:cTn id="22" dur="700"/>
                                        <p:tgtEl>
                                          <p:spTgt spid="36"/>
                                        </p:tgtEl>
                                      </p:cBhvr>
                                    </p:animEffect>
                                  </p:childTnLst>
                                </p:cTn>
                              </p:par>
                            </p:childTnLst>
                          </p:cTn>
                        </p:par>
                      </p:childTnLst>
                    </p:cTn>
                  </p:par>
                  <p:par>
                    <p:cTn id="23" fill="hold">
                      <p:stCondLst>
                        <p:cond delay="indefinite"/>
                      </p:stCondLst>
                      <p:childTnLst>
                        <p:par>
                          <p:cTn id="24" fill="hold">
                            <p:stCondLst>
                              <p:cond delay="0"/>
                            </p:stCondLst>
                            <p:childTnLst>
                              <p:par>
                                <p:cTn id="25" presetID="17" presetClass="entr" presetSubtype="10"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700" fill="hold"/>
                                        <p:tgtEl>
                                          <p:spTgt spid="26"/>
                                        </p:tgtEl>
                                        <p:attrNameLst>
                                          <p:attrName>ppt_w</p:attrName>
                                        </p:attrNameLst>
                                      </p:cBhvr>
                                      <p:tavLst>
                                        <p:tav tm="0">
                                          <p:val>
                                            <p:fltVal val="0"/>
                                          </p:val>
                                        </p:tav>
                                        <p:tav tm="100000">
                                          <p:val>
                                            <p:strVal val="#ppt_w"/>
                                          </p:val>
                                        </p:tav>
                                      </p:tavLst>
                                    </p:anim>
                                    <p:anim calcmode="lin" valueType="num">
                                      <p:cBhvr>
                                        <p:cTn id="28" dur="700" fill="hold"/>
                                        <p:tgtEl>
                                          <p:spTgt spid="26"/>
                                        </p:tgtEl>
                                        <p:attrNameLst>
                                          <p:attrName>ppt_h</p:attrName>
                                        </p:attrNameLst>
                                      </p:cBhvr>
                                      <p:tavLst>
                                        <p:tav tm="0">
                                          <p:val>
                                            <p:strVal val="#ppt_h"/>
                                          </p:val>
                                        </p:tav>
                                        <p:tav tm="100000">
                                          <p:val>
                                            <p:strVal val="#ppt_h"/>
                                          </p:val>
                                        </p:tav>
                                      </p:tavLst>
                                    </p:anim>
                                  </p:childTnLst>
                                </p:cTn>
                              </p:par>
                              <p:par>
                                <p:cTn id="29" presetID="17" presetClass="exit" presetSubtype="10" fill="hold" grpId="0" nodeType="withEffect">
                                  <p:stCondLst>
                                    <p:cond delay="0"/>
                                  </p:stCondLst>
                                  <p:childTnLst>
                                    <p:anim calcmode="lin" valueType="num">
                                      <p:cBhvr>
                                        <p:cTn id="30" dur="700"/>
                                        <p:tgtEl>
                                          <p:spTgt spid="34"/>
                                        </p:tgtEl>
                                        <p:attrNameLst>
                                          <p:attrName>ppt_w</p:attrName>
                                        </p:attrNameLst>
                                      </p:cBhvr>
                                      <p:tavLst>
                                        <p:tav tm="0">
                                          <p:val>
                                            <p:strVal val="ppt_w"/>
                                          </p:val>
                                        </p:tav>
                                        <p:tav tm="100000">
                                          <p:val>
                                            <p:fltVal val="0"/>
                                          </p:val>
                                        </p:tav>
                                      </p:tavLst>
                                    </p:anim>
                                    <p:anim calcmode="lin" valueType="num">
                                      <p:cBhvr>
                                        <p:cTn id="31" dur="700"/>
                                        <p:tgtEl>
                                          <p:spTgt spid="34"/>
                                        </p:tgtEl>
                                        <p:attrNameLst>
                                          <p:attrName>ppt_h</p:attrName>
                                        </p:attrNameLst>
                                      </p:cBhvr>
                                      <p:tavLst>
                                        <p:tav tm="0">
                                          <p:val>
                                            <p:strVal val="ppt_h"/>
                                          </p:val>
                                        </p:tav>
                                        <p:tav tm="100000">
                                          <p:val>
                                            <p:strVal val="ppt_h"/>
                                          </p:val>
                                        </p:tav>
                                      </p:tavLst>
                                    </p:anim>
                                    <p:set>
                                      <p:cBhvr>
                                        <p:cTn id="32" dur="1" fill="hold">
                                          <p:stCondLst>
                                            <p:cond delay="699"/>
                                          </p:stCondLst>
                                        </p:cTn>
                                        <p:tgtEl>
                                          <p:spTgt spid="34"/>
                                        </p:tgtEl>
                                        <p:attrNameLst>
                                          <p:attrName>style.visibility</p:attrName>
                                        </p:attrNameLst>
                                      </p:cBhvr>
                                      <p:to>
                                        <p:strVal val="hidden"/>
                                      </p:to>
                                    </p:set>
                                  </p:childTnLst>
                                </p:cTn>
                              </p:par>
                              <p:par>
                                <p:cTn id="33" presetID="17" presetClass="exit" presetSubtype="10" fill="hold" nodeType="withEffect">
                                  <p:stCondLst>
                                    <p:cond delay="0"/>
                                  </p:stCondLst>
                                  <p:childTnLst>
                                    <p:anim calcmode="lin" valueType="num">
                                      <p:cBhvr>
                                        <p:cTn id="34" dur="500"/>
                                        <p:tgtEl>
                                          <p:spTgt spid="47"/>
                                        </p:tgtEl>
                                        <p:attrNameLst>
                                          <p:attrName>ppt_w</p:attrName>
                                        </p:attrNameLst>
                                      </p:cBhvr>
                                      <p:tavLst>
                                        <p:tav tm="0">
                                          <p:val>
                                            <p:strVal val="ppt_w"/>
                                          </p:val>
                                        </p:tav>
                                        <p:tav tm="100000">
                                          <p:val>
                                            <p:fltVal val="0"/>
                                          </p:val>
                                        </p:tav>
                                      </p:tavLst>
                                    </p:anim>
                                    <p:anim calcmode="lin" valueType="num">
                                      <p:cBhvr>
                                        <p:cTn id="35" dur="500"/>
                                        <p:tgtEl>
                                          <p:spTgt spid="47"/>
                                        </p:tgtEl>
                                        <p:attrNameLst>
                                          <p:attrName>ppt_h</p:attrName>
                                        </p:attrNameLst>
                                      </p:cBhvr>
                                      <p:tavLst>
                                        <p:tav tm="0">
                                          <p:val>
                                            <p:strVal val="ppt_h"/>
                                          </p:val>
                                        </p:tav>
                                        <p:tav tm="100000">
                                          <p:val>
                                            <p:strVal val="ppt_h"/>
                                          </p:val>
                                        </p:tav>
                                      </p:tavLst>
                                    </p:anim>
                                    <p:set>
                                      <p:cBhvr>
                                        <p:cTn id="36" dur="1" fill="hold">
                                          <p:stCondLst>
                                            <p:cond delay="499"/>
                                          </p:stCondLst>
                                        </p:cTn>
                                        <p:tgtEl>
                                          <p:spTgt spid="47"/>
                                        </p:tgtEl>
                                        <p:attrNameLst>
                                          <p:attrName>style.visibility</p:attrName>
                                        </p:attrNameLst>
                                      </p:cBhvr>
                                      <p:to>
                                        <p:strVal val="hidden"/>
                                      </p:to>
                                    </p:set>
                                  </p:childTnLst>
                                </p:cTn>
                              </p:par>
                              <p:par>
                                <p:cTn id="37" presetID="17" presetClass="entr" presetSubtype="10" fill="hold" grpId="1" nodeType="with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p:cTn id="39" dur="500" fill="hold"/>
                                        <p:tgtEl>
                                          <p:spTgt spid="43"/>
                                        </p:tgtEl>
                                        <p:attrNameLst>
                                          <p:attrName>ppt_w</p:attrName>
                                        </p:attrNameLst>
                                      </p:cBhvr>
                                      <p:tavLst>
                                        <p:tav tm="0">
                                          <p:val>
                                            <p:fltVal val="0"/>
                                          </p:val>
                                        </p:tav>
                                        <p:tav tm="100000">
                                          <p:val>
                                            <p:strVal val="#ppt_w"/>
                                          </p:val>
                                        </p:tav>
                                      </p:tavLst>
                                    </p:anim>
                                    <p:anim calcmode="lin" valueType="num">
                                      <p:cBhvr>
                                        <p:cTn id="40" dur="500" fill="hold"/>
                                        <p:tgtEl>
                                          <p:spTgt spid="43"/>
                                        </p:tgtEl>
                                        <p:attrNameLst>
                                          <p:attrName>ppt_h</p:attrName>
                                        </p:attrNameLst>
                                      </p:cBhvr>
                                      <p:tavLst>
                                        <p:tav tm="0">
                                          <p:val>
                                            <p:strVal val="#ppt_h"/>
                                          </p:val>
                                        </p:tav>
                                        <p:tav tm="100000">
                                          <p:val>
                                            <p:strVal val="#ppt_h"/>
                                          </p:val>
                                        </p:tav>
                                      </p:tavLst>
                                    </p:anim>
                                  </p:childTnLst>
                                </p:cTn>
                              </p:par>
                              <p:par>
                                <p:cTn id="41" presetID="17" presetClass="entr" presetSubtype="10" fill="hold"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strVal val="#ppt_h"/>
                                          </p:val>
                                        </p:tav>
                                        <p:tav tm="100000">
                                          <p:val>
                                            <p:strVal val="#ppt_h"/>
                                          </p:val>
                                        </p:tav>
                                      </p:tavLst>
                                    </p:anim>
                                  </p:childTnLst>
                                </p:cTn>
                              </p:par>
                              <p:par>
                                <p:cTn id="45" presetID="10" presetClass="exit" presetSubtype="0" fill="hold" nodeType="withEffect">
                                  <p:stCondLst>
                                    <p:cond delay="0"/>
                                  </p:stCondLst>
                                  <p:childTnLst>
                                    <p:animEffect transition="out" filter="fade">
                                      <p:cBhvr>
                                        <p:cTn id="46" dur="500"/>
                                        <p:tgtEl>
                                          <p:spTgt spid="36"/>
                                        </p:tgtEl>
                                      </p:cBhvr>
                                    </p:animEffect>
                                    <p:set>
                                      <p:cBhvr>
                                        <p:cTn id="47" dur="1" fill="hold">
                                          <p:stCondLst>
                                            <p:cond delay="499"/>
                                          </p:stCondLst>
                                        </p:cTn>
                                        <p:tgtEl>
                                          <p:spTgt spid="36"/>
                                        </p:tgtEl>
                                        <p:attrNameLst>
                                          <p:attrName>style.visibility</p:attrName>
                                        </p:attrNameLst>
                                      </p:cBhvr>
                                      <p:to>
                                        <p:strVal val="hidden"/>
                                      </p:to>
                                    </p:set>
                                  </p:childTnLst>
                                </p:cTn>
                              </p:par>
                              <p:par>
                                <p:cTn id="48" presetID="17" presetClass="exit" presetSubtype="10" fill="hold" nodeType="withEffect">
                                  <p:stCondLst>
                                    <p:cond delay="0"/>
                                  </p:stCondLst>
                                  <p:childTnLst>
                                    <p:anim calcmode="lin" valueType="num">
                                      <p:cBhvr>
                                        <p:cTn id="49" dur="500"/>
                                        <p:tgtEl>
                                          <p:spTgt spid="35"/>
                                        </p:tgtEl>
                                        <p:attrNameLst>
                                          <p:attrName>ppt_w</p:attrName>
                                        </p:attrNameLst>
                                      </p:cBhvr>
                                      <p:tavLst>
                                        <p:tav tm="0">
                                          <p:val>
                                            <p:strVal val="ppt_w"/>
                                          </p:val>
                                        </p:tav>
                                        <p:tav tm="100000">
                                          <p:val>
                                            <p:fltVal val="0"/>
                                          </p:val>
                                        </p:tav>
                                      </p:tavLst>
                                    </p:anim>
                                    <p:anim calcmode="lin" valueType="num">
                                      <p:cBhvr>
                                        <p:cTn id="50" dur="500"/>
                                        <p:tgtEl>
                                          <p:spTgt spid="35"/>
                                        </p:tgtEl>
                                        <p:attrNameLst>
                                          <p:attrName>ppt_h</p:attrName>
                                        </p:attrNameLst>
                                      </p:cBhvr>
                                      <p:tavLst>
                                        <p:tav tm="0">
                                          <p:val>
                                            <p:strVal val="ppt_h"/>
                                          </p:val>
                                        </p:tav>
                                        <p:tav tm="100000">
                                          <p:val>
                                            <p:strVal val="ppt_h"/>
                                          </p:val>
                                        </p:tav>
                                      </p:tavLst>
                                    </p:anim>
                                    <p:set>
                                      <p:cBhvr>
                                        <p:cTn id="51" dur="1" fill="hold">
                                          <p:stCondLst>
                                            <p:cond delay="499"/>
                                          </p:stCondLst>
                                        </p:cTn>
                                        <p:tgtEl>
                                          <p:spTgt spid="35"/>
                                        </p:tgtEl>
                                        <p:attrNameLst>
                                          <p:attrName>style.visibility</p:attrName>
                                        </p:attrNameLst>
                                      </p:cBhvr>
                                      <p:to>
                                        <p:strVal val="hidden"/>
                                      </p:to>
                                    </p:set>
                                  </p:childTnLst>
                                </p:cTn>
                              </p:par>
                              <p:par>
                                <p:cTn id="52" presetID="10" presetClass="entr" presetSubtype="0" fill="hold" nodeType="withEffect">
                                  <p:stCondLst>
                                    <p:cond delay="500"/>
                                  </p:stCondLst>
                                  <p:childTnLst>
                                    <p:set>
                                      <p:cBhvr>
                                        <p:cTn id="53" dur="1" fill="hold">
                                          <p:stCondLst>
                                            <p:cond delay="0"/>
                                          </p:stCondLst>
                                        </p:cTn>
                                        <p:tgtEl>
                                          <p:spTgt spid="27"/>
                                        </p:tgtEl>
                                        <p:attrNameLst>
                                          <p:attrName>style.visibility</p:attrName>
                                        </p:attrNameLst>
                                      </p:cBhvr>
                                      <p:to>
                                        <p:strVal val="visible"/>
                                      </p:to>
                                    </p:set>
                                    <p:animEffect transition="in" filter="fade">
                                      <p:cBhvr>
                                        <p:cTn id="54" dur="700"/>
                                        <p:tgtEl>
                                          <p:spTgt spid="27"/>
                                        </p:tgtEl>
                                      </p:cBhvr>
                                    </p:animEffect>
                                  </p:childTnLst>
                                </p:cTn>
                              </p:par>
                            </p:childTnLst>
                          </p:cTn>
                        </p:par>
                      </p:childTnLst>
                    </p:cTn>
                  </p:par>
                  <p:par>
                    <p:cTn id="55" fill="hold">
                      <p:stCondLst>
                        <p:cond delay="indefinite"/>
                      </p:stCondLst>
                      <p:childTnLst>
                        <p:par>
                          <p:cTn id="56" fill="hold">
                            <p:stCondLst>
                              <p:cond delay="0"/>
                            </p:stCondLst>
                            <p:childTnLst>
                              <p:par>
                                <p:cTn id="57" presetID="17" presetClass="entr" presetSubtype="10" fill="hold" nodeType="click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700" fill="hold"/>
                                        <p:tgtEl>
                                          <p:spTgt spid="17"/>
                                        </p:tgtEl>
                                        <p:attrNameLst>
                                          <p:attrName>ppt_w</p:attrName>
                                        </p:attrNameLst>
                                      </p:cBhvr>
                                      <p:tavLst>
                                        <p:tav tm="0">
                                          <p:val>
                                            <p:fltVal val="0"/>
                                          </p:val>
                                        </p:tav>
                                        <p:tav tm="100000">
                                          <p:val>
                                            <p:strVal val="#ppt_w"/>
                                          </p:val>
                                        </p:tav>
                                      </p:tavLst>
                                    </p:anim>
                                    <p:anim calcmode="lin" valueType="num">
                                      <p:cBhvr>
                                        <p:cTn id="60" dur="700" fill="hold"/>
                                        <p:tgtEl>
                                          <p:spTgt spid="17"/>
                                        </p:tgtEl>
                                        <p:attrNameLst>
                                          <p:attrName>ppt_h</p:attrName>
                                        </p:attrNameLst>
                                      </p:cBhvr>
                                      <p:tavLst>
                                        <p:tav tm="0">
                                          <p:val>
                                            <p:strVal val="#ppt_h"/>
                                          </p:val>
                                        </p:tav>
                                        <p:tav tm="100000">
                                          <p:val>
                                            <p:strVal val="#ppt_h"/>
                                          </p:val>
                                        </p:tav>
                                      </p:tavLst>
                                    </p:anim>
                                  </p:childTnLst>
                                </p:cTn>
                              </p:par>
                              <p:par>
                                <p:cTn id="61" presetID="17" presetClass="exit" presetSubtype="10" fill="hold" grpId="0" nodeType="withEffect">
                                  <p:stCondLst>
                                    <p:cond delay="0"/>
                                  </p:stCondLst>
                                  <p:childTnLst>
                                    <p:anim calcmode="lin" valueType="num">
                                      <p:cBhvr>
                                        <p:cTn id="62" dur="700"/>
                                        <p:tgtEl>
                                          <p:spTgt spid="25"/>
                                        </p:tgtEl>
                                        <p:attrNameLst>
                                          <p:attrName>ppt_w</p:attrName>
                                        </p:attrNameLst>
                                      </p:cBhvr>
                                      <p:tavLst>
                                        <p:tav tm="0">
                                          <p:val>
                                            <p:strVal val="ppt_w"/>
                                          </p:val>
                                        </p:tav>
                                        <p:tav tm="100000">
                                          <p:val>
                                            <p:fltVal val="0"/>
                                          </p:val>
                                        </p:tav>
                                      </p:tavLst>
                                    </p:anim>
                                    <p:anim calcmode="lin" valueType="num">
                                      <p:cBhvr>
                                        <p:cTn id="63" dur="700"/>
                                        <p:tgtEl>
                                          <p:spTgt spid="25"/>
                                        </p:tgtEl>
                                        <p:attrNameLst>
                                          <p:attrName>ppt_h</p:attrName>
                                        </p:attrNameLst>
                                      </p:cBhvr>
                                      <p:tavLst>
                                        <p:tav tm="0">
                                          <p:val>
                                            <p:strVal val="ppt_h"/>
                                          </p:val>
                                        </p:tav>
                                        <p:tav tm="100000">
                                          <p:val>
                                            <p:strVal val="ppt_h"/>
                                          </p:val>
                                        </p:tav>
                                      </p:tavLst>
                                    </p:anim>
                                    <p:set>
                                      <p:cBhvr>
                                        <p:cTn id="64" dur="1" fill="hold">
                                          <p:stCondLst>
                                            <p:cond delay="699"/>
                                          </p:stCondLst>
                                        </p:cTn>
                                        <p:tgtEl>
                                          <p:spTgt spid="25"/>
                                        </p:tgtEl>
                                        <p:attrNameLst>
                                          <p:attrName>style.visibility</p:attrName>
                                        </p:attrNameLst>
                                      </p:cBhvr>
                                      <p:to>
                                        <p:strVal val="hidden"/>
                                      </p:to>
                                    </p:set>
                                  </p:childTnLst>
                                </p:cTn>
                              </p:par>
                              <p:par>
                                <p:cTn id="65" presetID="17" presetClass="exit" presetSubtype="10" fill="hold" nodeType="withEffect">
                                  <p:stCondLst>
                                    <p:cond delay="0"/>
                                  </p:stCondLst>
                                  <p:childTnLst>
                                    <p:anim calcmode="lin" valueType="num">
                                      <p:cBhvr>
                                        <p:cTn id="66" dur="500"/>
                                        <p:tgtEl>
                                          <p:spTgt spid="45"/>
                                        </p:tgtEl>
                                        <p:attrNameLst>
                                          <p:attrName>ppt_w</p:attrName>
                                        </p:attrNameLst>
                                      </p:cBhvr>
                                      <p:tavLst>
                                        <p:tav tm="0">
                                          <p:val>
                                            <p:strVal val="ppt_w"/>
                                          </p:val>
                                        </p:tav>
                                        <p:tav tm="100000">
                                          <p:val>
                                            <p:fltVal val="0"/>
                                          </p:val>
                                        </p:tav>
                                      </p:tavLst>
                                    </p:anim>
                                    <p:anim calcmode="lin" valueType="num">
                                      <p:cBhvr>
                                        <p:cTn id="67" dur="500"/>
                                        <p:tgtEl>
                                          <p:spTgt spid="45"/>
                                        </p:tgtEl>
                                        <p:attrNameLst>
                                          <p:attrName>ppt_h</p:attrName>
                                        </p:attrNameLst>
                                      </p:cBhvr>
                                      <p:tavLst>
                                        <p:tav tm="0">
                                          <p:val>
                                            <p:strVal val="ppt_h"/>
                                          </p:val>
                                        </p:tav>
                                        <p:tav tm="100000">
                                          <p:val>
                                            <p:strVal val="ppt_h"/>
                                          </p:val>
                                        </p:tav>
                                      </p:tavLst>
                                    </p:anim>
                                    <p:set>
                                      <p:cBhvr>
                                        <p:cTn id="68" dur="1" fill="hold">
                                          <p:stCondLst>
                                            <p:cond delay="499"/>
                                          </p:stCondLst>
                                        </p:cTn>
                                        <p:tgtEl>
                                          <p:spTgt spid="45"/>
                                        </p:tgtEl>
                                        <p:attrNameLst>
                                          <p:attrName>style.visibility</p:attrName>
                                        </p:attrNameLst>
                                      </p:cBhvr>
                                      <p:to>
                                        <p:strVal val="hidden"/>
                                      </p:to>
                                    </p:set>
                                  </p:childTnLst>
                                </p:cTn>
                              </p:par>
                              <p:par>
                                <p:cTn id="69" presetID="17" presetClass="entr" presetSubtype="10" fill="hold" grpId="1" nodeType="withEffect">
                                  <p:stCondLst>
                                    <p:cond delay="0"/>
                                  </p:stCondLst>
                                  <p:childTnLst>
                                    <p:set>
                                      <p:cBhvr>
                                        <p:cTn id="70" dur="1" fill="hold">
                                          <p:stCondLst>
                                            <p:cond delay="0"/>
                                          </p:stCondLst>
                                        </p:cTn>
                                        <p:tgtEl>
                                          <p:spTgt spid="34"/>
                                        </p:tgtEl>
                                        <p:attrNameLst>
                                          <p:attrName>style.visibility</p:attrName>
                                        </p:attrNameLst>
                                      </p:cBhvr>
                                      <p:to>
                                        <p:strVal val="visible"/>
                                      </p:to>
                                    </p:set>
                                    <p:anim calcmode="lin" valueType="num">
                                      <p:cBhvr>
                                        <p:cTn id="71" dur="500" fill="hold"/>
                                        <p:tgtEl>
                                          <p:spTgt spid="34"/>
                                        </p:tgtEl>
                                        <p:attrNameLst>
                                          <p:attrName>ppt_w</p:attrName>
                                        </p:attrNameLst>
                                      </p:cBhvr>
                                      <p:tavLst>
                                        <p:tav tm="0">
                                          <p:val>
                                            <p:fltVal val="0"/>
                                          </p:val>
                                        </p:tav>
                                        <p:tav tm="100000">
                                          <p:val>
                                            <p:strVal val="#ppt_w"/>
                                          </p:val>
                                        </p:tav>
                                      </p:tavLst>
                                    </p:anim>
                                    <p:anim calcmode="lin" valueType="num">
                                      <p:cBhvr>
                                        <p:cTn id="72" dur="500" fill="hold"/>
                                        <p:tgtEl>
                                          <p:spTgt spid="34"/>
                                        </p:tgtEl>
                                        <p:attrNameLst>
                                          <p:attrName>ppt_h</p:attrName>
                                        </p:attrNameLst>
                                      </p:cBhvr>
                                      <p:tavLst>
                                        <p:tav tm="0">
                                          <p:val>
                                            <p:strVal val="#ppt_h"/>
                                          </p:val>
                                        </p:tav>
                                        <p:tav tm="100000">
                                          <p:val>
                                            <p:strVal val="#ppt_h"/>
                                          </p:val>
                                        </p:tav>
                                      </p:tavLst>
                                    </p:anim>
                                  </p:childTnLst>
                                </p:cTn>
                              </p:par>
                              <p:par>
                                <p:cTn id="73" presetID="17" presetClass="entr" presetSubtype="10" fill="hold" nodeType="with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strVal val="#ppt_h"/>
                                          </p:val>
                                        </p:tav>
                                        <p:tav tm="100000">
                                          <p:val>
                                            <p:strVal val="#ppt_h"/>
                                          </p:val>
                                        </p:tav>
                                      </p:tavLst>
                                    </p:anim>
                                  </p:childTnLst>
                                </p:cTn>
                              </p:par>
                              <p:par>
                                <p:cTn id="77" presetID="10" presetClass="exit" presetSubtype="0" fill="hold" nodeType="withEffect">
                                  <p:stCondLst>
                                    <p:cond delay="0"/>
                                  </p:stCondLst>
                                  <p:childTnLst>
                                    <p:animEffect transition="out" filter="fade">
                                      <p:cBhvr>
                                        <p:cTn id="78" dur="700"/>
                                        <p:tgtEl>
                                          <p:spTgt spid="27"/>
                                        </p:tgtEl>
                                      </p:cBhvr>
                                    </p:animEffect>
                                    <p:set>
                                      <p:cBhvr>
                                        <p:cTn id="79" dur="1" fill="hold">
                                          <p:stCondLst>
                                            <p:cond delay="699"/>
                                          </p:stCondLst>
                                        </p:cTn>
                                        <p:tgtEl>
                                          <p:spTgt spid="27"/>
                                        </p:tgtEl>
                                        <p:attrNameLst>
                                          <p:attrName>style.visibility</p:attrName>
                                        </p:attrNameLst>
                                      </p:cBhvr>
                                      <p:to>
                                        <p:strVal val="hidden"/>
                                      </p:to>
                                    </p:set>
                                  </p:childTnLst>
                                </p:cTn>
                              </p:par>
                              <p:par>
                                <p:cTn id="80" presetID="17" presetClass="exit" presetSubtype="10" fill="hold" nodeType="withEffect">
                                  <p:stCondLst>
                                    <p:cond delay="0"/>
                                  </p:stCondLst>
                                  <p:childTnLst>
                                    <p:anim calcmode="lin" valueType="num">
                                      <p:cBhvr>
                                        <p:cTn id="81" dur="500"/>
                                        <p:tgtEl>
                                          <p:spTgt spid="26"/>
                                        </p:tgtEl>
                                        <p:attrNameLst>
                                          <p:attrName>ppt_w</p:attrName>
                                        </p:attrNameLst>
                                      </p:cBhvr>
                                      <p:tavLst>
                                        <p:tav tm="0">
                                          <p:val>
                                            <p:strVal val="ppt_w"/>
                                          </p:val>
                                        </p:tav>
                                        <p:tav tm="100000">
                                          <p:val>
                                            <p:fltVal val="0"/>
                                          </p:val>
                                        </p:tav>
                                      </p:tavLst>
                                    </p:anim>
                                    <p:anim calcmode="lin" valueType="num">
                                      <p:cBhvr>
                                        <p:cTn id="82" dur="500"/>
                                        <p:tgtEl>
                                          <p:spTgt spid="26"/>
                                        </p:tgtEl>
                                        <p:attrNameLst>
                                          <p:attrName>ppt_h</p:attrName>
                                        </p:attrNameLst>
                                      </p:cBhvr>
                                      <p:tavLst>
                                        <p:tav tm="0">
                                          <p:val>
                                            <p:strVal val="ppt_h"/>
                                          </p:val>
                                        </p:tav>
                                        <p:tav tm="100000">
                                          <p:val>
                                            <p:strVal val="ppt_h"/>
                                          </p:val>
                                        </p:tav>
                                      </p:tavLst>
                                    </p:anim>
                                    <p:set>
                                      <p:cBhvr>
                                        <p:cTn id="83" dur="1" fill="hold">
                                          <p:stCondLst>
                                            <p:cond delay="499"/>
                                          </p:stCondLst>
                                        </p:cTn>
                                        <p:tgtEl>
                                          <p:spTgt spid="26"/>
                                        </p:tgtEl>
                                        <p:attrNameLst>
                                          <p:attrName>style.visibility</p:attrName>
                                        </p:attrNameLst>
                                      </p:cBhvr>
                                      <p:to>
                                        <p:strVal val="hidden"/>
                                      </p:to>
                                    </p:set>
                                  </p:childTnLst>
                                </p:cTn>
                              </p:par>
                              <p:par>
                                <p:cTn id="84" presetID="10" presetClass="entr" presetSubtype="0" fill="hold" nodeType="withEffect">
                                  <p:stCondLst>
                                    <p:cond delay="500"/>
                                  </p:stCondLst>
                                  <p:childTnLst>
                                    <p:set>
                                      <p:cBhvr>
                                        <p:cTn id="85" dur="1" fill="hold">
                                          <p:stCondLst>
                                            <p:cond delay="0"/>
                                          </p:stCondLst>
                                        </p:cTn>
                                        <p:tgtEl>
                                          <p:spTgt spid="18"/>
                                        </p:tgtEl>
                                        <p:attrNameLst>
                                          <p:attrName>style.visibility</p:attrName>
                                        </p:attrNameLst>
                                      </p:cBhvr>
                                      <p:to>
                                        <p:strVal val="visible"/>
                                      </p:to>
                                    </p:set>
                                    <p:animEffect transition="in" filter="fade">
                                      <p:cBhvr>
                                        <p:cTn id="86" dur="700"/>
                                        <p:tgtEl>
                                          <p:spTgt spid="18"/>
                                        </p:tgtEl>
                                      </p:cBhvr>
                                    </p:animEffect>
                                  </p:childTnLst>
                                </p:cTn>
                              </p:par>
                            </p:childTnLst>
                          </p:cTn>
                        </p:par>
                      </p:childTnLst>
                    </p:cTn>
                  </p:par>
                  <p:par>
                    <p:cTn id="87" fill="hold">
                      <p:stCondLst>
                        <p:cond delay="indefinite"/>
                      </p:stCondLst>
                      <p:childTnLst>
                        <p:par>
                          <p:cTn id="88" fill="hold">
                            <p:stCondLst>
                              <p:cond delay="0"/>
                            </p:stCondLst>
                            <p:childTnLst>
                              <p:par>
                                <p:cTn id="89" presetID="6" presetClass="emph" presetSubtype="0" fill="hold" nodeType="clickEffect">
                                  <p:stCondLst>
                                    <p:cond delay="0"/>
                                  </p:stCondLst>
                                  <p:childTnLst>
                                    <p:animScale>
                                      <p:cBhvr>
                                        <p:cTn id="90" dur="1200" fill="hold"/>
                                        <p:tgtEl>
                                          <p:spTgt spid="50"/>
                                        </p:tgtEl>
                                      </p:cBhvr>
                                      <p:by x="270000" y="270000"/>
                                    </p:animScale>
                                  </p:childTnLst>
                                </p:cTn>
                              </p:par>
                              <p:par>
                                <p:cTn id="91" presetID="42" presetClass="path" presetSubtype="0" accel="50000" decel="50000" fill="hold" nodeType="withEffect">
                                  <p:stCondLst>
                                    <p:cond delay="0"/>
                                  </p:stCondLst>
                                  <p:childTnLst>
                                    <p:animMotion origin="layout" path="M 0 -3.33333E-6 L 0 0.35834 " pathEditMode="relative" rAng="0" ptsTypes="AA">
                                      <p:cBhvr>
                                        <p:cTn id="92" dur="1200" fill="hold"/>
                                        <p:tgtEl>
                                          <p:spTgt spid="50"/>
                                        </p:tgtEl>
                                        <p:attrNameLst>
                                          <p:attrName>ppt_x</p:attrName>
                                          <p:attrName>ppt_y</p:attrName>
                                        </p:attrNameLst>
                                      </p:cBhvr>
                                      <p:rCtr x="0" y="17917"/>
                                    </p:animMotion>
                                  </p:childTnLst>
                                </p:cTn>
                              </p:par>
                              <p:par>
                                <p:cTn id="93" presetID="10" presetClass="exit" presetSubtype="0" fill="hold" nodeType="withEffect">
                                  <p:stCondLst>
                                    <p:cond delay="700"/>
                                  </p:stCondLst>
                                  <p:childTnLst>
                                    <p:animEffect transition="out" filter="fade">
                                      <p:cBhvr>
                                        <p:cTn id="94" dur="800"/>
                                        <p:tgtEl>
                                          <p:spTgt spid="50"/>
                                        </p:tgtEl>
                                      </p:cBhvr>
                                    </p:animEffect>
                                    <p:set>
                                      <p:cBhvr>
                                        <p:cTn id="95" dur="1" fill="hold">
                                          <p:stCondLst>
                                            <p:cond delay="799"/>
                                          </p:stCondLst>
                                        </p:cTn>
                                        <p:tgtEl>
                                          <p:spTgt spid="50"/>
                                        </p:tgtEl>
                                        <p:attrNameLst>
                                          <p:attrName>style.visibility</p:attrName>
                                        </p:attrNameLst>
                                      </p:cBhvr>
                                      <p:to>
                                        <p:strVal val="hidden"/>
                                      </p:to>
                                    </p:set>
                                  </p:childTnLst>
                                </p:cTn>
                              </p:par>
                              <p:par>
                                <p:cTn id="96" presetID="10" presetClass="entr" presetSubtype="0" fill="hold" nodeType="withEffect">
                                  <p:stCondLst>
                                    <p:cond delay="1000"/>
                                  </p:stCondLst>
                                  <p:childTnLst>
                                    <p:set>
                                      <p:cBhvr>
                                        <p:cTn id="97" dur="1" fill="hold">
                                          <p:stCondLst>
                                            <p:cond delay="0"/>
                                          </p:stCondLst>
                                        </p:cTn>
                                        <p:tgtEl>
                                          <p:spTgt spid="51"/>
                                        </p:tgtEl>
                                        <p:attrNameLst>
                                          <p:attrName>style.visibility</p:attrName>
                                        </p:attrNameLst>
                                      </p:cBhvr>
                                      <p:to>
                                        <p:strVal val="visible"/>
                                      </p:to>
                                    </p:set>
                                    <p:animEffect transition="in" filter="fade">
                                      <p:cBhvr>
                                        <p:cTn id="98" dur="700"/>
                                        <p:tgtEl>
                                          <p:spTgt spid="51"/>
                                        </p:tgtEl>
                                      </p:cBhvr>
                                    </p:animEffect>
                                  </p:childTnLst>
                                </p:cTn>
                              </p:par>
                              <p:par>
                                <p:cTn id="99" presetID="10" presetClass="entr" presetSubtype="0" fill="hold" grpId="0" nodeType="withEffect">
                                  <p:stCondLst>
                                    <p:cond delay="1300"/>
                                  </p:stCondLst>
                                  <p:childTnLst>
                                    <p:set>
                                      <p:cBhvr>
                                        <p:cTn id="100" dur="1" fill="hold">
                                          <p:stCondLst>
                                            <p:cond delay="0"/>
                                          </p:stCondLst>
                                        </p:cTn>
                                        <p:tgtEl>
                                          <p:spTgt spid="52"/>
                                        </p:tgtEl>
                                        <p:attrNameLst>
                                          <p:attrName>style.visibility</p:attrName>
                                        </p:attrNameLst>
                                      </p:cBhvr>
                                      <p:to>
                                        <p:strVal val="visible"/>
                                      </p:to>
                                    </p:set>
                                    <p:animEffect transition="in" filter="fade">
                                      <p:cBhvr>
                                        <p:cTn id="101" dur="500"/>
                                        <p:tgtEl>
                                          <p:spTgt spid="52"/>
                                        </p:tgtEl>
                                      </p:cBhvr>
                                    </p:animEffect>
                                  </p:childTnLst>
                                </p:cTn>
                              </p:par>
                              <p:par>
                                <p:cTn id="102" presetID="10" presetClass="exit" presetSubtype="0" fill="hold" grpId="2" nodeType="withEffect">
                                  <p:stCondLst>
                                    <p:cond delay="400"/>
                                  </p:stCondLst>
                                  <p:childTnLst>
                                    <p:animEffect transition="out" filter="fade">
                                      <p:cBhvr>
                                        <p:cTn id="103" dur="800"/>
                                        <p:tgtEl>
                                          <p:spTgt spid="43"/>
                                        </p:tgtEl>
                                      </p:cBhvr>
                                    </p:animEffect>
                                    <p:set>
                                      <p:cBhvr>
                                        <p:cTn id="104" dur="1" fill="hold">
                                          <p:stCondLst>
                                            <p:cond delay="799"/>
                                          </p:stCondLst>
                                        </p:cTn>
                                        <p:tgtEl>
                                          <p:spTgt spid="43"/>
                                        </p:tgtEl>
                                        <p:attrNameLst>
                                          <p:attrName>style.visibility</p:attrName>
                                        </p:attrNameLst>
                                      </p:cBhvr>
                                      <p:to>
                                        <p:strVal val="hidden"/>
                                      </p:to>
                                    </p:set>
                                  </p:childTnLst>
                                </p:cTn>
                              </p:par>
                              <p:par>
                                <p:cTn id="105" presetID="10" presetClass="exit" presetSubtype="0" fill="hold" nodeType="withEffect">
                                  <p:stCondLst>
                                    <p:cond delay="400"/>
                                  </p:stCondLst>
                                  <p:childTnLst>
                                    <p:animEffect transition="out" filter="fade">
                                      <p:cBhvr>
                                        <p:cTn id="106" dur="800"/>
                                        <p:tgtEl>
                                          <p:spTgt spid="46"/>
                                        </p:tgtEl>
                                      </p:cBhvr>
                                    </p:animEffect>
                                    <p:set>
                                      <p:cBhvr>
                                        <p:cTn id="107" dur="1" fill="hold">
                                          <p:stCondLst>
                                            <p:cond delay="799"/>
                                          </p:stCondLst>
                                        </p:cTn>
                                        <p:tgtEl>
                                          <p:spTgt spid="46"/>
                                        </p:tgtEl>
                                        <p:attrNameLst>
                                          <p:attrName>style.visibility</p:attrName>
                                        </p:attrNameLst>
                                      </p:cBhvr>
                                      <p:to>
                                        <p:strVal val="hidden"/>
                                      </p:to>
                                    </p:set>
                                  </p:childTnLst>
                                </p:cTn>
                              </p:par>
                              <p:par>
                                <p:cTn id="108" presetID="10" presetClass="exit" presetSubtype="0" fill="hold" grpId="2" nodeType="withEffect">
                                  <p:stCondLst>
                                    <p:cond delay="400"/>
                                  </p:stCondLst>
                                  <p:childTnLst>
                                    <p:animEffect transition="out" filter="fade">
                                      <p:cBhvr>
                                        <p:cTn id="109" dur="800"/>
                                        <p:tgtEl>
                                          <p:spTgt spid="34"/>
                                        </p:tgtEl>
                                      </p:cBhvr>
                                    </p:animEffect>
                                    <p:set>
                                      <p:cBhvr>
                                        <p:cTn id="110" dur="1" fill="hold">
                                          <p:stCondLst>
                                            <p:cond delay="799"/>
                                          </p:stCondLst>
                                        </p:cTn>
                                        <p:tgtEl>
                                          <p:spTgt spid="34"/>
                                        </p:tgtEl>
                                        <p:attrNameLst>
                                          <p:attrName>style.visibility</p:attrName>
                                        </p:attrNameLst>
                                      </p:cBhvr>
                                      <p:to>
                                        <p:strVal val="hidden"/>
                                      </p:to>
                                    </p:set>
                                  </p:childTnLst>
                                </p:cTn>
                              </p:par>
                              <p:par>
                                <p:cTn id="111" presetID="10" presetClass="exit" presetSubtype="0" fill="hold" nodeType="withEffect">
                                  <p:stCondLst>
                                    <p:cond delay="400"/>
                                  </p:stCondLst>
                                  <p:childTnLst>
                                    <p:animEffect transition="out" filter="fade">
                                      <p:cBhvr>
                                        <p:cTn id="112" dur="800"/>
                                        <p:tgtEl>
                                          <p:spTgt spid="47"/>
                                        </p:tgtEl>
                                      </p:cBhvr>
                                    </p:animEffect>
                                    <p:set>
                                      <p:cBhvr>
                                        <p:cTn id="113" dur="1" fill="hold">
                                          <p:stCondLst>
                                            <p:cond delay="799"/>
                                          </p:stCondLst>
                                        </p:cTn>
                                        <p:tgtEl>
                                          <p:spTgt spid="47"/>
                                        </p:tgtEl>
                                        <p:attrNameLst>
                                          <p:attrName>style.visibility</p:attrName>
                                        </p:attrNameLst>
                                      </p:cBhvr>
                                      <p:to>
                                        <p:strVal val="hidden"/>
                                      </p:to>
                                    </p:set>
                                  </p:childTnLst>
                                </p:cTn>
                              </p:par>
                              <p:par>
                                <p:cTn id="114" presetID="10" presetClass="exit" presetSubtype="0" fill="hold" nodeType="withEffect">
                                  <p:stCondLst>
                                    <p:cond delay="400"/>
                                  </p:stCondLst>
                                  <p:childTnLst>
                                    <p:animEffect transition="out" filter="fade">
                                      <p:cBhvr>
                                        <p:cTn id="115" dur="800"/>
                                        <p:tgtEl>
                                          <p:spTgt spid="17"/>
                                        </p:tgtEl>
                                      </p:cBhvr>
                                    </p:animEffect>
                                    <p:set>
                                      <p:cBhvr>
                                        <p:cTn id="116" dur="1" fill="hold">
                                          <p:stCondLst>
                                            <p:cond delay="799"/>
                                          </p:stCondLst>
                                        </p:cTn>
                                        <p:tgtEl>
                                          <p:spTgt spid="17"/>
                                        </p:tgtEl>
                                        <p:attrNameLst>
                                          <p:attrName>style.visibility</p:attrName>
                                        </p:attrNameLst>
                                      </p:cBhvr>
                                      <p:to>
                                        <p:strVal val="hidden"/>
                                      </p:to>
                                    </p:set>
                                  </p:childTnLst>
                                </p:cTn>
                              </p:par>
                              <p:par>
                                <p:cTn id="117" presetID="10" presetClass="exit" presetSubtype="0" fill="hold" nodeType="withEffect">
                                  <p:stCondLst>
                                    <p:cond delay="400"/>
                                  </p:stCondLst>
                                  <p:childTnLst>
                                    <p:animEffect transition="out" filter="fade">
                                      <p:cBhvr>
                                        <p:cTn id="118" dur="800"/>
                                        <p:tgtEl>
                                          <p:spTgt spid="45"/>
                                        </p:tgtEl>
                                      </p:cBhvr>
                                    </p:animEffect>
                                    <p:set>
                                      <p:cBhvr>
                                        <p:cTn id="119" dur="1" fill="hold">
                                          <p:stCondLst>
                                            <p:cond delay="799"/>
                                          </p:stCondLst>
                                        </p:cTn>
                                        <p:tgtEl>
                                          <p:spTgt spid="45"/>
                                        </p:tgtEl>
                                        <p:attrNameLst>
                                          <p:attrName>style.visibility</p:attrName>
                                        </p:attrNameLst>
                                      </p:cBhvr>
                                      <p:to>
                                        <p:strVal val="hidden"/>
                                      </p:to>
                                    </p:set>
                                  </p:childTnLst>
                                </p:cTn>
                              </p:par>
                              <p:par>
                                <p:cTn id="120" presetID="10" presetClass="exit" presetSubtype="0" fill="hold" nodeType="withEffect">
                                  <p:stCondLst>
                                    <p:cond delay="400"/>
                                  </p:stCondLst>
                                  <p:childTnLst>
                                    <p:animEffect transition="out" filter="fade">
                                      <p:cBhvr>
                                        <p:cTn id="121" dur="800"/>
                                        <p:tgtEl>
                                          <p:spTgt spid="8"/>
                                        </p:tgtEl>
                                      </p:cBhvr>
                                    </p:animEffect>
                                    <p:set>
                                      <p:cBhvr>
                                        <p:cTn id="122" dur="1" fill="hold">
                                          <p:stCondLst>
                                            <p:cond delay="799"/>
                                          </p:stCondLst>
                                        </p:cTn>
                                        <p:tgtEl>
                                          <p:spTgt spid="8"/>
                                        </p:tgtEl>
                                        <p:attrNameLst>
                                          <p:attrName>style.visibility</p:attrName>
                                        </p:attrNameLst>
                                      </p:cBhvr>
                                      <p:to>
                                        <p:strVal val="hidden"/>
                                      </p:to>
                                    </p:set>
                                  </p:childTnLst>
                                </p:cTn>
                              </p:par>
                              <p:par>
                                <p:cTn id="123" presetID="10" presetClass="exit" presetSubtype="0" fill="hold" nodeType="withEffect">
                                  <p:stCondLst>
                                    <p:cond delay="400"/>
                                  </p:stCondLst>
                                  <p:childTnLst>
                                    <p:animEffect transition="out" filter="fade">
                                      <p:cBhvr>
                                        <p:cTn id="124" dur="800"/>
                                        <p:tgtEl>
                                          <p:spTgt spid="11"/>
                                        </p:tgtEl>
                                      </p:cBhvr>
                                    </p:animEffect>
                                    <p:set>
                                      <p:cBhvr>
                                        <p:cTn id="125" dur="1" fill="hold">
                                          <p:stCondLst>
                                            <p:cond delay="799"/>
                                          </p:stCondLst>
                                        </p:cTn>
                                        <p:tgtEl>
                                          <p:spTgt spid="11"/>
                                        </p:tgtEl>
                                        <p:attrNameLst>
                                          <p:attrName>style.visibility</p:attrName>
                                        </p:attrNameLst>
                                      </p:cBhvr>
                                      <p:to>
                                        <p:strVal val="hidden"/>
                                      </p:to>
                                    </p:set>
                                  </p:childTnLst>
                                </p:cTn>
                              </p:par>
                              <p:par>
                                <p:cTn id="126" presetID="10" presetClass="exit" presetSubtype="0" fill="hold" nodeType="withEffect">
                                  <p:stCondLst>
                                    <p:cond delay="400"/>
                                  </p:stCondLst>
                                  <p:childTnLst>
                                    <p:animEffect transition="out" filter="fade">
                                      <p:cBhvr>
                                        <p:cTn id="127" dur="800"/>
                                        <p:tgtEl>
                                          <p:spTgt spid="5"/>
                                        </p:tgtEl>
                                      </p:cBhvr>
                                    </p:animEffect>
                                    <p:set>
                                      <p:cBhvr>
                                        <p:cTn id="128" dur="1" fill="hold">
                                          <p:stCondLst>
                                            <p:cond delay="799"/>
                                          </p:stCondLst>
                                        </p:cTn>
                                        <p:tgtEl>
                                          <p:spTgt spid="5"/>
                                        </p:tgtEl>
                                        <p:attrNameLst>
                                          <p:attrName>style.visibility</p:attrName>
                                        </p:attrNameLst>
                                      </p:cBhvr>
                                      <p:to>
                                        <p:strVal val="hidden"/>
                                      </p:to>
                                    </p:set>
                                  </p:childTnLst>
                                </p:cTn>
                              </p:par>
                              <p:par>
                                <p:cTn id="129" presetID="10" presetClass="exit" presetSubtype="0" fill="hold" nodeType="withEffect">
                                  <p:stCondLst>
                                    <p:cond delay="400"/>
                                  </p:stCondLst>
                                  <p:childTnLst>
                                    <p:animEffect transition="out" filter="fade">
                                      <p:cBhvr>
                                        <p:cTn id="130" dur="800"/>
                                        <p:tgtEl>
                                          <p:spTgt spid="17"/>
                                        </p:tgtEl>
                                      </p:cBhvr>
                                    </p:animEffect>
                                    <p:set>
                                      <p:cBhvr>
                                        <p:cTn id="131" dur="1" fill="hold">
                                          <p:stCondLst>
                                            <p:cond delay="799"/>
                                          </p:stCondLst>
                                        </p:cTn>
                                        <p:tgtEl>
                                          <p:spTgt spid="17"/>
                                        </p:tgtEl>
                                        <p:attrNameLst>
                                          <p:attrName>style.visibility</p:attrName>
                                        </p:attrNameLst>
                                      </p:cBhvr>
                                      <p:to>
                                        <p:strVal val="hidden"/>
                                      </p:to>
                                    </p:set>
                                  </p:childTnLst>
                                </p:cTn>
                              </p:par>
                              <p:par>
                                <p:cTn id="132" presetID="10" presetClass="exit" presetSubtype="0" fill="hold" nodeType="withEffect">
                                  <p:stCondLst>
                                    <p:cond delay="400"/>
                                  </p:stCondLst>
                                  <p:childTnLst>
                                    <p:animEffect transition="out" filter="fade">
                                      <p:cBhvr>
                                        <p:cTn id="133" dur="800"/>
                                        <p:tgtEl>
                                          <p:spTgt spid="18"/>
                                        </p:tgtEl>
                                      </p:cBhvr>
                                    </p:animEffect>
                                    <p:set>
                                      <p:cBhvr>
                                        <p:cTn id="134" dur="1" fill="hold">
                                          <p:stCondLst>
                                            <p:cond delay="7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5" grpId="1" animBg="1"/>
      <p:bldP spid="34" grpId="0" animBg="1"/>
      <p:bldP spid="34" grpId="1" animBg="1"/>
      <p:bldP spid="34" grpId="2" animBg="1"/>
      <p:bldP spid="34" grpId="3" animBg="1"/>
      <p:bldP spid="34" grpId="4" animBg="1"/>
      <p:bldP spid="34" grpId="5" animBg="1"/>
      <p:bldP spid="43" grpId="0" animBg="1"/>
      <p:bldP spid="43" grpId="1" animBg="1"/>
      <p:bldP spid="43" grpId="2" animBg="1"/>
      <p:bldP spid="43" grpId="3" animBg="1"/>
      <p:bldP spid="43" grpId="4" animBg="1"/>
      <p:bldP spid="43" grpId="5" animBg="1"/>
      <p:bldP spid="44" grpId="0"/>
      <p:bldP spid="44" grpId="1"/>
      <p:bldP spid="52" grpId="0"/>
      <p:bldP spid="52" grpId="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End Presentation">
    <p:spTree>
      <p:nvGrpSpPr>
        <p:cNvPr id="1" name=""/>
        <p:cNvGrpSpPr/>
        <p:nvPr/>
      </p:nvGrpSpPr>
      <p:grpSpPr>
        <a:xfrm>
          <a:off x="0" y="0"/>
          <a:ext cx="0" cy="0"/>
          <a:chOff x="0" y="0"/>
          <a:chExt cx="0" cy="0"/>
        </a:xfrm>
      </p:grpSpPr>
      <p:sp>
        <p:nvSpPr>
          <p:cNvPr id="14" name="Date Placeholder 13">
            <a:extLst>
              <a:ext uri="{FF2B5EF4-FFF2-40B4-BE49-F238E27FC236}">
                <a16:creationId xmlns:a16="http://schemas.microsoft.com/office/drawing/2014/main" id="{A5375AC5-E3B7-4DC1-BA55-8691A4767F98}"/>
              </a:ext>
            </a:extLst>
          </p:cNvPr>
          <p:cNvSpPr>
            <a:spLocks noGrp="1"/>
          </p:cNvSpPr>
          <p:nvPr>
            <p:ph type="dt" sz="half" idx="10"/>
          </p:nvPr>
        </p:nvSpPr>
        <p:spPr>
          <a:xfrm>
            <a:off x="9038605" y="6940372"/>
            <a:ext cx="1462043" cy="138499"/>
          </a:xfrm>
          <a:prstGeom prst="rect">
            <a:avLst/>
          </a:prstGeom>
        </p:spPr>
        <p:txBody>
          <a:bodyPr/>
          <a:lstStyle/>
          <a:p>
            <a:r>
              <a:rPr lang="en-US"/>
              <a:t>3/28/2021</a:t>
            </a:r>
            <a:endParaRPr lang="en-US" dirty="0"/>
          </a:p>
        </p:txBody>
      </p:sp>
      <p:sp>
        <p:nvSpPr>
          <p:cNvPr id="15" name="Footer Placeholder 14">
            <a:extLst>
              <a:ext uri="{FF2B5EF4-FFF2-40B4-BE49-F238E27FC236}">
                <a16:creationId xmlns:a16="http://schemas.microsoft.com/office/drawing/2014/main" id="{33BD6031-836C-4C93-8104-0C3C53E27E88}"/>
              </a:ext>
            </a:extLst>
          </p:cNvPr>
          <p:cNvSpPr>
            <a:spLocks noGrp="1"/>
          </p:cNvSpPr>
          <p:nvPr>
            <p:ph type="ftr" sz="quarter" idx="11"/>
          </p:nvPr>
        </p:nvSpPr>
        <p:spPr>
          <a:xfrm>
            <a:off x="381001" y="6940372"/>
            <a:ext cx="8210371" cy="138499"/>
          </a:xfrm>
        </p:spPr>
        <p:txBody>
          <a:bodyPr/>
          <a:lstStyle/>
          <a:p>
            <a:r>
              <a:rPr lang="en-US"/>
              <a:t>AIA CA Series - Make The Grade: Photovoltaics (PV) and All-Electric Design Considerations</a:t>
            </a:r>
            <a:endParaRPr lang="en-US" dirty="0"/>
          </a:p>
        </p:txBody>
      </p:sp>
      <p:sp>
        <p:nvSpPr>
          <p:cNvPr id="16" name="Slide Number Placeholder 15">
            <a:extLst>
              <a:ext uri="{FF2B5EF4-FFF2-40B4-BE49-F238E27FC236}">
                <a16:creationId xmlns:a16="http://schemas.microsoft.com/office/drawing/2014/main" id="{AB8C5E6E-28A4-48C3-8F05-A3969B21A7CA}"/>
              </a:ext>
            </a:extLst>
          </p:cNvPr>
          <p:cNvSpPr>
            <a:spLocks noGrp="1"/>
          </p:cNvSpPr>
          <p:nvPr>
            <p:ph type="sldNum" sz="quarter" idx="12"/>
          </p:nvPr>
        </p:nvSpPr>
        <p:spPr>
          <a:xfrm>
            <a:off x="10715629" y="6943540"/>
            <a:ext cx="1095375" cy="138499"/>
          </a:xfrm>
        </p:spPr>
        <p:txBody>
          <a:bodyPr/>
          <a:lstStyle/>
          <a:p>
            <a:fld id="{2D546CA2-C1D2-4324-9E39-7858381B15B9}" type="slidenum">
              <a:rPr lang="en-US" smtClean="0"/>
              <a:pPr/>
              <a:t>‹#›</a:t>
            </a:fld>
            <a:endParaRPr lang="en-US" dirty="0"/>
          </a:p>
        </p:txBody>
      </p:sp>
      <p:sp>
        <p:nvSpPr>
          <p:cNvPr id="10" name="Rectangle 9">
            <a:extLst>
              <a:ext uri="{FF2B5EF4-FFF2-40B4-BE49-F238E27FC236}">
                <a16:creationId xmlns:a16="http://schemas.microsoft.com/office/drawing/2014/main" id="{BFA7440C-214C-432C-826B-7EA369418BA5}"/>
              </a:ext>
            </a:extLst>
          </p:cNvPr>
          <p:cNvSpPr/>
          <p:nvPr/>
        </p:nvSpPr>
        <p:spPr>
          <a:xfrm>
            <a:off x="0" y="6"/>
            <a:ext cx="12192000" cy="4934309"/>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a:extLst>
              <a:ext uri="{FF2B5EF4-FFF2-40B4-BE49-F238E27FC236}">
                <a16:creationId xmlns:a16="http://schemas.microsoft.com/office/drawing/2014/main" id="{F7E9CF1C-CE78-4307-98C7-6C5205E2039B}"/>
              </a:ext>
            </a:extLst>
          </p:cNvPr>
          <p:cNvSpPr>
            <a:spLocks noGrp="1"/>
          </p:cNvSpPr>
          <p:nvPr>
            <p:ph type="title" hasCustomPrompt="1"/>
          </p:nvPr>
        </p:nvSpPr>
        <p:spPr>
          <a:xfrm>
            <a:off x="-1050202" y="3"/>
            <a:ext cx="1050203" cy="118046"/>
          </a:xfrm>
        </p:spPr>
        <p:txBody>
          <a:bodyPr tIns="0" rIns="45720" anchor="t" anchorCtr="0"/>
          <a:lstStyle>
            <a:lvl1pPr algn="r">
              <a:defRPr sz="900">
                <a:solidFill>
                  <a:schemeClr val="tx1"/>
                </a:solidFill>
                <a:latin typeface="+mj-lt"/>
              </a:defRPr>
            </a:lvl1pPr>
          </a:lstStyle>
          <a:p>
            <a:r>
              <a:rPr lang="en-US" dirty="0"/>
              <a:t>&lt;End Presentation&gt;</a:t>
            </a:r>
          </a:p>
        </p:txBody>
      </p:sp>
      <p:pic>
        <p:nvPicPr>
          <p:cNvPr id="18" name="plane for end slide">
            <a:extLst>
              <a:ext uri="{FF2B5EF4-FFF2-40B4-BE49-F238E27FC236}">
                <a16:creationId xmlns:a16="http://schemas.microsoft.com/office/drawing/2014/main" id="{78C6AE05-203F-4857-82EB-37A146892229}"/>
              </a:ext>
            </a:extLst>
          </p:cNvPr>
          <p:cNvPicPr>
            <a:picLocks/>
          </p:cNvPicPr>
          <p:nvPr/>
        </p:nvPicPr>
        <p:blipFill rotWithShape="1">
          <a:blip r:embed="rId2" cstate="screen">
            <a:extLst>
              <a:ext uri="{28A0092B-C50C-407E-A947-70E740481C1C}">
                <a14:useLocalDpi xmlns:a14="http://schemas.microsoft.com/office/drawing/2010/main"/>
              </a:ext>
            </a:extLst>
          </a:blip>
          <a:srcRect l="-740"/>
          <a:stretch/>
        </p:blipFill>
        <p:spPr>
          <a:xfrm rot="21480000">
            <a:off x="12547541" y="-380201"/>
            <a:ext cx="11262707" cy="2857129"/>
          </a:xfrm>
          <a:prstGeom prst="rect">
            <a:avLst/>
          </a:prstGeom>
        </p:spPr>
      </p:pic>
      <p:pic>
        <p:nvPicPr>
          <p:cNvPr id="19" name="solo tail">
            <a:extLst>
              <a:ext uri="{FF2B5EF4-FFF2-40B4-BE49-F238E27FC236}">
                <a16:creationId xmlns:a16="http://schemas.microsoft.com/office/drawing/2014/main" id="{976FE597-C702-4038-B9A8-79DE3691A922}"/>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 y="392010"/>
            <a:ext cx="6616700" cy="4543425"/>
          </a:xfrm>
          <a:prstGeom prst="rect">
            <a:avLst/>
          </a:prstGeom>
        </p:spPr>
      </p:pic>
      <p:pic>
        <p:nvPicPr>
          <p:cNvPr id="20" name="comply w/ me">
            <a:extLst>
              <a:ext uri="{FF2B5EF4-FFF2-40B4-BE49-F238E27FC236}">
                <a16:creationId xmlns:a16="http://schemas.microsoft.com/office/drawing/2014/main" id="{2E0DA054-6118-4969-B008-9B9BC99FEC1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283201" y="1766575"/>
            <a:ext cx="6748697" cy="1405683"/>
          </a:xfrm>
          <a:prstGeom prst="rect">
            <a:avLst/>
          </a:prstGeom>
        </p:spPr>
      </p:pic>
      <p:sp>
        <p:nvSpPr>
          <p:cNvPr id="3" name="Rectangle 2">
            <a:extLst>
              <a:ext uri="{FF2B5EF4-FFF2-40B4-BE49-F238E27FC236}">
                <a16:creationId xmlns:a16="http://schemas.microsoft.com/office/drawing/2014/main" id="{3BD79FC2-7CDF-4FA1-9B86-FE799363C09C}"/>
              </a:ext>
            </a:extLst>
          </p:cNvPr>
          <p:cNvSpPr/>
          <p:nvPr/>
        </p:nvSpPr>
        <p:spPr>
          <a:xfrm>
            <a:off x="0" y="4934315"/>
            <a:ext cx="12192000" cy="19236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21" name="Graphic 20">
            <a:extLst>
              <a:ext uri="{FF2B5EF4-FFF2-40B4-BE49-F238E27FC236}">
                <a16:creationId xmlns:a16="http://schemas.microsoft.com/office/drawing/2014/main" id="{B2DFF705-7DAE-49AD-8C01-B29345958484}"/>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912899" y="5063371"/>
            <a:ext cx="6366203" cy="548640"/>
          </a:xfrm>
          <a:prstGeom prst="rect">
            <a:avLst/>
          </a:prstGeom>
        </p:spPr>
      </p:pic>
      <p:sp>
        <p:nvSpPr>
          <p:cNvPr id="22" name="TextBox 21">
            <a:extLst>
              <a:ext uri="{FF2B5EF4-FFF2-40B4-BE49-F238E27FC236}">
                <a16:creationId xmlns:a16="http://schemas.microsoft.com/office/drawing/2014/main" id="{D4326E98-5048-4DD7-B9EE-086F75C9ABCF}"/>
              </a:ext>
            </a:extLst>
          </p:cNvPr>
          <p:cNvSpPr txBox="1"/>
          <p:nvPr/>
        </p:nvSpPr>
        <p:spPr>
          <a:xfrm>
            <a:off x="381000" y="5704472"/>
            <a:ext cx="11430000" cy="877163"/>
          </a:xfrm>
          <a:prstGeom prst="rect">
            <a:avLst/>
          </a:prstGeom>
          <a:noFill/>
        </p:spPr>
        <p:txBody>
          <a:bodyPr wrap="square" lIns="0" tIns="0" rIns="0" bIns="0">
            <a:spAutoFit/>
          </a:bodyPr>
          <a:lstStyle/>
          <a:p>
            <a:pPr algn="just"/>
            <a:r>
              <a:rPr lang="en-US" sz="950" dirty="0">
                <a:latin typeface="Arial Narrow" panose="020B0606020202030204" pitchFamily="34" charset="0"/>
              </a:rPr>
              <a:t>This program is funded by California utility customers and administered by Pacific Gas and Electric Company (PG&amp;E), San Diego Gas &amp; Electric Company (SDG&amp;E®), Southern California Edison Company (SCE), and Southern California Gas Company (SoCalGas®) under the auspices of the California Public Utilities Commission.</a:t>
            </a:r>
          </a:p>
          <a:p>
            <a:pPr algn="just"/>
            <a:r>
              <a:rPr lang="en-US" sz="950" dirty="0">
                <a:latin typeface="Arial Narrow" panose="020B0606020202030204" pitchFamily="34" charset="0"/>
              </a:rPr>
              <a:t>© 2021 PG&amp;E, SDG&amp;E, SoCalGas and SCE. All rights reserved, except that this document may be used, copied, and distributed without modification. Neither PG&amp;E, SoCalGas, SDG&amp;E, nor SCE — nor any of their employees makes any warranty, express or implied; or assumes any legal liability or responsibility for the accuracy, completeness or usefulness of any data, information, method, product, policy or process disclosed in this document; or represents that its use will not infringe any privately-owned rights including, but not limited to patents, trademarks or copyrights. Images used in this document are intended for illustrative purposes only. Any reference or appearance herein to any specific commercial products, processes or services by trade name, trademark, manufacturer or otherwise does not constitute or imply its endorsement, recommendation or favoring.</a:t>
            </a:r>
          </a:p>
        </p:txBody>
      </p:sp>
    </p:spTree>
    <p:extLst>
      <p:ext uri="{BB962C8B-B14F-4D97-AF65-F5344CB8AC3E}">
        <p14:creationId xmlns:p14="http://schemas.microsoft.com/office/powerpoint/2010/main" val="1334153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fill="hold" nodeType="withEffect">
                                  <p:stCondLst>
                                    <p:cond delay="0"/>
                                  </p:stCondLst>
                                  <p:childTnLst>
                                    <p:animMotion origin="layout" path="M -2.22222E-6 2.22222E-6 L -2.15868 0.51666 " pathEditMode="relative" rAng="0" ptsTypes="AA">
                                      <p:cBhvr>
                                        <p:cTn id="6" dur="2000" fill="hold"/>
                                        <p:tgtEl>
                                          <p:spTgt spid="18"/>
                                        </p:tgtEl>
                                        <p:attrNameLst>
                                          <p:attrName>ppt_x</p:attrName>
                                          <p:attrName>ppt_y</p:attrName>
                                        </p:attrNameLst>
                                      </p:cBhvr>
                                      <p:rCtr x="-107934" y="25833"/>
                                    </p:animMotion>
                                  </p:childTnLst>
                                </p:cTn>
                              </p:par>
                              <p:par>
                                <p:cTn id="7" presetID="6" presetClass="emph" presetSubtype="0" fill="hold" nodeType="withEffect">
                                  <p:stCondLst>
                                    <p:cond delay="600"/>
                                  </p:stCondLst>
                                  <p:childTnLst>
                                    <p:animScale>
                                      <p:cBhvr>
                                        <p:cTn id="8" dur="1400" fill="hold"/>
                                        <p:tgtEl>
                                          <p:spTgt spid="18"/>
                                        </p:tgtEl>
                                      </p:cBhvr>
                                      <p:by x="250000" y="250000"/>
                                    </p:animScale>
                                  </p:childTnLst>
                                </p:cTn>
                              </p:par>
                              <p:par>
                                <p:cTn id="9" presetID="10" presetClass="entr" presetSubtype="0" fill="hold" nodeType="withEffect">
                                  <p:stCondLst>
                                    <p:cond delay="170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300"/>
                                        <p:tgtEl>
                                          <p:spTgt spid="19"/>
                                        </p:tgtEl>
                                      </p:cBhvr>
                                    </p:animEffect>
                                  </p:childTnLst>
                                </p:cTn>
                              </p:par>
                              <p:par>
                                <p:cTn id="12" presetID="10" presetClass="exit" presetSubtype="0" fill="hold" nodeType="withEffect">
                                  <p:stCondLst>
                                    <p:cond delay="1800"/>
                                  </p:stCondLst>
                                  <p:childTnLst>
                                    <p:animEffect transition="out" filter="fade">
                                      <p:cBhvr>
                                        <p:cTn id="13" dur="200"/>
                                        <p:tgtEl>
                                          <p:spTgt spid="18"/>
                                        </p:tgtEl>
                                      </p:cBhvr>
                                    </p:animEffect>
                                    <p:set>
                                      <p:cBhvr>
                                        <p:cTn id="14" dur="1" fill="hold">
                                          <p:stCondLst>
                                            <p:cond delay="199"/>
                                          </p:stCondLst>
                                        </p:cTn>
                                        <p:tgtEl>
                                          <p:spTgt spid="18"/>
                                        </p:tgtEl>
                                        <p:attrNameLst>
                                          <p:attrName>style.visibility</p:attrName>
                                        </p:attrNameLst>
                                      </p:cBhvr>
                                      <p:to>
                                        <p:strVal val="hidden"/>
                                      </p:to>
                                    </p:set>
                                  </p:childTnLst>
                                </p:cTn>
                              </p:par>
                              <p:par>
                                <p:cTn id="15" presetID="22" presetClass="entr" presetSubtype="8" fill="hold" nodeType="withEffect">
                                  <p:stCondLst>
                                    <p:cond delay="2200"/>
                                  </p:stCondLst>
                                  <p:childTnLst>
                                    <p:set>
                                      <p:cBhvr>
                                        <p:cTn id="16" dur="1" fill="hold">
                                          <p:stCondLst>
                                            <p:cond delay="0"/>
                                          </p:stCondLst>
                                        </p:cTn>
                                        <p:tgtEl>
                                          <p:spTgt spid="20"/>
                                        </p:tgtEl>
                                        <p:attrNameLst>
                                          <p:attrName>style.visibility</p:attrName>
                                        </p:attrNameLst>
                                      </p:cBhvr>
                                      <p:to>
                                        <p:strVal val="visible"/>
                                      </p:to>
                                    </p:set>
                                    <p:animEffect transition="in" filter="wipe(left)">
                                      <p:cBhvr>
                                        <p:cTn id="17" dur="12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1 Section Title - NO ANIMATION">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D5E9C78A-B124-4C40-9C41-F82C0A51F660}"/>
              </a:ext>
            </a:extLst>
          </p:cNvPr>
          <p:cNvGrpSpPr/>
          <p:nvPr/>
        </p:nvGrpSpPr>
        <p:grpSpPr>
          <a:xfrm>
            <a:off x="1320201" y="815975"/>
            <a:ext cx="10919427" cy="1905658"/>
            <a:chOff x="1320200" y="815975"/>
            <a:chExt cx="10919426" cy="1905658"/>
          </a:xfrm>
          <a:noFill/>
        </p:grpSpPr>
        <p:sp>
          <p:nvSpPr>
            <p:cNvPr id="12" name="Freeform 5">
              <a:extLst>
                <a:ext uri="{FF2B5EF4-FFF2-40B4-BE49-F238E27FC236}">
                  <a16:creationId xmlns:a16="http://schemas.microsoft.com/office/drawing/2014/main" id="{219DFAFB-1634-4C46-9863-95B12296C2B8}"/>
                </a:ext>
              </a:extLst>
            </p:cNvPr>
            <p:cNvSpPr>
              <a:spLocks/>
            </p:cNvSpPr>
            <p:nvPr/>
          </p:nvSpPr>
          <p:spPr bwMode="auto">
            <a:xfrm>
              <a:off x="1608992" y="815975"/>
              <a:ext cx="10630634" cy="1905658"/>
            </a:xfrm>
            <a:custGeom>
              <a:avLst/>
              <a:gdLst>
                <a:gd name="T0" fmla="*/ 29951 w 29968"/>
                <a:gd name="T1" fmla="*/ 5199 h 5199"/>
                <a:gd name="T2" fmla="*/ 29968 w 29968"/>
                <a:gd name="T3" fmla="*/ 0 h 5199"/>
                <a:gd name="T4" fmla="*/ 0 w 29968"/>
                <a:gd name="T5" fmla="*/ 111 h 5199"/>
                <a:gd name="T6" fmla="*/ 1274 w 29968"/>
                <a:gd name="T7" fmla="*/ 3732 h 5199"/>
                <a:gd name="T8" fmla="*/ 29951 w 29968"/>
                <a:gd name="T9" fmla="*/ 5199 h 5199"/>
              </a:gdLst>
              <a:ahLst/>
              <a:cxnLst>
                <a:cxn ang="0">
                  <a:pos x="T0" y="T1"/>
                </a:cxn>
                <a:cxn ang="0">
                  <a:pos x="T2" y="T3"/>
                </a:cxn>
                <a:cxn ang="0">
                  <a:pos x="T4" y="T5"/>
                </a:cxn>
                <a:cxn ang="0">
                  <a:pos x="T6" y="T7"/>
                </a:cxn>
                <a:cxn ang="0">
                  <a:pos x="T8" y="T9"/>
                </a:cxn>
              </a:cxnLst>
              <a:rect l="0" t="0" r="r" b="b"/>
              <a:pathLst>
                <a:path w="29968" h="5199">
                  <a:moveTo>
                    <a:pt x="29951" y="5199"/>
                  </a:moveTo>
                  <a:lnTo>
                    <a:pt x="29968" y="0"/>
                  </a:lnTo>
                  <a:lnTo>
                    <a:pt x="0" y="111"/>
                  </a:lnTo>
                  <a:lnTo>
                    <a:pt x="1274" y="3732"/>
                  </a:lnTo>
                  <a:lnTo>
                    <a:pt x="29951" y="5199"/>
                  </a:ln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p>
          </p:txBody>
        </p:sp>
        <p:sp>
          <p:nvSpPr>
            <p:cNvPr id="13" name="Freeform 6">
              <a:extLst>
                <a:ext uri="{FF2B5EF4-FFF2-40B4-BE49-F238E27FC236}">
                  <a16:creationId xmlns:a16="http://schemas.microsoft.com/office/drawing/2014/main" id="{E51BB538-E768-494F-AB83-ABC9CC26CD1A}"/>
                </a:ext>
              </a:extLst>
            </p:cNvPr>
            <p:cNvSpPr>
              <a:spLocks/>
            </p:cNvSpPr>
            <p:nvPr/>
          </p:nvSpPr>
          <p:spPr bwMode="auto">
            <a:xfrm>
              <a:off x="1320200" y="978557"/>
              <a:ext cx="10919425" cy="1439863"/>
            </a:xfrm>
            <a:custGeom>
              <a:avLst/>
              <a:gdLst>
                <a:gd name="T0" fmla="*/ 30783 w 30783"/>
                <a:gd name="T1" fmla="*/ 0 h 3960"/>
                <a:gd name="T2" fmla="*/ 0 w 30783"/>
                <a:gd name="T3" fmla="*/ 407 h 3960"/>
                <a:gd name="T4" fmla="*/ 1420 w 30783"/>
                <a:gd name="T5" fmla="*/ 3770 h 3960"/>
                <a:gd name="T6" fmla="*/ 30783 w 30783"/>
                <a:gd name="T7" fmla="*/ 3960 h 3960"/>
              </a:gdLst>
              <a:ahLst/>
              <a:cxnLst>
                <a:cxn ang="0">
                  <a:pos x="T0" y="T1"/>
                </a:cxn>
                <a:cxn ang="0">
                  <a:pos x="T2" y="T3"/>
                </a:cxn>
                <a:cxn ang="0">
                  <a:pos x="T4" y="T5"/>
                </a:cxn>
                <a:cxn ang="0">
                  <a:pos x="T6" y="T7"/>
                </a:cxn>
              </a:cxnLst>
              <a:rect l="0" t="0" r="r" b="b"/>
              <a:pathLst>
                <a:path w="30783" h="3960">
                  <a:moveTo>
                    <a:pt x="30783" y="0"/>
                  </a:moveTo>
                  <a:lnTo>
                    <a:pt x="0" y="407"/>
                  </a:lnTo>
                  <a:lnTo>
                    <a:pt x="1420" y="3770"/>
                  </a:lnTo>
                  <a:lnTo>
                    <a:pt x="30783" y="3960"/>
                  </a:lnTo>
                </a:path>
              </a:pathLst>
            </a:custGeom>
            <a:grpFill/>
            <a:ln w="254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sz="1350" dirty="0"/>
            </a:p>
          </p:txBody>
        </p:sp>
      </p:grpSp>
      <p:sp>
        <p:nvSpPr>
          <p:cNvPr id="15" name="Freeform 9">
            <a:extLst>
              <a:ext uri="{FF2B5EF4-FFF2-40B4-BE49-F238E27FC236}">
                <a16:creationId xmlns:a16="http://schemas.microsoft.com/office/drawing/2014/main" id="{8ADEDB12-84BD-43AF-B1DB-C907E48D07D4}"/>
              </a:ext>
            </a:extLst>
          </p:cNvPr>
          <p:cNvSpPr>
            <a:spLocks/>
          </p:cNvSpPr>
          <p:nvPr/>
        </p:nvSpPr>
        <p:spPr bwMode="auto">
          <a:xfrm>
            <a:off x="2009681" y="5132393"/>
            <a:ext cx="411163" cy="1235075"/>
          </a:xfrm>
          <a:custGeom>
            <a:avLst/>
            <a:gdLst>
              <a:gd name="T0" fmla="*/ 0 w 1142"/>
              <a:gd name="T1" fmla="*/ 1700 h 3400"/>
              <a:gd name="T2" fmla="*/ 259 w 1142"/>
              <a:gd name="T3" fmla="*/ 1654 h 3400"/>
              <a:gd name="T4" fmla="*/ 414 w 1142"/>
              <a:gd name="T5" fmla="*/ 1640 h 3400"/>
              <a:gd name="T6" fmla="*/ 250 w 1142"/>
              <a:gd name="T7" fmla="*/ 1461 h 3400"/>
              <a:gd name="T8" fmla="*/ 44 w 1142"/>
              <a:gd name="T9" fmla="*/ 1204 h 3400"/>
              <a:gd name="T10" fmla="*/ 409 w 1142"/>
              <a:gd name="T11" fmla="*/ 1473 h 3400"/>
              <a:gd name="T12" fmla="*/ 507 w 1142"/>
              <a:gd name="T13" fmla="*/ 1555 h 3400"/>
              <a:gd name="T14" fmla="*/ 507 w 1142"/>
              <a:gd name="T15" fmla="*/ 1414 h 3400"/>
              <a:gd name="T16" fmla="*/ 571 w 1142"/>
              <a:gd name="T17" fmla="*/ 0 h 3400"/>
              <a:gd name="T18" fmla="*/ 634 w 1142"/>
              <a:gd name="T19" fmla="*/ 1414 h 3400"/>
              <a:gd name="T20" fmla="*/ 634 w 1142"/>
              <a:gd name="T21" fmla="*/ 1555 h 3400"/>
              <a:gd name="T22" fmla="*/ 732 w 1142"/>
              <a:gd name="T23" fmla="*/ 1473 h 3400"/>
              <a:gd name="T24" fmla="*/ 1097 w 1142"/>
              <a:gd name="T25" fmla="*/ 1204 h 3400"/>
              <a:gd name="T26" fmla="*/ 892 w 1142"/>
              <a:gd name="T27" fmla="*/ 1461 h 3400"/>
              <a:gd name="T28" fmla="*/ 727 w 1142"/>
              <a:gd name="T29" fmla="*/ 1640 h 3400"/>
              <a:gd name="T30" fmla="*/ 882 w 1142"/>
              <a:gd name="T31" fmla="*/ 1654 h 3400"/>
              <a:gd name="T32" fmla="*/ 1142 w 1142"/>
              <a:gd name="T33" fmla="*/ 1700 h 3400"/>
              <a:gd name="T34" fmla="*/ 882 w 1142"/>
              <a:gd name="T35" fmla="*/ 1746 h 3400"/>
              <a:gd name="T36" fmla="*/ 727 w 1142"/>
              <a:gd name="T37" fmla="*/ 1760 h 3400"/>
              <a:gd name="T38" fmla="*/ 892 w 1142"/>
              <a:gd name="T39" fmla="*/ 1939 h 3400"/>
              <a:gd name="T40" fmla="*/ 1097 w 1142"/>
              <a:gd name="T41" fmla="*/ 2196 h 3400"/>
              <a:gd name="T42" fmla="*/ 732 w 1142"/>
              <a:gd name="T43" fmla="*/ 1927 h 3400"/>
              <a:gd name="T44" fmla="*/ 634 w 1142"/>
              <a:gd name="T45" fmla="*/ 1845 h 3400"/>
              <a:gd name="T46" fmla="*/ 634 w 1142"/>
              <a:gd name="T47" fmla="*/ 1986 h 3400"/>
              <a:gd name="T48" fmla="*/ 571 w 1142"/>
              <a:gd name="T49" fmla="*/ 3400 h 3400"/>
              <a:gd name="T50" fmla="*/ 507 w 1142"/>
              <a:gd name="T51" fmla="*/ 1986 h 3400"/>
              <a:gd name="T52" fmla="*/ 507 w 1142"/>
              <a:gd name="T53" fmla="*/ 1845 h 3400"/>
              <a:gd name="T54" fmla="*/ 409 w 1142"/>
              <a:gd name="T55" fmla="*/ 1927 h 3400"/>
              <a:gd name="T56" fmla="*/ 44 w 1142"/>
              <a:gd name="T57" fmla="*/ 2196 h 3400"/>
              <a:gd name="T58" fmla="*/ 250 w 1142"/>
              <a:gd name="T59" fmla="*/ 1939 h 3400"/>
              <a:gd name="T60" fmla="*/ 414 w 1142"/>
              <a:gd name="T61" fmla="*/ 1760 h 3400"/>
              <a:gd name="T62" fmla="*/ 259 w 1142"/>
              <a:gd name="T63" fmla="*/ 1746 h 3400"/>
              <a:gd name="T64" fmla="*/ 0 w 1142"/>
              <a:gd name="T65" fmla="*/ 1700 h 3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42" h="3400">
                <a:moveTo>
                  <a:pt x="0" y="1700"/>
                </a:moveTo>
                <a:cubicBezTo>
                  <a:pt x="80" y="1679"/>
                  <a:pt x="177" y="1663"/>
                  <a:pt x="259" y="1654"/>
                </a:cubicBezTo>
                <a:cubicBezTo>
                  <a:pt x="311" y="1649"/>
                  <a:pt x="363" y="1645"/>
                  <a:pt x="414" y="1640"/>
                </a:cubicBezTo>
                <a:cubicBezTo>
                  <a:pt x="359" y="1581"/>
                  <a:pt x="304" y="1521"/>
                  <a:pt x="250" y="1461"/>
                </a:cubicBezTo>
                <a:cubicBezTo>
                  <a:pt x="177" y="1379"/>
                  <a:pt x="108" y="1295"/>
                  <a:pt x="44" y="1204"/>
                </a:cubicBezTo>
                <a:cubicBezTo>
                  <a:pt x="176" y="1293"/>
                  <a:pt x="286" y="1371"/>
                  <a:pt x="409" y="1473"/>
                </a:cubicBezTo>
                <a:lnTo>
                  <a:pt x="507" y="1555"/>
                </a:lnTo>
                <a:lnTo>
                  <a:pt x="507" y="1414"/>
                </a:lnTo>
                <a:cubicBezTo>
                  <a:pt x="506" y="926"/>
                  <a:pt x="538" y="499"/>
                  <a:pt x="571" y="0"/>
                </a:cubicBezTo>
                <a:cubicBezTo>
                  <a:pt x="603" y="499"/>
                  <a:pt x="635" y="926"/>
                  <a:pt x="634" y="1414"/>
                </a:cubicBezTo>
                <a:lnTo>
                  <a:pt x="634" y="1555"/>
                </a:lnTo>
                <a:lnTo>
                  <a:pt x="732" y="1473"/>
                </a:lnTo>
                <a:cubicBezTo>
                  <a:pt x="856" y="1371"/>
                  <a:pt x="965" y="1293"/>
                  <a:pt x="1097" y="1204"/>
                </a:cubicBezTo>
                <a:cubicBezTo>
                  <a:pt x="1034" y="1295"/>
                  <a:pt x="965" y="1379"/>
                  <a:pt x="892" y="1461"/>
                </a:cubicBezTo>
                <a:cubicBezTo>
                  <a:pt x="838" y="1521"/>
                  <a:pt x="782" y="1581"/>
                  <a:pt x="727" y="1640"/>
                </a:cubicBezTo>
                <a:cubicBezTo>
                  <a:pt x="779" y="1645"/>
                  <a:pt x="830" y="1649"/>
                  <a:pt x="882" y="1654"/>
                </a:cubicBezTo>
                <a:cubicBezTo>
                  <a:pt x="965" y="1663"/>
                  <a:pt x="1062" y="1679"/>
                  <a:pt x="1142" y="1700"/>
                </a:cubicBezTo>
                <a:cubicBezTo>
                  <a:pt x="1062" y="1721"/>
                  <a:pt x="965" y="1737"/>
                  <a:pt x="882" y="1746"/>
                </a:cubicBezTo>
                <a:cubicBezTo>
                  <a:pt x="830" y="1751"/>
                  <a:pt x="779" y="1755"/>
                  <a:pt x="727" y="1760"/>
                </a:cubicBezTo>
                <a:cubicBezTo>
                  <a:pt x="782" y="1819"/>
                  <a:pt x="838" y="1879"/>
                  <a:pt x="892" y="1939"/>
                </a:cubicBezTo>
                <a:cubicBezTo>
                  <a:pt x="965" y="2021"/>
                  <a:pt x="1034" y="2105"/>
                  <a:pt x="1097" y="2196"/>
                </a:cubicBezTo>
                <a:cubicBezTo>
                  <a:pt x="965" y="2107"/>
                  <a:pt x="856" y="2029"/>
                  <a:pt x="732" y="1927"/>
                </a:cubicBezTo>
                <a:lnTo>
                  <a:pt x="634" y="1845"/>
                </a:lnTo>
                <a:lnTo>
                  <a:pt x="634" y="1986"/>
                </a:lnTo>
                <a:cubicBezTo>
                  <a:pt x="635" y="2474"/>
                  <a:pt x="603" y="2901"/>
                  <a:pt x="571" y="3400"/>
                </a:cubicBezTo>
                <a:cubicBezTo>
                  <a:pt x="538" y="2901"/>
                  <a:pt x="506" y="2474"/>
                  <a:pt x="507" y="1986"/>
                </a:cubicBezTo>
                <a:lnTo>
                  <a:pt x="507" y="1845"/>
                </a:lnTo>
                <a:lnTo>
                  <a:pt x="409" y="1927"/>
                </a:lnTo>
                <a:cubicBezTo>
                  <a:pt x="286" y="2029"/>
                  <a:pt x="176" y="2107"/>
                  <a:pt x="44" y="2196"/>
                </a:cubicBezTo>
                <a:cubicBezTo>
                  <a:pt x="108" y="2105"/>
                  <a:pt x="177" y="2021"/>
                  <a:pt x="250" y="1939"/>
                </a:cubicBezTo>
                <a:cubicBezTo>
                  <a:pt x="304" y="1879"/>
                  <a:pt x="359" y="1819"/>
                  <a:pt x="414" y="1760"/>
                </a:cubicBezTo>
                <a:cubicBezTo>
                  <a:pt x="363" y="1755"/>
                  <a:pt x="311" y="1751"/>
                  <a:pt x="259" y="1746"/>
                </a:cubicBezTo>
                <a:cubicBezTo>
                  <a:pt x="177" y="1737"/>
                  <a:pt x="80" y="1721"/>
                  <a:pt x="0" y="1700"/>
                </a:cubicBezTo>
                <a:close/>
              </a:path>
            </a:pathLst>
          </a:custGeom>
          <a:solidFill>
            <a:srgbClr val="B1BB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16" name="Freeform 10">
            <a:extLst>
              <a:ext uri="{FF2B5EF4-FFF2-40B4-BE49-F238E27FC236}">
                <a16:creationId xmlns:a16="http://schemas.microsoft.com/office/drawing/2014/main" id="{0A87F078-2843-4B62-8A7A-F11DF5F9C187}"/>
              </a:ext>
            </a:extLst>
          </p:cNvPr>
          <p:cNvSpPr>
            <a:spLocks/>
          </p:cNvSpPr>
          <p:nvPr/>
        </p:nvSpPr>
        <p:spPr bwMode="auto">
          <a:xfrm>
            <a:off x="1307257" y="2508256"/>
            <a:ext cx="411163" cy="1235075"/>
          </a:xfrm>
          <a:custGeom>
            <a:avLst/>
            <a:gdLst>
              <a:gd name="T0" fmla="*/ 0 w 1142"/>
              <a:gd name="T1" fmla="*/ 1700 h 3400"/>
              <a:gd name="T2" fmla="*/ 260 w 1142"/>
              <a:gd name="T3" fmla="*/ 1655 h 3400"/>
              <a:gd name="T4" fmla="*/ 415 w 1142"/>
              <a:gd name="T5" fmla="*/ 1641 h 3400"/>
              <a:gd name="T6" fmla="*/ 250 w 1142"/>
              <a:gd name="T7" fmla="*/ 1461 h 3400"/>
              <a:gd name="T8" fmla="*/ 45 w 1142"/>
              <a:gd name="T9" fmla="*/ 1205 h 3400"/>
              <a:gd name="T10" fmla="*/ 409 w 1142"/>
              <a:gd name="T11" fmla="*/ 1473 h 3400"/>
              <a:gd name="T12" fmla="*/ 507 w 1142"/>
              <a:gd name="T13" fmla="*/ 1555 h 3400"/>
              <a:gd name="T14" fmla="*/ 507 w 1142"/>
              <a:gd name="T15" fmla="*/ 1414 h 3400"/>
              <a:gd name="T16" fmla="*/ 571 w 1142"/>
              <a:gd name="T17" fmla="*/ 0 h 3400"/>
              <a:gd name="T18" fmla="*/ 635 w 1142"/>
              <a:gd name="T19" fmla="*/ 1414 h 3400"/>
              <a:gd name="T20" fmla="*/ 635 w 1142"/>
              <a:gd name="T21" fmla="*/ 1555 h 3400"/>
              <a:gd name="T22" fmla="*/ 733 w 1142"/>
              <a:gd name="T23" fmla="*/ 1473 h 3400"/>
              <a:gd name="T24" fmla="*/ 1097 w 1142"/>
              <a:gd name="T25" fmla="*/ 1205 h 3400"/>
              <a:gd name="T26" fmla="*/ 892 w 1142"/>
              <a:gd name="T27" fmla="*/ 1461 h 3400"/>
              <a:gd name="T28" fmla="*/ 727 w 1142"/>
              <a:gd name="T29" fmla="*/ 1641 h 3400"/>
              <a:gd name="T30" fmla="*/ 882 w 1142"/>
              <a:gd name="T31" fmla="*/ 1655 h 3400"/>
              <a:gd name="T32" fmla="*/ 1142 w 1142"/>
              <a:gd name="T33" fmla="*/ 1700 h 3400"/>
              <a:gd name="T34" fmla="*/ 882 w 1142"/>
              <a:gd name="T35" fmla="*/ 1746 h 3400"/>
              <a:gd name="T36" fmla="*/ 727 w 1142"/>
              <a:gd name="T37" fmla="*/ 1760 h 3400"/>
              <a:gd name="T38" fmla="*/ 892 w 1142"/>
              <a:gd name="T39" fmla="*/ 1940 h 3400"/>
              <a:gd name="T40" fmla="*/ 1097 w 1142"/>
              <a:gd name="T41" fmla="*/ 2196 h 3400"/>
              <a:gd name="T42" fmla="*/ 733 w 1142"/>
              <a:gd name="T43" fmla="*/ 1927 h 3400"/>
              <a:gd name="T44" fmla="*/ 635 w 1142"/>
              <a:gd name="T45" fmla="*/ 1846 h 3400"/>
              <a:gd name="T46" fmla="*/ 635 w 1142"/>
              <a:gd name="T47" fmla="*/ 1987 h 3400"/>
              <a:gd name="T48" fmla="*/ 571 w 1142"/>
              <a:gd name="T49" fmla="*/ 3400 h 3400"/>
              <a:gd name="T50" fmla="*/ 507 w 1142"/>
              <a:gd name="T51" fmla="*/ 1987 h 3400"/>
              <a:gd name="T52" fmla="*/ 507 w 1142"/>
              <a:gd name="T53" fmla="*/ 1846 h 3400"/>
              <a:gd name="T54" fmla="*/ 409 w 1142"/>
              <a:gd name="T55" fmla="*/ 1927 h 3400"/>
              <a:gd name="T56" fmla="*/ 45 w 1142"/>
              <a:gd name="T57" fmla="*/ 2196 h 3400"/>
              <a:gd name="T58" fmla="*/ 250 w 1142"/>
              <a:gd name="T59" fmla="*/ 1940 h 3400"/>
              <a:gd name="T60" fmla="*/ 415 w 1142"/>
              <a:gd name="T61" fmla="*/ 1760 h 3400"/>
              <a:gd name="T62" fmla="*/ 260 w 1142"/>
              <a:gd name="T63" fmla="*/ 1746 h 3400"/>
              <a:gd name="T64" fmla="*/ 0 w 1142"/>
              <a:gd name="T65" fmla="*/ 1700 h 3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42" h="3400">
                <a:moveTo>
                  <a:pt x="0" y="1700"/>
                </a:moveTo>
                <a:cubicBezTo>
                  <a:pt x="80" y="1679"/>
                  <a:pt x="177" y="1663"/>
                  <a:pt x="260" y="1655"/>
                </a:cubicBezTo>
                <a:cubicBezTo>
                  <a:pt x="311" y="1649"/>
                  <a:pt x="363" y="1645"/>
                  <a:pt x="415" y="1641"/>
                </a:cubicBezTo>
                <a:cubicBezTo>
                  <a:pt x="360" y="1581"/>
                  <a:pt x="304" y="1522"/>
                  <a:pt x="250" y="1461"/>
                </a:cubicBezTo>
                <a:cubicBezTo>
                  <a:pt x="177" y="1379"/>
                  <a:pt x="108" y="1296"/>
                  <a:pt x="45" y="1205"/>
                </a:cubicBezTo>
                <a:cubicBezTo>
                  <a:pt x="177" y="1293"/>
                  <a:pt x="286" y="1371"/>
                  <a:pt x="409" y="1473"/>
                </a:cubicBezTo>
                <a:lnTo>
                  <a:pt x="507" y="1555"/>
                </a:lnTo>
                <a:lnTo>
                  <a:pt x="507" y="1414"/>
                </a:lnTo>
                <a:cubicBezTo>
                  <a:pt x="506" y="926"/>
                  <a:pt x="538" y="499"/>
                  <a:pt x="571" y="0"/>
                </a:cubicBezTo>
                <a:cubicBezTo>
                  <a:pt x="604" y="499"/>
                  <a:pt x="636" y="926"/>
                  <a:pt x="635" y="1414"/>
                </a:cubicBezTo>
                <a:lnTo>
                  <a:pt x="635" y="1555"/>
                </a:lnTo>
                <a:lnTo>
                  <a:pt x="733" y="1473"/>
                </a:lnTo>
                <a:cubicBezTo>
                  <a:pt x="856" y="1371"/>
                  <a:pt x="965" y="1293"/>
                  <a:pt x="1097" y="1205"/>
                </a:cubicBezTo>
                <a:cubicBezTo>
                  <a:pt x="1034" y="1296"/>
                  <a:pt x="965" y="1379"/>
                  <a:pt x="892" y="1461"/>
                </a:cubicBezTo>
                <a:cubicBezTo>
                  <a:pt x="838" y="1522"/>
                  <a:pt x="783" y="1581"/>
                  <a:pt x="727" y="1641"/>
                </a:cubicBezTo>
                <a:cubicBezTo>
                  <a:pt x="779" y="1645"/>
                  <a:pt x="831" y="1649"/>
                  <a:pt x="882" y="1655"/>
                </a:cubicBezTo>
                <a:cubicBezTo>
                  <a:pt x="965" y="1663"/>
                  <a:pt x="1062" y="1679"/>
                  <a:pt x="1142" y="1700"/>
                </a:cubicBezTo>
                <a:cubicBezTo>
                  <a:pt x="1062" y="1721"/>
                  <a:pt x="965" y="1737"/>
                  <a:pt x="882" y="1746"/>
                </a:cubicBezTo>
                <a:cubicBezTo>
                  <a:pt x="831" y="1751"/>
                  <a:pt x="779" y="1756"/>
                  <a:pt x="727" y="1760"/>
                </a:cubicBezTo>
                <a:cubicBezTo>
                  <a:pt x="783" y="1819"/>
                  <a:pt x="838" y="1879"/>
                  <a:pt x="892" y="1940"/>
                </a:cubicBezTo>
                <a:cubicBezTo>
                  <a:pt x="965" y="2021"/>
                  <a:pt x="1034" y="2105"/>
                  <a:pt x="1097" y="2196"/>
                </a:cubicBezTo>
                <a:cubicBezTo>
                  <a:pt x="965" y="2107"/>
                  <a:pt x="856" y="2029"/>
                  <a:pt x="733" y="1927"/>
                </a:cubicBezTo>
                <a:lnTo>
                  <a:pt x="635" y="1846"/>
                </a:lnTo>
                <a:lnTo>
                  <a:pt x="635" y="1987"/>
                </a:lnTo>
                <a:cubicBezTo>
                  <a:pt x="636" y="2474"/>
                  <a:pt x="604" y="2902"/>
                  <a:pt x="571" y="3400"/>
                </a:cubicBezTo>
                <a:cubicBezTo>
                  <a:pt x="538" y="2902"/>
                  <a:pt x="506" y="2474"/>
                  <a:pt x="507" y="1987"/>
                </a:cubicBezTo>
                <a:lnTo>
                  <a:pt x="507" y="1846"/>
                </a:lnTo>
                <a:lnTo>
                  <a:pt x="409" y="1927"/>
                </a:lnTo>
                <a:cubicBezTo>
                  <a:pt x="286" y="2029"/>
                  <a:pt x="177" y="2107"/>
                  <a:pt x="45" y="2196"/>
                </a:cubicBezTo>
                <a:cubicBezTo>
                  <a:pt x="108" y="2105"/>
                  <a:pt x="177" y="2021"/>
                  <a:pt x="250" y="1940"/>
                </a:cubicBezTo>
                <a:cubicBezTo>
                  <a:pt x="304" y="1879"/>
                  <a:pt x="360" y="1819"/>
                  <a:pt x="415" y="1760"/>
                </a:cubicBezTo>
                <a:cubicBezTo>
                  <a:pt x="363" y="1756"/>
                  <a:pt x="311" y="1751"/>
                  <a:pt x="260" y="1746"/>
                </a:cubicBezTo>
                <a:cubicBezTo>
                  <a:pt x="177" y="1737"/>
                  <a:pt x="80" y="1721"/>
                  <a:pt x="0" y="1700"/>
                </a:cubicBezTo>
                <a:close/>
              </a:path>
            </a:pathLst>
          </a:custGeom>
          <a:solidFill>
            <a:srgbClr val="B1BB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grpSp>
        <p:nvGrpSpPr>
          <p:cNvPr id="26" name="Group 25">
            <a:extLst>
              <a:ext uri="{FF2B5EF4-FFF2-40B4-BE49-F238E27FC236}">
                <a16:creationId xmlns:a16="http://schemas.microsoft.com/office/drawing/2014/main" id="{3FAC4F0C-EFC7-4C6D-B0CA-1C7C1F8456B0}"/>
              </a:ext>
            </a:extLst>
          </p:cNvPr>
          <p:cNvGrpSpPr/>
          <p:nvPr/>
        </p:nvGrpSpPr>
        <p:grpSpPr bwMode="gray">
          <a:xfrm>
            <a:off x="1272573" y="815975"/>
            <a:ext cx="10919427" cy="1905658"/>
            <a:chOff x="1320200" y="815975"/>
            <a:chExt cx="10919426" cy="1905658"/>
          </a:xfrm>
        </p:grpSpPr>
        <p:sp>
          <p:nvSpPr>
            <p:cNvPr id="27" name="Freeform 5">
              <a:extLst>
                <a:ext uri="{FF2B5EF4-FFF2-40B4-BE49-F238E27FC236}">
                  <a16:creationId xmlns:a16="http://schemas.microsoft.com/office/drawing/2014/main" id="{1E41ADA9-CB50-4257-87A2-6F65D9056183}"/>
                </a:ext>
              </a:extLst>
            </p:cNvPr>
            <p:cNvSpPr>
              <a:spLocks/>
            </p:cNvSpPr>
            <p:nvPr/>
          </p:nvSpPr>
          <p:spPr bwMode="gray">
            <a:xfrm>
              <a:off x="1608992" y="815975"/>
              <a:ext cx="10630634" cy="1905658"/>
            </a:xfrm>
            <a:custGeom>
              <a:avLst/>
              <a:gdLst>
                <a:gd name="T0" fmla="*/ 29951 w 29968"/>
                <a:gd name="T1" fmla="*/ 5199 h 5199"/>
                <a:gd name="T2" fmla="*/ 29968 w 29968"/>
                <a:gd name="T3" fmla="*/ 0 h 5199"/>
                <a:gd name="T4" fmla="*/ 0 w 29968"/>
                <a:gd name="T5" fmla="*/ 111 h 5199"/>
                <a:gd name="T6" fmla="*/ 1274 w 29968"/>
                <a:gd name="T7" fmla="*/ 3732 h 5199"/>
                <a:gd name="T8" fmla="*/ 29951 w 29968"/>
                <a:gd name="T9" fmla="*/ 5199 h 5199"/>
              </a:gdLst>
              <a:ahLst/>
              <a:cxnLst>
                <a:cxn ang="0">
                  <a:pos x="T0" y="T1"/>
                </a:cxn>
                <a:cxn ang="0">
                  <a:pos x="T2" y="T3"/>
                </a:cxn>
                <a:cxn ang="0">
                  <a:pos x="T4" y="T5"/>
                </a:cxn>
                <a:cxn ang="0">
                  <a:pos x="T6" y="T7"/>
                </a:cxn>
                <a:cxn ang="0">
                  <a:pos x="T8" y="T9"/>
                </a:cxn>
              </a:cxnLst>
              <a:rect l="0" t="0" r="r" b="b"/>
              <a:pathLst>
                <a:path w="29968" h="5199">
                  <a:moveTo>
                    <a:pt x="29951" y="5199"/>
                  </a:moveTo>
                  <a:lnTo>
                    <a:pt x="29968" y="0"/>
                  </a:lnTo>
                  <a:lnTo>
                    <a:pt x="0" y="111"/>
                  </a:lnTo>
                  <a:lnTo>
                    <a:pt x="1274" y="3732"/>
                  </a:lnTo>
                  <a:lnTo>
                    <a:pt x="29951" y="5199"/>
                  </a:lnTo>
                  <a:close/>
                </a:path>
              </a:pathLst>
            </a:custGeom>
            <a:solidFill>
              <a:schemeClr val="accent5">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sz="1350" dirty="0"/>
            </a:p>
          </p:txBody>
        </p:sp>
        <p:sp>
          <p:nvSpPr>
            <p:cNvPr id="28" name="Freeform 6">
              <a:extLst>
                <a:ext uri="{FF2B5EF4-FFF2-40B4-BE49-F238E27FC236}">
                  <a16:creationId xmlns:a16="http://schemas.microsoft.com/office/drawing/2014/main" id="{051238B6-3B8C-44BC-8AF6-CB7979109FDA}"/>
                </a:ext>
              </a:extLst>
            </p:cNvPr>
            <p:cNvSpPr>
              <a:spLocks/>
            </p:cNvSpPr>
            <p:nvPr/>
          </p:nvSpPr>
          <p:spPr bwMode="gray">
            <a:xfrm>
              <a:off x="1320200" y="978557"/>
              <a:ext cx="10919425" cy="1439863"/>
            </a:xfrm>
            <a:custGeom>
              <a:avLst/>
              <a:gdLst>
                <a:gd name="T0" fmla="*/ 30783 w 30783"/>
                <a:gd name="T1" fmla="*/ 0 h 3960"/>
                <a:gd name="T2" fmla="*/ 0 w 30783"/>
                <a:gd name="T3" fmla="*/ 407 h 3960"/>
                <a:gd name="T4" fmla="*/ 1420 w 30783"/>
                <a:gd name="T5" fmla="*/ 3770 h 3960"/>
                <a:gd name="T6" fmla="*/ 30783 w 30783"/>
                <a:gd name="T7" fmla="*/ 3960 h 3960"/>
              </a:gdLst>
              <a:ahLst/>
              <a:cxnLst>
                <a:cxn ang="0">
                  <a:pos x="T0" y="T1"/>
                </a:cxn>
                <a:cxn ang="0">
                  <a:pos x="T2" y="T3"/>
                </a:cxn>
                <a:cxn ang="0">
                  <a:pos x="T4" y="T5"/>
                </a:cxn>
                <a:cxn ang="0">
                  <a:pos x="T6" y="T7"/>
                </a:cxn>
              </a:cxnLst>
              <a:rect l="0" t="0" r="r" b="b"/>
              <a:pathLst>
                <a:path w="30783" h="3960">
                  <a:moveTo>
                    <a:pt x="30783" y="0"/>
                  </a:moveTo>
                  <a:lnTo>
                    <a:pt x="0" y="407"/>
                  </a:lnTo>
                  <a:lnTo>
                    <a:pt x="1420" y="3770"/>
                  </a:lnTo>
                  <a:lnTo>
                    <a:pt x="30783" y="3960"/>
                  </a:lnTo>
                </a:path>
              </a:pathLst>
            </a:custGeom>
            <a:noFill/>
            <a:ln w="1905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350" dirty="0"/>
            </a:p>
          </p:txBody>
        </p:sp>
      </p:grpSp>
      <p:grpSp>
        <p:nvGrpSpPr>
          <p:cNvPr id="29" name="Group 28">
            <a:extLst>
              <a:ext uri="{FF2B5EF4-FFF2-40B4-BE49-F238E27FC236}">
                <a16:creationId xmlns:a16="http://schemas.microsoft.com/office/drawing/2014/main" id="{AB1A7A13-D744-4A11-8D33-971309C6CDEA}"/>
              </a:ext>
            </a:extLst>
          </p:cNvPr>
          <p:cNvGrpSpPr/>
          <p:nvPr/>
        </p:nvGrpSpPr>
        <p:grpSpPr bwMode="gray">
          <a:xfrm>
            <a:off x="-38096" y="2305049"/>
            <a:ext cx="2009775" cy="4114800"/>
            <a:chOff x="-38100" y="1519059"/>
            <a:chExt cx="2009775" cy="4894441"/>
          </a:xfrm>
        </p:grpSpPr>
        <p:sp>
          <p:nvSpPr>
            <p:cNvPr id="30" name="Freeform 7">
              <a:extLst>
                <a:ext uri="{FF2B5EF4-FFF2-40B4-BE49-F238E27FC236}">
                  <a16:creationId xmlns:a16="http://schemas.microsoft.com/office/drawing/2014/main" id="{519E58F1-30E2-4011-AF0E-29932ED5A6FD}"/>
                </a:ext>
              </a:extLst>
            </p:cNvPr>
            <p:cNvSpPr>
              <a:spLocks/>
            </p:cNvSpPr>
            <p:nvPr/>
          </p:nvSpPr>
          <p:spPr bwMode="gray">
            <a:xfrm>
              <a:off x="0" y="1519059"/>
              <a:ext cx="923144" cy="4881741"/>
            </a:xfrm>
            <a:custGeom>
              <a:avLst/>
              <a:gdLst>
                <a:gd name="T0" fmla="*/ 679 w 2506"/>
                <a:gd name="T1" fmla="*/ 2260 h 13630"/>
                <a:gd name="T2" fmla="*/ 1898 w 2506"/>
                <a:gd name="T3" fmla="*/ 0 h 13630"/>
                <a:gd name="T4" fmla="*/ 2506 w 2506"/>
                <a:gd name="T5" fmla="*/ 13630 h 13630"/>
                <a:gd name="T6" fmla="*/ 0 w 2506"/>
                <a:gd name="T7" fmla="*/ 13516 h 13630"/>
                <a:gd name="T8" fmla="*/ 0 w 2506"/>
                <a:gd name="T9" fmla="*/ 11543 h 13630"/>
                <a:gd name="T10" fmla="*/ 679 w 2506"/>
                <a:gd name="T11" fmla="*/ 2260 h 13630"/>
                <a:gd name="connsiteX0" fmla="*/ 2709 w 10000"/>
                <a:gd name="connsiteY0" fmla="*/ 1658 h 9916"/>
                <a:gd name="connsiteX1" fmla="*/ 7574 w 10000"/>
                <a:gd name="connsiteY1" fmla="*/ 0 h 9916"/>
                <a:gd name="connsiteX2" fmla="*/ 10000 w 10000"/>
                <a:gd name="connsiteY2" fmla="*/ 9840 h 9916"/>
                <a:gd name="connsiteX3" fmla="*/ 0 w 10000"/>
                <a:gd name="connsiteY3" fmla="*/ 9916 h 9916"/>
                <a:gd name="connsiteX4" fmla="*/ 0 w 10000"/>
                <a:gd name="connsiteY4" fmla="*/ 8469 h 9916"/>
                <a:gd name="connsiteX5" fmla="*/ 2709 w 10000"/>
                <a:gd name="connsiteY5" fmla="*/ 1658 h 9916"/>
                <a:gd name="connsiteX0" fmla="*/ 2709 w 10000"/>
                <a:gd name="connsiteY0" fmla="*/ 1672 h 9946"/>
                <a:gd name="connsiteX1" fmla="*/ 7574 w 10000"/>
                <a:gd name="connsiteY1" fmla="*/ 0 h 9946"/>
                <a:gd name="connsiteX2" fmla="*/ 10000 w 10000"/>
                <a:gd name="connsiteY2" fmla="*/ 9923 h 9946"/>
                <a:gd name="connsiteX3" fmla="*/ 97 w 10000"/>
                <a:gd name="connsiteY3" fmla="*/ 9946 h 9946"/>
                <a:gd name="connsiteX4" fmla="*/ 0 w 10000"/>
                <a:gd name="connsiteY4" fmla="*/ 8541 h 9946"/>
                <a:gd name="connsiteX5" fmla="*/ 2709 w 10000"/>
                <a:gd name="connsiteY5" fmla="*/ 1672 h 9946"/>
                <a:gd name="connsiteX0" fmla="*/ 2709 w 10000"/>
                <a:gd name="connsiteY0" fmla="*/ 1681 h 10000"/>
                <a:gd name="connsiteX1" fmla="*/ 7574 w 10000"/>
                <a:gd name="connsiteY1" fmla="*/ 0 h 10000"/>
                <a:gd name="connsiteX2" fmla="*/ 10000 w 10000"/>
                <a:gd name="connsiteY2" fmla="*/ 9977 h 10000"/>
                <a:gd name="connsiteX3" fmla="*/ 19 w 10000"/>
                <a:gd name="connsiteY3" fmla="*/ 10000 h 10000"/>
                <a:gd name="connsiteX4" fmla="*/ 0 w 10000"/>
                <a:gd name="connsiteY4" fmla="*/ 8587 h 10000"/>
                <a:gd name="connsiteX5" fmla="*/ 2709 w 10000"/>
                <a:gd name="connsiteY5" fmla="*/ 1681 h 10000"/>
                <a:gd name="connsiteX0" fmla="*/ 2709 w 10026"/>
                <a:gd name="connsiteY0" fmla="*/ 1681 h 10000"/>
                <a:gd name="connsiteX1" fmla="*/ 7574 w 10026"/>
                <a:gd name="connsiteY1" fmla="*/ 0 h 10000"/>
                <a:gd name="connsiteX2" fmla="*/ 10026 w 10026"/>
                <a:gd name="connsiteY2" fmla="*/ 9997 h 10000"/>
                <a:gd name="connsiteX3" fmla="*/ 19 w 10026"/>
                <a:gd name="connsiteY3" fmla="*/ 10000 h 10000"/>
                <a:gd name="connsiteX4" fmla="*/ 0 w 10026"/>
                <a:gd name="connsiteY4" fmla="*/ 8587 h 10000"/>
                <a:gd name="connsiteX5" fmla="*/ 2709 w 10026"/>
                <a:gd name="connsiteY5" fmla="*/ 168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26" h="10000">
                  <a:moveTo>
                    <a:pt x="2709" y="1681"/>
                  </a:moveTo>
                  <a:lnTo>
                    <a:pt x="7574" y="0"/>
                  </a:lnTo>
                  <a:lnTo>
                    <a:pt x="10026" y="9997"/>
                  </a:lnTo>
                  <a:lnTo>
                    <a:pt x="19" y="10000"/>
                  </a:lnTo>
                  <a:cubicBezTo>
                    <a:pt x="-13" y="9529"/>
                    <a:pt x="32" y="9058"/>
                    <a:pt x="0" y="8587"/>
                  </a:cubicBezTo>
                  <a:lnTo>
                    <a:pt x="2709" y="1681"/>
                  </a:lnTo>
                  <a:close/>
                </a:path>
              </a:pathLst>
            </a:custGeom>
            <a:solidFill>
              <a:srgbClr val="118D9D">
                <a:alpha val="66000"/>
              </a:srgbClr>
            </a:solidFill>
            <a:ln>
              <a:noFill/>
            </a:ln>
          </p:spPr>
          <p:txBody>
            <a:bodyPr vert="horz" wrap="square" lIns="91440" tIns="45720" rIns="91440" bIns="45720" numCol="1" anchor="t" anchorCtr="0" compatLnSpc="1">
              <a:prstTxWarp prst="textNoShape">
                <a:avLst/>
              </a:prstTxWarp>
            </a:bodyPr>
            <a:lstStyle/>
            <a:p>
              <a:endParaRPr lang="en-US" sz="1350" dirty="0"/>
            </a:p>
          </p:txBody>
        </p:sp>
        <p:sp>
          <p:nvSpPr>
            <p:cNvPr id="31" name="Freeform 11">
              <a:extLst>
                <a:ext uri="{FF2B5EF4-FFF2-40B4-BE49-F238E27FC236}">
                  <a16:creationId xmlns:a16="http://schemas.microsoft.com/office/drawing/2014/main" id="{445FA90B-4550-4F18-AE2E-9F754CF12769}"/>
                </a:ext>
              </a:extLst>
            </p:cNvPr>
            <p:cNvSpPr>
              <a:spLocks/>
            </p:cNvSpPr>
            <p:nvPr/>
          </p:nvSpPr>
          <p:spPr bwMode="gray">
            <a:xfrm>
              <a:off x="609600" y="3773487"/>
              <a:ext cx="1362075" cy="2627313"/>
            </a:xfrm>
            <a:custGeom>
              <a:avLst/>
              <a:gdLst>
                <a:gd name="T0" fmla="*/ 0 w 3778"/>
                <a:gd name="T1" fmla="*/ 0 h 7233"/>
                <a:gd name="T2" fmla="*/ 3778 w 3778"/>
                <a:gd name="T3" fmla="*/ 843 h 7233"/>
                <a:gd name="T4" fmla="*/ 3112 w 3778"/>
                <a:gd name="T5" fmla="*/ 7233 h 7233"/>
                <a:gd name="T6" fmla="*/ 1162 w 3778"/>
                <a:gd name="T7" fmla="*/ 7233 h 7233"/>
                <a:gd name="T8" fmla="*/ 0 w 3778"/>
                <a:gd name="T9" fmla="*/ 0 h 7233"/>
              </a:gdLst>
              <a:ahLst/>
              <a:cxnLst>
                <a:cxn ang="0">
                  <a:pos x="T0" y="T1"/>
                </a:cxn>
                <a:cxn ang="0">
                  <a:pos x="T2" y="T3"/>
                </a:cxn>
                <a:cxn ang="0">
                  <a:pos x="T4" y="T5"/>
                </a:cxn>
                <a:cxn ang="0">
                  <a:pos x="T6" y="T7"/>
                </a:cxn>
                <a:cxn ang="0">
                  <a:pos x="T8" y="T9"/>
                </a:cxn>
              </a:cxnLst>
              <a:rect l="0" t="0" r="r" b="b"/>
              <a:pathLst>
                <a:path w="3778" h="7233">
                  <a:moveTo>
                    <a:pt x="0" y="0"/>
                  </a:moveTo>
                  <a:lnTo>
                    <a:pt x="3778" y="843"/>
                  </a:lnTo>
                  <a:lnTo>
                    <a:pt x="3112" y="7233"/>
                  </a:lnTo>
                  <a:lnTo>
                    <a:pt x="1162" y="7233"/>
                  </a:lnTo>
                  <a:lnTo>
                    <a:pt x="0" y="0"/>
                  </a:lnTo>
                  <a:close/>
                </a:path>
              </a:pathLst>
            </a:custGeom>
            <a:solidFill>
              <a:schemeClr val="accent2">
                <a:lumMod val="75000"/>
                <a:alpha val="60000"/>
              </a:schemeClr>
            </a:solidFill>
            <a:ln>
              <a:noFill/>
            </a:ln>
          </p:spPr>
          <p:txBody>
            <a:bodyPr vert="horz" wrap="square" lIns="91440" tIns="45720" rIns="91440" bIns="45720" numCol="1" anchor="t" anchorCtr="0" compatLnSpc="1">
              <a:prstTxWarp prst="textNoShape">
                <a:avLst/>
              </a:prstTxWarp>
            </a:bodyPr>
            <a:lstStyle/>
            <a:p>
              <a:endParaRPr lang="en-US" sz="1350" dirty="0"/>
            </a:p>
          </p:txBody>
        </p:sp>
        <p:sp>
          <p:nvSpPr>
            <p:cNvPr id="32" name="Freeform: Shape 31">
              <a:extLst>
                <a:ext uri="{FF2B5EF4-FFF2-40B4-BE49-F238E27FC236}">
                  <a16:creationId xmlns:a16="http://schemas.microsoft.com/office/drawing/2014/main" id="{52DDB5F3-AB11-4ED5-9A08-9050898F59A6}"/>
                </a:ext>
              </a:extLst>
            </p:cNvPr>
            <p:cNvSpPr/>
            <p:nvPr/>
          </p:nvSpPr>
          <p:spPr bwMode="gray">
            <a:xfrm>
              <a:off x="1117600" y="3797300"/>
              <a:ext cx="723900" cy="2616200"/>
            </a:xfrm>
            <a:custGeom>
              <a:avLst/>
              <a:gdLst>
                <a:gd name="connsiteX0" fmla="*/ 76200 w 723900"/>
                <a:gd name="connsiteY0" fmla="*/ 2590800 h 2616200"/>
                <a:gd name="connsiteX1" fmla="*/ 0 w 723900"/>
                <a:gd name="connsiteY1" fmla="*/ 0 h 2616200"/>
                <a:gd name="connsiteX2" fmla="*/ 723900 w 723900"/>
                <a:gd name="connsiteY2" fmla="*/ 127000 h 2616200"/>
                <a:gd name="connsiteX3" fmla="*/ 393700 w 723900"/>
                <a:gd name="connsiteY3" fmla="*/ 2616200 h 2616200"/>
              </a:gdLst>
              <a:ahLst/>
              <a:cxnLst>
                <a:cxn ang="0">
                  <a:pos x="connsiteX0" y="connsiteY0"/>
                </a:cxn>
                <a:cxn ang="0">
                  <a:pos x="connsiteX1" y="connsiteY1"/>
                </a:cxn>
                <a:cxn ang="0">
                  <a:pos x="connsiteX2" y="connsiteY2"/>
                </a:cxn>
                <a:cxn ang="0">
                  <a:pos x="connsiteX3" y="connsiteY3"/>
                </a:cxn>
              </a:cxnLst>
              <a:rect l="l" t="t" r="r" b="b"/>
              <a:pathLst>
                <a:path w="723900" h="2616200">
                  <a:moveTo>
                    <a:pt x="76200" y="2590800"/>
                  </a:moveTo>
                  <a:lnTo>
                    <a:pt x="0" y="0"/>
                  </a:lnTo>
                  <a:lnTo>
                    <a:pt x="723900" y="127000"/>
                  </a:lnTo>
                  <a:lnTo>
                    <a:pt x="393700" y="2616200"/>
                  </a:lnTo>
                </a:path>
              </a:pathLst>
            </a:cu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3" name="Freeform: Shape 32">
              <a:extLst>
                <a:ext uri="{FF2B5EF4-FFF2-40B4-BE49-F238E27FC236}">
                  <a16:creationId xmlns:a16="http://schemas.microsoft.com/office/drawing/2014/main" id="{894B9C64-ECB5-43F5-9D5B-17D75A696D12}"/>
                </a:ext>
              </a:extLst>
            </p:cNvPr>
            <p:cNvSpPr/>
            <p:nvPr/>
          </p:nvSpPr>
          <p:spPr bwMode="gray">
            <a:xfrm>
              <a:off x="-38100" y="1917700"/>
              <a:ext cx="1117697" cy="4483100"/>
            </a:xfrm>
            <a:custGeom>
              <a:avLst/>
              <a:gdLst>
                <a:gd name="connsiteX0" fmla="*/ 0 w 990600"/>
                <a:gd name="connsiteY0" fmla="*/ 1358900 h 4483100"/>
                <a:gd name="connsiteX1" fmla="*/ 139700 w 990600"/>
                <a:gd name="connsiteY1" fmla="*/ 0 h 4483100"/>
                <a:gd name="connsiteX2" fmla="*/ 977900 w 990600"/>
                <a:gd name="connsiteY2" fmla="*/ 190500 h 4483100"/>
                <a:gd name="connsiteX3" fmla="*/ 990600 w 990600"/>
                <a:gd name="connsiteY3" fmla="*/ 4483100 h 4483100"/>
                <a:gd name="connsiteX0" fmla="*/ 0 w 1117697"/>
                <a:gd name="connsiteY0" fmla="*/ 1358900 h 4483100"/>
                <a:gd name="connsiteX1" fmla="*/ 139700 w 1117697"/>
                <a:gd name="connsiteY1" fmla="*/ 0 h 4483100"/>
                <a:gd name="connsiteX2" fmla="*/ 1117600 w 1117697"/>
                <a:gd name="connsiteY2" fmla="*/ 292100 h 4483100"/>
                <a:gd name="connsiteX3" fmla="*/ 990600 w 1117697"/>
                <a:gd name="connsiteY3" fmla="*/ 4483100 h 4483100"/>
              </a:gdLst>
              <a:ahLst/>
              <a:cxnLst>
                <a:cxn ang="0">
                  <a:pos x="connsiteX0" y="connsiteY0"/>
                </a:cxn>
                <a:cxn ang="0">
                  <a:pos x="connsiteX1" y="connsiteY1"/>
                </a:cxn>
                <a:cxn ang="0">
                  <a:pos x="connsiteX2" y="connsiteY2"/>
                </a:cxn>
                <a:cxn ang="0">
                  <a:pos x="connsiteX3" y="connsiteY3"/>
                </a:cxn>
              </a:cxnLst>
              <a:rect l="l" t="t" r="r" b="b"/>
              <a:pathLst>
                <a:path w="1117697" h="4483100">
                  <a:moveTo>
                    <a:pt x="0" y="1358900"/>
                  </a:moveTo>
                  <a:lnTo>
                    <a:pt x="139700" y="0"/>
                  </a:lnTo>
                  <a:cubicBezTo>
                    <a:pt x="419100" y="63500"/>
                    <a:pt x="838200" y="228600"/>
                    <a:pt x="1117600" y="292100"/>
                  </a:cubicBezTo>
                  <a:cubicBezTo>
                    <a:pt x="1121833" y="1722967"/>
                    <a:pt x="986367" y="3052233"/>
                    <a:pt x="990600" y="4483100"/>
                  </a:cubicBezTo>
                </a:path>
              </a:pathLst>
            </a:custGeom>
            <a:noFill/>
            <a:ln w="22225">
              <a:solidFill>
                <a:schemeClr val="accent3">
                  <a:lumMod val="60000"/>
                  <a:lumOff val="40000"/>
                  <a:alpha val="5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
        <p:nvSpPr>
          <p:cNvPr id="24" name="Rectangle 23">
            <a:extLst>
              <a:ext uri="{FF2B5EF4-FFF2-40B4-BE49-F238E27FC236}">
                <a16:creationId xmlns:a16="http://schemas.microsoft.com/office/drawing/2014/main" id="{F1F8C3C9-4318-4A50-96C8-BCBFA35DE970}"/>
              </a:ext>
            </a:extLst>
          </p:cNvPr>
          <p:cNvSpPr/>
          <p:nvPr/>
        </p:nvSpPr>
        <p:spPr bwMode="gray">
          <a:xfrm>
            <a:off x="-139698" y="6419565"/>
            <a:ext cx="12331700" cy="4431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7" name="Date Placeholder 6">
            <a:extLst>
              <a:ext uri="{FF2B5EF4-FFF2-40B4-BE49-F238E27FC236}">
                <a16:creationId xmlns:a16="http://schemas.microsoft.com/office/drawing/2014/main" id="{AB41CCCD-276D-497B-B9F5-1B3F502BF3E7}"/>
              </a:ext>
            </a:extLst>
          </p:cNvPr>
          <p:cNvSpPr>
            <a:spLocks noGrp="1"/>
          </p:cNvSpPr>
          <p:nvPr>
            <p:ph type="dt" sz="half" idx="11"/>
          </p:nvPr>
        </p:nvSpPr>
        <p:spPr>
          <a:xfrm>
            <a:off x="9038605" y="6694079"/>
            <a:ext cx="1462043" cy="138499"/>
          </a:xfrm>
          <a:prstGeom prst="rect">
            <a:avLst/>
          </a:prstGeom>
        </p:spPr>
        <p:txBody>
          <a:bodyPr/>
          <a:lstStyle/>
          <a:p>
            <a:r>
              <a:rPr lang="en-US"/>
              <a:t>3/28/2021</a:t>
            </a:r>
            <a:endParaRPr lang="en-US" dirty="0"/>
          </a:p>
        </p:txBody>
      </p:sp>
      <p:sp>
        <p:nvSpPr>
          <p:cNvPr id="8" name="Footer Placeholder 7">
            <a:extLst>
              <a:ext uri="{FF2B5EF4-FFF2-40B4-BE49-F238E27FC236}">
                <a16:creationId xmlns:a16="http://schemas.microsoft.com/office/drawing/2014/main" id="{41F3E741-086C-43FA-A56A-6E171685D3DF}"/>
              </a:ext>
            </a:extLst>
          </p:cNvPr>
          <p:cNvSpPr>
            <a:spLocks noGrp="1"/>
          </p:cNvSpPr>
          <p:nvPr>
            <p:ph type="ftr" sz="quarter" idx="12"/>
          </p:nvPr>
        </p:nvSpPr>
        <p:spPr/>
        <p:txBody>
          <a:bodyPr/>
          <a:lstStyle/>
          <a:p>
            <a:r>
              <a:rPr lang="en-US"/>
              <a:t>AIA CA Series - Make The Grade: Photovoltaics (PV) and All-Electric Design Considerations</a:t>
            </a:r>
            <a:endParaRPr lang="en-US" dirty="0"/>
          </a:p>
        </p:txBody>
      </p:sp>
      <p:sp>
        <p:nvSpPr>
          <p:cNvPr id="9" name="Slide Number Placeholder 8">
            <a:extLst>
              <a:ext uri="{FF2B5EF4-FFF2-40B4-BE49-F238E27FC236}">
                <a16:creationId xmlns:a16="http://schemas.microsoft.com/office/drawing/2014/main" id="{449E96F0-3654-4E19-A950-F7CD02CFB72F}"/>
              </a:ext>
            </a:extLst>
          </p:cNvPr>
          <p:cNvSpPr>
            <a:spLocks noGrp="1"/>
          </p:cNvSpPr>
          <p:nvPr>
            <p:ph type="sldNum" sz="quarter" idx="13"/>
          </p:nvPr>
        </p:nvSpPr>
        <p:spPr/>
        <p:txBody>
          <a:bodyPr/>
          <a:lstStyle/>
          <a:p>
            <a:fld id="{2D546CA2-C1D2-4324-9E39-7858381B15B9}" type="slidenum">
              <a:rPr lang="en-US" smtClean="0"/>
              <a:pPr/>
              <a:t>‹#›</a:t>
            </a:fld>
            <a:endParaRPr lang="en-US" dirty="0"/>
          </a:p>
        </p:txBody>
      </p:sp>
      <p:sp>
        <p:nvSpPr>
          <p:cNvPr id="2" name="Title 1"/>
          <p:cNvSpPr>
            <a:spLocks noGrp="1"/>
          </p:cNvSpPr>
          <p:nvPr>
            <p:ph type="ctrTitle" hasCustomPrompt="1"/>
          </p:nvPr>
        </p:nvSpPr>
        <p:spPr>
          <a:xfrm>
            <a:off x="2565400" y="1273994"/>
            <a:ext cx="9127688" cy="838435"/>
          </a:xfrm>
        </p:spPr>
        <p:txBody>
          <a:bodyPr wrap="square" tIns="0" anchor="ctr" anchorCtr="0">
            <a:spAutoFit/>
          </a:bodyPr>
          <a:lstStyle>
            <a:lvl1pPr>
              <a:defRPr sz="3200" b="0" spc="-53" baseline="0">
                <a:ln>
                  <a:noFill/>
                </a:ln>
                <a:solidFill>
                  <a:schemeClr val="tx1"/>
                </a:solidFill>
                <a:latin typeface="+mj-lt"/>
              </a:defRPr>
            </a:lvl1pPr>
          </a:lstStyle>
          <a:p>
            <a:r>
              <a:rPr lang="en-US" dirty="0">
                <a:latin typeface="+mj-lt"/>
              </a:rPr>
              <a:t>&lt; </a:t>
            </a:r>
            <a:r>
              <a:rPr lang="en-US" dirty="0"/>
              <a:t>1 Section Title — NO ANIMATION</a:t>
            </a:r>
            <a:r>
              <a:rPr lang="en-US" dirty="0">
                <a:latin typeface="+mj-lt"/>
              </a:rPr>
              <a:t>&gt; (Neutral) Click to enter title</a:t>
            </a:r>
            <a:endParaRPr lang="en-US" dirty="0"/>
          </a:p>
        </p:txBody>
      </p:sp>
      <p:sp>
        <p:nvSpPr>
          <p:cNvPr id="6" name="Text Placeholder 5">
            <a:extLst>
              <a:ext uri="{FF2B5EF4-FFF2-40B4-BE49-F238E27FC236}">
                <a16:creationId xmlns:a16="http://schemas.microsoft.com/office/drawing/2014/main" id="{92614BF9-1905-48E1-B49D-9615E04BF28F}"/>
              </a:ext>
            </a:extLst>
          </p:cNvPr>
          <p:cNvSpPr>
            <a:spLocks noGrp="1"/>
          </p:cNvSpPr>
          <p:nvPr>
            <p:ph type="body" sz="quarter" idx="10" hasCustomPrompt="1"/>
          </p:nvPr>
        </p:nvSpPr>
        <p:spPr>
          <a:xfrm>
            <a:off x="2581279" y="2780406"/>
            <a:ext cx="9001117" cy="3620394"/>
          </a:xfrm>
        </p:spPr>
        <p:txBody>
          <a:bodyPr>
            <a:normAutofit/>
          </a:bodyPr>
          <a:lstStyle>
            <a:lvl1pPr>
              <a:spcBef>
                <a:spcPts val="1800"/>
              </a:spcBef>
              <a:defRPr sz="2000"/>
            </a:lvl1pPr>
            <a:lvl2pPr>
              <a:spcBef>
                <a:spcPts val="1200"/>
              </a:spcBef>
              <a:defRPr sz="2000"/>
            </a:lvl2pPr>
            <a:lvl3pPr>
              <a:spcBef>
                <a:spcPts val="600"/>
              </a:spcBef>
              <a:defRPr sz="2000"/>
            </a:lvl3pPr>
            <a:lvl4pPr>
              <a:spcBef>
                <a:spcPts val="600"/>
              </a:spcBef>
              <a:defRPr sz="2000"/>
            </a:lvl4pPr>
            <a:lvl5pPr>
              <a:spcBef>
                <a:spcPts val="600"/>
              </a:spcBef>
              <a:defRPr sz="2000"/>
            </a:lvl5pPr>
          </a:lstStyle>
          <a:p>
            <a:pPr lvl="0"/>
            <a:r>
              <a:rPr lang="en-US" dirty="0"/>
              <a:t>&lt; Subordinate info, if you have any, goes here &gt;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Freeform 5">
            <a:extLst>
              <a:ext uri="{FF2B5EF4-FFF2-40B4-BE49-F238E27FC236}">
                <a16:creationId xmlns:a16="http://schemas.microsoft.com/office/drawing/2014/main" id="{195B83A5-15A9-42B3-98BA-265C152430EF}"/>
              </a:ext>
            </a:extLst>
          </p:cNvPr>
          <p:cNvSpPr>
            <a:spLocks noChangeAspect="1"/>
          </p:cNvSpPr>
          <p:nvPr userDrawn="1"/>
        </p:nvSpPr>
        <p:spPr bwMode="auto">
          <a:xfrm>
            <a:off x="11693088" y="6443529"/>
            <a:ext cx="444387" cy="367486"/>
          </a:xfrm>
          <a:custGeom>
            <a:avLst/>
            <a:gdLst>
              <a:gd name="T0" fmla="*/ 2402 w 2850"/>
              <a:gd name="T1" fmla="*/ 1175 h 3141"/>
              <a:gd name="T2" fmla="*/ 2402 w 2850"/>
              <a:gd name="T3" fmla="*/ 1175 h 3141"/>
              <a:gd name="T4" fmla="*/ 1421 w 2850"/>
              <a:gd name="T5" fmla="*/ 0 h 3141"/>
              <a:gd name="T6" fmla="*/ 445 w 2850"/>
              <a:gd name="T7" fmla="*/ 1175 h 3141"/>
              <a:gd name="T8" fmla="*/ 0 w 2850"/>
              <a:gd name="T9" fmla="*/ 2028 h 3141"/>
              <a:gd name="T10" fmla="*/ 710 w 2850"/>
              <a:gd name="T11" fmla="*/ 2689 h 3141"/>
              <a:gd name="T12" fmla="*/ 1096 w 2850"/>
              <a:gd name="T13" fmla="*/ 2605 h 3141"/>
              <a:gd name="T14" fmla="*/ 1383 w 2850"/>
              <a:gd name="T15" fmla="*/ 1393 h 3141"/>
              <a:gd name="T16" fmla="*/ 1421 w 2850"/>
              <a:gd name="T17" fmla="*/ 295 h 3141"/>
              <a:gd name="T18" fmla="*/ 1594 w 2850"/>
              <a:gd name="T19" fmla="*/ 1453 h 3141"/>
              <a:gd name="T20" fmla="*/ 1131 w 2850"/>
              <a:gd name="T21" fmla="*/ 3141 h 3141"/>
              <a:gd name="T22" fmla="*/ 1700 w 2850"/>
              <a:gd name="T23" fmla="*/ 3141 h 3141"/>
              <a:gd name="T24" fmla="*/ 1582 w 2850"/>
              <a:gd name="T25" fmla="*/ 2623 h 3141"/>
              <a:gd name="T26" fmla="*/ 2137 w 2850"/>
              <a:gd name="T27" fmla="*/ 2733 h 3141"/>
              <a:gd name="T28" fmla="*/ 2848 w 2850"/>
              <a:gd name="T29" fmla="*/ 2031 h 3141"/>
              <a:gd name="T30" fmla="*/ 2402 w 2850"/>
              <a:gd name="T31" fmla="*/ 1175 h 3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50" h="3141">
                <a:moveTo>
                  <a:pt x="2402" y="1175"/>
                </a:moveTo>
                <a:lnTo>
                  <a:pt x="2402" y="1175"/>
                </a:lnTo>
                <a:lnTo>
                  <a:pt x="1421" y="0"/>
                </a:lnTo>
                <a:lnTo>
                  <a:pt x="445" y="1175"/>
                </a:lnTo>
                <a:cubicBezTo>
                  <a:pt x="445" y="1175"/>
                  <a:pt x="0" y="1664"/>
                  <a:pt x="0" y="2028"/>
                </a:cubicBezTo>
                <a:cubicBezTo>
                  <a:pt x="0" y="2454"/>
                  <a:pt x="374" y="2689"/>
                  <a:pt x="710" y="2689"/>
                </a:cubicBezTo>
                <a:cubicBezTo>
                  <a:pt x="895" y="2689"/>
                  <a:pt x="1008" y="2647"/>
                  <a:pt x="1096" y="2605"/>
                </a:cubicBezTo>
                <a:cubicBezTo>
                  <a:pt x="1098" y="2595"/>
                  <a:pt x="1290" y="2150"/>
                  <a:pt x="1383" y="1393"/>
                </a:cubicBezTo>
                <a:cubicBezTo>
                  <a:pt x="1452" y="832"/>
                  <a:pt x="1421" y="295"/>
                  <a:pt x="1421" y="295"/>
                </a:cubicBezTo>
                <a:cubicBezTo>
                  <a:pt x="1421" y="295"/>
                  <a:pt x="1592" y="793"/>
                  <a:pt x="1594" y="1453"/>
                </a:cubicBezTo>
                <a:cubicBezTo>
                  <a:pt x="1594" y="2114"/>
                  <a:pt x="1231" y="3037"/>
                  <a:pt x="1131" y="3141"/>
                </a:cubicBezTo>
                <a:lnTo>
                  <a:pt x="1700" y="3141"/>
                </a:lnTo>
                <a:cubicBezTo>
                  <a:pt x="1486" y="2967"/>
                  <a:pt x="1467" y="2620"/>
                  <a:pt x="1582" y="2623"/>
                </a:cubicBezTo>
                <a:cubicBezTo>
                  <a:pt x="1685" y="2625"/>
                  <a:pt x="1800" y="2731"/>
                  <a:pt x="2137" y="2733"/>
                </a:cubicBezTo>
                <a:cubicBezTo>
                  <a:pt x="2476" y="2733"/>
                  <a:pt x="2850" y="2428"/>
                  <a:pt x="2848" y="2031"/>
                </a:cubicBezTo>
                <a:cubicBezTo>
                  <a:pt x="2848" y="1667"/>
                  <a:pt x="2402" y="1175"/>
                  <a:pt x="2402" y="1175"/>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sz="1800" dirty="0"/>
          </a:p>
        </p:txBody>
      </p:sp>
    </p:spTree>
    <p:extLst>
      <p:ext uri="{BB962C8B-B14F-4D97-AF65-F5344CB8AC3E}">
        <p14:creationId xmlns:p14="http://schemas.microsoft.com/office/powerpoint/2010/main" val="3146982708"/>
      </p:ext>
    </p:extLst>
  </p:cSld>
  <p:clrMapOvr>
    <a:masterClrMapping/>
  </p:clrMapOvr>
  <p:extLst>
    <p:ext uri="{DCECCB84-F9BA-43D5-87BE-67443E8EF086}">
      <p15:sldGuideLst xmlns:p15="http://schemas.microsoft.com/office/powerpoint/2012/main">
        <p15:guide id="1" pos="1458">
          <p15:clr>
            <a:srgbClr val="FBAE40"/>
          </p15:clr>
        </p15:guide>
        <p15:guide id="2" pos="531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1 ANIMATED Section Title">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D5E9C78A-B124-4C40-9C41-F82C0A51F660}"/>
              </a:ext>
            </a:extLst>
          </p:cNvPr>
          <p:cNvGrpSpPr/>
          <p:nvPr/>
        </p:nvGrpSpPr>
        <p:grpSpPr>
          <a:xfrm>
            <a:off x="1320201" y="815975"/>
            <a:ext cx="10919427" cy="1905658"/>
            <a:chOff x="1320200" y="815975"/>
            <a:chExt cx="10919426" cy="1905658"/>
          </a:xfrm>
          <a:noFill/>
        </p:grpSpPr>
        <p:sp>
          <p:nvSpPr>
            <p:cNvPr id="12" name="Freeform 5">
              <a:extLst>
                <a:ext uri="{FF2B5EF4-FFF2-40B4-BE49-F238E27FC236}">
                  <a16:creationId xmlns:a16="http://schemas.microsoft.com/office/drawing/2014/main" id="{219DFAFB-1634-4C46-9863-95B12296C2B8}"/>
                </a:ext>
              </a:extLst>
            </p:cNvPr>
            <p:cNvSpPr>
              <a:spLocks/>
            </p:cNvSpPr>
            <p:nvPr/>
          </p:nvSpPr>
          <p:spPr bwMode="auto">
            <a:xfrm>
              <a:off x="1608992" y="815975"/>
              <a:ext cx="10630634" cy="1905658"/>
            </a:xfrm>
            <a:custGeom>
              <a:avLst/>
              <a:gdLst>
                <a:gd name="T0" fmla="*/ 29951 w 29968"/>
                <a:gd name="T1" fmla="*/ 5199 h 5199"/>
                <a:gd name="T2" fmla="*/ 29968 w 29968"/>
                <a:gd name="T3" fmla="*/ 0 h 5199"/>
                <a:gd name="T4" fmla="*/ 0 w 29968"/>
                <a:gd name="T5" fmla="*/ 111 h 5199"/>
                <a:gd name="T6" fmla="*/ 1274 w 29968"/>
                <a:gd name="T7" fmla="*/ 3732 h 5199"/>
                <a:gd name="T8" fmla="*/ 29951 w 29968"/>
                <a:gd name="T9" fmla="*/ 5199 h 5199"/>
              </a:gdLst>
              <a:ahLst/>
              <a:cxnLst>
                <a:cxn ang="0">
                  <a:pos x="T0" y="T1"/>
                </a:cxn>
                <a:cxn ang="0">
                  <a:pos x="T2" y="T3"/>
                </a:cxn>
                <a:cxn ang="0">
                  <a:pos x="T4" y="T5"/>
                </a:cxn>
                <a:cxn ang="0">
                  <a:pos x="T6" y="T7"/>
                </a:cxn>
                <a:cxn ang="0">
                  <a:pos x="T8" y="T9"/>
                </a:cxn>
              </a:cxnLst>
              <a:rect l="0" t="0" r="r" b="b"/>
              <a:pathLst>
                <a:path w="29968" h="5199">
                  <a:moveTo>
                    <a:pt x="29951" y="5199"/>
                  </a:moveTo>
                  <a:lnTo>
                    <a:pt x="29968" y="0"/>
                  </a:lnTo>
                  <a:lnTo>
                    <a:pt x="0" y="111"/>
                  </a:lnTo>
                  <a:lnTo>
                    <a:pt x="1274" y="3732"/>
                  </a:lnTo>
                  <a:lnTo>
                    <a:pt x="29951" y="5199"/>
                  </a:ln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p>
          </p:txBody>
        </p:sp>
        <p:sp>
          <p:nvSpPr>
            <p:cNvPr id="13" name="Freeform 6">
              <a:extLst>
                <a:ext uri="{FF2B5EF4-FFF2-40B4-BE49-F238E27FC236}">
                  <a16:creationId xmlns:a16="http://schemas.microsoft.com/office/drawing/2014/main" id="{E51BB538-E768-494F-AB83-ABC9CC26CD1A}"/>
                </a:ext>
              </a:extLst>
            </p:cNvPr>
            <p:cNvSpPr>
              <a:spLocks/>
            </p:cNvSpPr>
            <p:nvPr/>
          </p:nvSpPr>
          <p:spPr bwMode="auto">
            <a:xfrm>
              <a:off x="1320200" y="978557"/>
              <a:ext cx="10919425" cy="1439863"/>
            </a:xfrm>
            <a:custGeom>
              <a:avLst/>
              <a:gdLst>
                <a:gd name="T0" fmla="*/ 30783 w 30783"/>
                <a:gd name="T1" fmla="*/ 0 h 3960"/>
                <a:gd name="T2" fmla="*/ 0 w 30783"/>
                <a:gd name="T3" fmla="*/ 407 h 3960"/>
                <a:gd name="T4" fmla="*/ 1420 w 30783"/>
                <a:gd name="T5" fmla="*/ 3770 h 3960"/>
                <a:gd name="T6" fmla="*/ 30783 w 30783"/>
                <a:gd name="T7" fmla="*/ 3960 h 3960"/>
              </a:gdLst>
              <a:ahLst/>
              <a:cxnLst>
                <a:cxn ang="0">
                  <a:pos x="T0" y="T1"/>
                </a:cxn>
                <a:cxn ang="0">
                  <a:pos x="T2" y="T3"/>
                </a:cxn>
                <a:cxn ang="0">
                  <a:pos x="T4" y="T5"/>
                </a:cxn>
                <a:cxn ang="0">
                  <a:pos x="T6" y="T7"/>
                </a:cxn>
              </a:cxnLst>
              <a:rect l="0" t="0" r="r" b="b"/>
              <a:pathLst>
                <a:path w="30783" h="3960">
                  <a:moveTo>
                    <a:pt x="30783" y="0"/>
                  </a:moveTo>
                  <a:lnTo>
                    <a:pt x="0" y="407"/>
                  </a:lnTo>
                  <a:lnTo>
                    <a:pt x="1420" y="3770"/>
                  </a:lnTo>
                  <a:lnTo>
                    <a:pt x="30783" y="3960"/>
                  </a:lnTo>
                </a:path>
              </a:pathLst>
            </a:custGeom>
            <a:grpFill/>
            <a:ln w="254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sz="1350" dirty="0"/>
            </a:p>
          </p:txBody>
        </p:sp>
      </p:grpSp>
      <p:sp>
        <p:nvSpPr>
          <p:cNvPr id="15" name="Freeform 9">
            <a:extLst>
              <a:ext uri="{FF2B5EF4-FFF2-40B4-BE49-F238E27FC236}">
                <a16:creationId xmlns:a16="http://schemas.microsoft.com/office/drawing/2014/main" id="{8ADEDB12-84BD-43AF-B1DB-C907E48D07D4}"/>
              </a:ext>
            </a:extLst>
          </p:cNvPr>
          <p:cNvSpPr>
            <a:spLocks/>
          </p:cNvSpPr>
          <p:nvPr/>
        </p:nvSpPr>
        <p:spPr bwMode="auto">
          <a:xfrm>
            <a:off x="2009681" y="5132393"/>
            <a:ext cx="411163" cy="1235075"/>
          </a:xfrm>
          <a:custGeom>
            <a:avLst/>
            <a:gdLst>
              <a:gd name="T0" fmla="*/ 0 w 1142"/>
              <a:gd name="T1" fmla="*/ 1700 h 3400"/>
              <a:gd name="T2" fmla="*/ 259 w 1142"/>
              <a:gd name="T3" fmla="*/ 1654 h 3400"/>
              <a:gd name="T4" fmla="*/ 414 w 1142"/>
              <a:gd name="T5" fmla="*/ 1640 h 3400"/>
              <a:gd name="T6" fmla="*/ 250 w 1142"/>
              <a:gd name="T7" fmla="*/ 1461 h 3400"/>
              <a:gd name="T8" fmla="*/ 44 w 1142"/>
              <a:gd name="T9" fmla="*/ 1204 h 3400"/>
              <a:gd name="T10" fmla="*/ 409 w 1142"/>
              <a:gd name="T11" fmla="*/ 1473 h 3400"/>
              <a:gd name="T12" fmla="*/ 507 w 1142"/>
              <a:gd name="T13" fmla="*/ 1555 h 3400"/>
              <a:gd name="T14" fmla="*/ 507 w 1142"/>
              <a:gd name="T15" fmla="*/ 1414 h 3400"/>
              <a:gd name="T16" fmla="*/ 571 w 1142"/>
              <a:gd name="T17" fmla="*/ 0 h 3400"/>
              <a:gd name="T18" fmla="*/ 634 w 1142"/>
              <a:gd name="T19" fmla="*/ 1414 h 3400"/>
              <a:gd name="T20" fmla="*/ 634 w 1142"/>
              <a:gd name="T21" fmla="*/ 1555 h 3400"/>
              <a:gd name="T22" fmla="*/ 732 w 1142"/>
              <a:gd name="T23" fmla="*/ 1473 h 3400"/>
              <a:gd name="T24" fmla="*/ 1097 w 1142"/>
              <a:gd name="T25" fmla="*/ 1204 h 3400"/>
              <a:gd name="T26" fmla="*/ 892 w 1142"/>
              <a:gd name="T27" fmla="*/ 1461 h 3400"/>
              <a:gd name="T28" fmla="*/ 727 w 1142"/>
              <a:gd name="T29" fmla="*/ 1640 h 3400"/>
              <a:gd name="T30" fmla="*/ 882 w 1142"/>
              <a:gd name="T31" fmla="*/ 1654 h 3400"/>
              <a:gd name="T32" fmla="*/ 1142 w 1142"/>
              <a:gd name="T33" fmla="*/ 1700 h 3400"/>
              <a:gd name="T34" fmla="*/ 882 w 1142"/>
              <a:gd name="T35" fmla="*/ 1746 h 3400"/>
              <a:gd name="T36" fmla="*/ 727 w 1142"/>
              <a:gd name="T37" fmla="*/ 1760 h 3400"/>
              <a:gd name="T38" fmla="*/ 892 w 1142"/>
              <a:gd name="T39" fmla="*/ 1939 h 3400"/>
              <a:gd name="T40" fmla="*/ 1097 w 1142"/>
              <a:gd name="T41" fmla="*/ 2196 h 3400"/>
              <a:gd name="T42" fmla="*/ 732 w 1142"/>
              <a:gd name="T43" fmla="*/ 1927 h 3400"/>
              <a:gd name="T44" fmla="*/ 634 w 1142"/>
              <a:gd name="T45" fmla="*/ 1845 h 3400"/>
              <a:gd name="T46" fmla="*/ 634 w 1142"/>
              <a:gd name="T47" fmla="*/ 1986 h 3400"/>
              <a:gd name="T48" fmla="*/ 571 w 1142"/>
              <a:gd name="T49" fmla="*/ 3400 h 3400"/>
              <a:gd name="T50" fmla="*/ 507 w 1142"/>
              <a:gd name="T51" fmla="*/ 1986 h 3400"/>
              <a:gd name="T52" fmla="*/ 507 w 1142"/>
              <a:gd name="T53" fmla="*/ 1845 h 3400"/>
              <a:gd name="T54" fmla="*/ 409 w 1142"/>
              <a:gd name="T55" fmla="*/ 1927 h 3400"/>
              <a:gd name="T56" fmla="*/ 44 w 1142"/>
              <a:gd name="T57" fmla="*/ 2196 h 3400"/>
              <a:gd name="T58" fmla="*/ 250 w 1142"/>
              <a:gd name="T59" fmla="*/ 1939 h 3400"/>
              <a:gd name="T60" fmla="*/ 414 w 1142"/>
              <a:gd name="T61" fmla="*/ 1760 h 3400"/>
              <a:gd name="T62" fmla="*/ 259 w 1142"/>
              <a:gd name="T63" fmla="*/ 1746 h 3400"/>
              <a:gd name="T64" fmla="*/ 0 w 1142"/>
              <a:gd name="T65" fmla="*/ 1700 h 3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42" h="3400">
                <a:moveTo>
                  <a:pt x="0" y="1700"/>
                </a:moveTo>
                <a:cubicBezTo>
                  <a:pt x="80" y="1679"/>
                  <a:pt x="177" y="1663"/>
                  <a:pt x="259" y="1654"/>
                </a:cubicBezTo>
                <a:cubicBezTo>
                  <a:pt x="311" y="1649"/>
                  <a:pt x="363" y="1645"/>
                  <a:pt x="414" y="1640"/>
                </a:cubicBezTo>
                <a:cubicBezTo>
                  <a:pt x="359" y="1581"/>
                  <a:pt x="304" y="1521"/>
                  <a:pt x="250" y="1461"/>
                </a:cubicBezTo>
                <a:cubicBezTo>
                  <a:pt x="177" y="1379"/>
                  <a:pt x="108" y="1295"/>
                  <a:pt x="44" y="1204"/>
                </a:cubicBezTo>
                <a:cubicBezTo>
                  <a:pt x="176" y="1293"/>
                  <a:pt x="286" y="1371"/>
                  <a:pt x="409" y="1473"/>
                </a:cubicBezTo>
                <a:lnTo>
                  <a:pt x="507" y="1555"/>
                </a:lnTo>
                <a:lnTo>
                  <a:pt x="507" y="1414"/>
                </a:lnTo>
                <a:cubicBezTo>
                  <a:pt x="506" y="926"/>
                  <a:pt x="538" y="499"/>
                  <a:pt x="571" y="0"/>
                </a:cubicBezTo>
                <a:cubicBezTo>
                  <a:pt x="603" y="499"/>
                  <a:pt x="635" y="926"/>
                  <a:pt x="634" y="1414"/>
                </a:cubicBezTo>
                <a:lnTo>
                  <a:pt x="634" y="1555"/>
                </a:lnTo>
                <a:lnTo>
                  <a:pt x="732" y="1473"/>
                </a:lnTo>
                <a:cubicBezTo>
                  <a:pt x="856" y="1371"/>
                  <a:pt x="965" y="1293"/>
                  <a:pt x="1097" y="1204"/>
                </a:cubicBezTo>
                <a:cubicBezTo>
                  <a:pt x="1034" y="1295"/>
                  <a:pt x="965" y="1379"/>
                  <a:pt x="892" y="1461"/>
                </a:cubicBezTo>
                <a:cubicBezTo>
                  <a:pt x="838" y="1521"/>
                  <a:pt x="782" y="1581"/>
                  <a:pt x="727" y="1640"/>
                </a:cubicBezTo>
                <a:cubicBezTo>
                  <a:pt x="779" y="1645"/>
                  <a:pt x="830" y="1649"/>
                  <a:pt x="882" y="1654"/>
                </a:cubicBezTo>
                <a:cubicBezTo>
                  <a:pt x="965" y="1663"/>
                  <a:pt x="1062" y="1679"/>
                  <a:pt x="1142" y="1700"/>
                </a:cubicBezTo>
                <a:cubicBezTo>
                  <a:pt x="1062" y="1721"/>
                  <a:pt x="965" y="1737"/>
                  <a:pt x="882" y="1746"/>
                </a:cubicBezTo>
                <a:cubicBezTo>
                  <a:pt x="830" y="1751"/>
                  <a:pt x="779" y="1755"/>
                  <a:pt x="727" y="1760"/>
                </a:cubicBezTo>
                <a:cubicBezTo>
                  <a:pt x="782" y="1819"/>
                  <a:pt x="838" y="1879"/>
                  <a:pt x="892" y="1939"/>
                </a:cubicBezTo>
                <a:cubicBezTo>
                  <a:pt x="965" y="2021"/>
                  <a:pt x="1034" y="2105"/>
                  <a:pt x="1097" y="2196"/>
                </a:cubicBezTo>
                <a:cubicBezTo>
                  <a:pt x="965" y="2107"/>
                  <a:pt x="856" y="2029"/>
                  <a:pt x="732" y="1927"/>
                </a:cubicBezTo>
                <a:lnTo>
                  <a:pt x="634" y="1845"/>
                </a:lnTo>
                <a:lnTo>
                  <a:pt x="634" y="1986"/>
                </a:lnTo>
                <a:cubicBezTo>
                  <a:pt x="635" y="2474"/>
                  <a:pt x="603" y="2901"/>
                  <a:pt x="571" y="3400"/>
                </a:cubicBezTo>
                <a:cubicBezTo>
                  <a:pt x="538" y="2901"/>
                  <a:pt x="506" y="2474"/>
                  <a:pt x="507" y="1986"/>
                </a:cubicBezTo>
                <a:lnTo>
                  <a:pt x="507" y="1845"/>
                </a:lnTo>
                <a:lnTo>
                  <a:pt x="409" y="1927"/>
                </a:lnTo>
                <a:cubicBezTo>
                  <a:pt x="286" y="2029"/>
                  <a:pt x="176" y="2107"/>
                  <a:pt x="44" y="2196"/>
                </a:cubicBezTo>
                <a:cubicBezTo>
                  <a:pt x="108" y="2105"/>
                  <a:pt x="177" y="2021"/>
                  <a:pt x="250" y="1939"/>
                </a:cubicBezTo>
                <a:cubicBezTo>
                  <a:pt x="304" y="1879"/>
                  <a:pt x="359" y="1819"/>
                  <a:pt x="414" y="1760"/>
                </a:cubicBezTo>
                <a:cubicBezTo>
                  <a:pt x="363" y="1755"/>
                  <a:pt x="311" y="1751"/>
                  <a:pt x="259" y="1746"/>
                </a:cubicBezTo>
                <a:cubicBezTo>
                  <a:pt x="177" y="1737"/>
                  <a:pt x="80" y="1721"/>
                  <a:pt x="0" y="1700"/>
                </a:cubicBezTo>
                <a:close/>
              </a:path>
            </a:pathLst>
          </a:custGeom>
          <a:solidFill>
            <a:srgbClr val="B1BB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16" name="Freeform 10">
            <a:extLst>
              <a:ext uri="{FF2B5EF4-FFF2-40B4-BE49-F238E27FC236}">
                <a16:creationId xmlns:a16="http://schemas.microsoft.com/office/drawing/2014/main" id="{0A87F078-2843-4B62-8A7A-F11DF5F9C187}"/>
              </a:ext>
            </a:extLst>
          </p:cNvPr>
          <p:cNvSpPr>
            <a:spLocks/>
          </p:cNvSpPr>
          <p:nvPr/>
        </p:nvSpPr>
        <p:spPr bwMode="auto">
          <a:xfrm>
            <a:off x="1307257" y="2508256"/>
            <a:ext cx="411163" cy="1235075"/>
          </a:xfrm>
          <a:custGeom>
            <a:avLst/>
            <a:gdLst>
              <a:gd name="T0" fmla="*/ 0 w 1142"/>
              <a:gd name="T1" fmla="*/ 1700 h 3400"/>
              <a:gd name="T2" fmla="*/ 260 w 1142"/>
              <a:gd name="T3" fmla="*/ 1655 h 3400"/>
              <a:gd name="T4" fmla="*/ 415 w 1142"/>
              <a:gd name="T5" fmla="*/ 1641 h 3400"/>
              <a:gd name="T6" fmla="*/ 250 w 1142"/>
              <a:gd name="T7" fmla="*/ 1461 h 3400"/>
              <a:gd name="T8" fmla="*/ 45 w 1142"/>
              <a:gd name="T9" fmla="*/ 1205 h 3400"/>
              <a:gd name="T10" fmla="*/ 409 w 1142"/>
              <a:gd name="T11" fmla="*/ 1473 h 3400"/>
              <a:gd name="T12" fmla="*/ 507 w 1142"/>
              <a:gd name="T13" fmla="*/ 1555 h 3400"/>
              <a:gd name="T14" fmla="*/ 507 w 1142"/>
              <a:gd name="T15" fmla="*/ 1414 h 3400"/>
              <a:gd name="T16" fmla="*/ 571 w 1142"/>
              <a:gd name="T17" fmla="*/ 0 h 3400"/>
              <a:gd name="T18" fmla="*/ 635 w 1142"/>
              <a:gd name="T19" fmla="*/ 1414 h 3400"/>
              <a:gd name="T20" fmla="*/ 635 w 1142"/>
              <a:gd name="T21" fmla="*/ 1555 h 3400"/>
              <a:gd name="T22" fmla="*/ 733 w 1142"/>
              <a:gd name="T23" fmla="*/ 1473 h 3400"/>
              <a:gd name="T24" fmla="*/ 1097 w 1142"/>
              <a:gd name="T25" fmla="*/ 1205 h 3400"/>
              <a:gd name="T26" fmla="*/ 892 w 1142"/>
              <a:gd name="T27" fmla="*/ 1461 h 3400"/>
              <a:gd name="T28" fmla="*/ 727 w 1142"/>
              <a:gd name="T29" fmla="*/ 1641 h 3400"/>
              <a:gd name="T30" fmla="*/ 882 w 1142"/>
              <a:gd name="T31" fmla="*/ 1655 h 3400"/>
              <a:gd name="T32" fmla="*/ 1142 w 1142"/>
              <a:gd name="T33" fmla="*/ 1700 h 3400"/>
              <a:gd name="T34" fmla="*/ 882 w 1142"/>
              <a:gd name="T35" fmla="*/ 1746 h 3400"/>
              <a:gd name="T36" fmla="*/ 727 w 1142"/>
              <a:gd name="T37" fmla="*/ 1760 h 3400"/>
              <a:gd name="T38" fmla="*/ 892 w 1142"/>
              <a:gd name="T39" fmla="*/ 1940 h 3400"/>
              <a:gd name="T40" fmla="*/ 1097 w 1142"/>
              <a:gd name="T41" fmla="*/ 2196 h 3400"/>
              <a:gd name="T42" fmla="*/ 733 w 1142"/>
              <a:gd name="T43" fmla="*/ 1927 h 3400"/>
              <a:gd name="T44" fmla="*/ 635 w 1142"/>
              <a:gd name="T45" fmla="*/ 1846 h 3400"/>
              <a:gd name="T46" fmla="*/ 635 w 1142"/>
              <a:gd name="T47" fmla="*/ 1987 h 3400"/>
              <a:gd name="T48" fmla="*/ 571 w 1142"/>
              <a:gd name="T49" fmla="*/ 3400 h 3400"/>
              <a:gd name="T50" fmla="*/ 507 w 1142"/>
              <a:gd name="T51" fmla="*/ 1987 h 3400"/>
              <a:gd name="T52" fmla="*/ 507 w 1142"/>
              <a:gd name="T53" fmla="*/ 1846 h 3400"/>
              <a:gd name="T54" fmla="*/ 409 w 1142"/>
              <a:gd name="T55" fmla="*/ 1927 h 3400"/>
              <a:gd name="T56" fmla="*/ 45 w 1142"/>
              <a:gd name="T57" fmla="*/ 2196 h 3400"/>
              <a:gd name="T58" fmla="*/ 250 w 1142"/>
              <a:gd name="T59" fmla="*/ 1940 h 3400"/>
              <a:gd name="T60" fmla="*/ 415 w 1142"/>
              <a:gd name="T61" fmla="*/ 1760 h 3400"/>
              <a:gd name="T62" fmla="*/ 260 w 1142"/>
              <a:gd name="T63" fmla="*/ 1746 h 3400"/>
              <a:gd name="T64" fmla="*/ 0 w 1142"/>
              <a:gd name="T65" fmla="*/ 1700 h 3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42" h="3400">
                <a:moveTo>
                  <a:pt x="0" y="1700"/>
                </a:moveTo>
                <a:cubicBezTo>
                  <a:pt x="80" y="1679"/>
                  <a:pt x="177" y="1663"/>
                  <a:pt x="260" y="1655"/>
                </a:cubicBezTo>
                <a:cubicBezTo>
                  <a:pt x="311" y="1649"/>
                  <a:pt x="363" y="1645"/>
                  <a:pt x="415" y="1641"/>
                </a:cubicBezTo>
                <a:cubicBezTo>
                  <a:pt x="360" y="1581"/>
                  <a:pt x="304" y="1522"/>
                  <a:pt x="250" y="1461"/>
                </a:cubicBezTo>
                <a:cubicBezTo>
                  <a:pt x="177" y="1379"/>
                  <a:pt x="108" y="1296"/>
                  <a:pt x="45" y="1205"/>
                </a:cubicBezTo>
                <a:cubicBezTo>
                  <a:pt x="177" y="1293"/>
                  <a:pt x="286" y="1371"/>
                  <a:pt x="409" y="1473"/>
                </a:cubicBezTo>
                <a:lnTo>
                  <a:pt x="507" y="1555"/>
                </a:lnTo>
                <a:lnTo>
                  <a:pt x="507" y="1414"/>
                </a:lnTo>
                <a:cubicBezTo>
                  <a:pt x="506" y="926"/>
                  <a:pt x="538" y="499"/>
                  <a:pt x="571" y="0"/>
                </a:cubicBezTo>
                <a:cubicBezTo>
                  <a:pt x="604" y="499"/>
                  <a:pt x="636" y="926"/>
                  <a:pt x="635" y="1414"/>
                </a:cubicBezTo>
                <a:lnTo>
                  <a:pt x="635" y="1555"/>
                </a:lnTo>
                <a:lnTo>
                  <a:pt x="733" y="1473"/>
                </a:lnTo>
                <a:cubicBezTo>
                  <a:pt x="856" y="1371"/>
                  <a:pt x="965" y="1293"/>
                  <a:pt x="1097" y="1205"/>
                </a:cubicBezTo>
                <a:cubicBezTo>
                  <a:pt x="1034" y="1296"/>
                  <a:pt x="965" y="1379"/>
                  <a:pt x="892" y="1461"/>
                </a:cubicBezTo>
                <a:cubicBezTo>
                  <a:pt x="838" y="1522"/>
                  <a:pt x="783" y="1581"/>
                  <a:pt x="727" y="1641"/>
                </a:cubicBezTo>
                <a:cubicBezTo>
                  <a:pt x="779" y="1645"/>
                  <a:pt x="831" y="1649"/>
                  <a:pt x="882" y="1655"/>
                </a:cubicBezTo>
                <a:cubicBezTo>
                  <a:pt x="965" y="1663"/>
                  <a:pt x="1062" y="1679"/>
                  <a:pt x="1142" y="1700"/>
                </a:cubicBezTo>
                <a:cubicBezTo>
                  <a:pt x="1062" y="1721"/>
                  <a:pt x="965" y="1737"/>
                  <a:pt x="882" y="1746"/>
                </a:cubicBezTo>
                <a:cubicBezTo>
                  <a:pt x="831" y="1751"/>
                  <a:pt x="779" y="1756"/>
                  <a:pt x="727" y="1760"/>
                </a:cubicBezTo>
                <a:cubicBezTo>
                  <a:pt x="783" y="1819"/>
                  <a:pt x="838" y="1879"/>
                  <a:pt x="892" y="1940"/>
                </a:cubicBezTo>
                <a:cubicBezTo>
                  <a:pt x="965" y="2021"/>
                  <a:pt x="1034" y="2105"/>
                  <a:pt x="1097" y="2196"/>
                </a:cubicBezTo>
                <a:cubicBezTo>
                  <a:pt x="965" y="2107"/>
                  <a:pt x="856" y="2029"/>
                  <a:pt x="733" y="1927"/>
                </a:cubicBezTo>
                <a:lnTo>
                  <a:pt x="635" y="1846"/>
                </a:lnTo>
                <a:lnTo>
                  <a:pt x="635" y="1987"/>
                </a:lnTo>
                <a:cubicBezTo>
                  <a:pt x="636" y="2474"/>
                  <a:pt x="604" y="2902"/>
                  <a:pt x="571" y="3400"/>
                </a:cubicBezTo>
                <a:cubicBezTo>
                  <a:pt x="538" y="2902"/>
                  <a:pt x="506" y="2474"/>
                  <a:pt x="507" y="1987"/>
                </a:cubicBezTo>
                <a:lnTo>
                  <a:pt x="507" y="1846"/>
                </a:lnTo>
                <a:lnTo>
                  <a:pt x="409" y="1927"/>
                </a:lnTo>
                <a:cubicBezTo>
                  <a:pt x="286" y="2029"/>
                  <a:pt x="177" y="2107"/>
                  <a:pt x="45" y="2196"/>
                </a:cubicBezTo>
                <a:cubicBezTo>
                  <a:pt x="108" y="2105"/>
                  <a:pt x="177" y="2021"/>
                  <a:pt x="250" y="1940"/>
                </a:cubicBezTo>
                <a:cubicBezTo>
                  <a:pt x="304" y="1879"/>
                  <a:pt x="360" y="1819"/>
                  <a:pt x="415" y="1760"/>
                </a:cubicBezTo>
                <a:cubicBezTo>
                  <a:pt x="363" y="1756"/>
                  <a:pt x="311" y="1751"/>
                  <a:pt x="260" y="1746"/>
                </a:cubicBezTo>
                <a:cubicBezTo>
                  <a:pt x="177" y="1737"/>
                  <a:pt x="80" y="1721"/>
                  <a:pt x="0" y="1700"/>
                </a:cubicBezTo>
                <a:close/>
              </a:path>
            </a:pathLst>
          </a:custGeom>
          <a:solidFill>
            <a:srgbClr val="B1BB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grpSp>
        <p:nvGrpSpPr>
          <p:cNvPr id="11" name="Group 10">
            <a:extLst>
              <a:ext uri="{FF2B5EF4-FFF2-40B4-BE49-F238E27FC236}">
                <a16:creationId xmlns:a16="http://schemas.microsoft.com/office/drawing/2014/main" id="{BD9FB30C-AAAC-4207-AB8A-E307E157AE98}"/>
              </a:ext>
            </a:extLst>
          </p:cNvPr>
          <p:cNvGrpSpPr/>
          <p:nvPr/>
        </p:nvGrpSpPr>
        <p:grpSpPr>
          <a:xfrm>
            <a:off x="-38096" y="1519064"/>
            <a:ext cx="2009775" cy="4894441"/>
            <a:chOff x="-38100" y="1519059"/>
            <a:chExt cx="2009775" cy="4894441"/>
          </a:xfrm>
        </p:grpSpPr>
        <p:sp>
          <p:nvSpPr>
            <p:cNvPr id="14" name="Freeform 7">
              <a:extLst>
                <a:ext uri="{FF2B5EF4-FFF2-40B4-BE49-F238E27FC236}">
                  <a16:creationId xmlns:a16="http://schemas.microsoft.com/office/drawing/2014/main" id="{48DA0E53-CC11-4A6D-ABD1-ADA7E22FFE47}"/>
                </a:ext>
              </a:extLst>
            </p:cNvPr>
            <p:cNvSpPr>
              <a:spLocks/>
            </p:cNvSpPr>
            <p:nvPr/>
          </p:nvSpPr>
          <p:spPr bwMode="auto">
            <a:xfrm>
              <a:off x="0" y="1519059"/>
              <a:ext cx="923144" cy="4881741"/>
            </a:xfrm>
            <a:custGeom>
              <a:avLst/>
              <a:gdLst>
                <a:gd name="T0" fmla="*/ 679 w 2506"/>
                <a:gd name="T1" fmla="*/ 2260 h 13630"/>
                <a:gd name="T2" fmla="*/ 1898 w 2506"/>
                <a:gd name="T3" fmla="*/ 0 h 13630"/>
                <a:gd name="T4" fmla="*/ 2506 w 2506"/>
                <a:gd name="T5" fmla="*/ 13630 h 13630"/>
                <a:gd name="T6" fmla="*/ 0 w 2506"/>
                <a:gd name="T7" fmla="*/ 13516 h 13630"/>
                <a:gd name="T8" fmla="*/ 0 w 2506"/>
                <a:gd name="T9" fmla="*/ 11543 h 13630"/>
                <a:gd name="T10" fmla="*/ 679 w 2506"/>
                <a:gd name="T11" fmla="*/ 2260 h 13630"/>
                <a:gd name="connsiteX0" fmla="*/ 2709 w 10000"/>
                <a:gd name="connsiteY0" fmla="*/ 1658 h 9916"/>
                <a:gd name="connsiteX1" fmla="*/ 7574 w 10000"/>
                <a:gd name="connsiteY1" fmla="*/ 0 h 9916"/>
                <a:gd name="connsiteX2" fmla="*/ 10000 w 10000"/>
                <a:gd name="connsiteY2" fmla="*/ 9840 h 9916"/>
                <a:gd name="connsiteX3" fmla="*/ 0 w 10000"/>
                <a:gd name="connsiteY3" fmla="*/ 9916 h 9916"/>
                <a:gd name="connsiteX4" fmla="*/ 0 w 10000"/>
                <a:gd name="connsiteY4" fmla="*/ 8469 h 9916"/>
                <a:gd name="connsiteX5" fmla="*/ 2709 w 10000"/>
                <a:gd name="connsiteY5" fmla="*/ 1658 h 9916"/>
                <a:gd name="connsiteX0" fmla="*/ 2709 w 10000"/>
                <a:gd name="connsiteY0" fmla="*/ 1672 h 9946"/>
                <a:gd name="connsiteX1" fmla="*/ 7574 w 10000"/>
                <a:gd name="connsiteY1" fmla="*/ 0 h 9946"/>
                <a:gd name="connsiteX2" fmla="*/ 10000 w 10000"/>
                <a:gd name="connsiteY2" fmla="*/ 9923 h 9946"/>
                <a:gd name="connsiteX3" fmla="*/ 97 w 10000"/>
                <a:gd name="connsiteY3" fmla="*/ 9946 h 9946"/>
                <a:gd name="connsiteX4" fmla="*/ 0 w 10000"/>
                <a:gd name="connsiteY4" fmla="*/ 8541 h 9946"/>
                <a:gd name="connsiteX5" fmla="*/ 2709 w 10000"/>
                <a:gd name="connsiteY5" fmla="*/ 1672 h 9946"/>
                <a:gd name="connsiteX0" fmla="*/ 2709 w 10000"/>
                <a:gd name="connsiteY0" fmla="*/ 1681 h 10000"/>
                <a:gd name="connsiteX1" fmla="*/ 7574 w 10000"/>
                <a:gd name="connsiteY1" fmla="*/ 0 h 10000"/>
                <a:gd name="connsiteX2" fmla="*/ 10000 w 10000"/>
                <a:gd name="connsiteY2" fmla="*/ 9977 h 10000"/>
                <a:gd name="connsiteX3" fmla="*/ 19 w 10000"/>
                <a:gd name="connsiteY3" fmla="*/ 10000 h 10000"/>
                <a:gd name="connsiteX4" fmla="*/ 0 w 10000"/>
                <a:gd name="connsiteY4" fmla="*/ 8587 h 10000"/>
                <a:gd name="connsiteX5" fmla="*/ 2709 w 10000"/>
                <a:gd name="connsiteY5" fmla="*/ 1681 h 10000"/>
                <a:gd name="connsiteX0" fmla="*/ 2709 w 10026"/>
                <a:gd name="connsiteY0" fmla="*/ 1681 h 10000"/>
                <a:gd name="connsiteX1" fmla="*/ 7574 w 10026"/>
                <a:gd name="connsiteY1" fmla="*/ 0 h 10000"/>
                <a:gd name="connsiteX2" fmla="*/ 10026 w 10026"/>
                <a:gd name="connsiteY2" fmla="*/ 9997 h 10000"/>
                <a:gd name="connsiteX3" fmla="*/ 19 w 10026"/>
                <a:gd name="connsiteY3" fmla="*/ 10000 h 10000"/>
                <a:gd name="connsiteX4" fmla="*/ 0 w 10026"/>
                <a:gd name="connsiteY4" fmla="*/ 8587 h 10000"/>
                <a:gd name="connsiteX5" fmla="*/ 2709 w 10026"/>
                <a:gd name="connsiteY5" fmla="*/ 168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26" h="10000">
                  <a:moveTo>
                    <a:pt x="2709" y="1681"/>
                  </a:moveTo>
                  <a:lnTo>
                    <a:pt x="7574" y="0"/>
                  </a:lnTo>
                  <a:lnTo>
                    <a:pt x="10026" y="9997"/>
                  </a:lnTo>
                  <a:lnTo>
                    <a:pt x="19" y="10000"/>
                  </a:lnTo>
                  <a:cubicBezTo>
                    <a:pt x="-13" y="9529"/>
                    <a:pt x="32" y="9058"/>
                    <a:pt x="0" y="8587"/>
                  </a:cubicBezTo>
                  <a:lnTo>
                    <a:pt x="2709" y="1681"/>
                  </a:lnTo>
                  <a:close/>
                </a:path>
              </a:pathLst>
            </a:custGeom>
            <a:noFill/>
            <a:ln>
              <a:noFill/>
            </a:ln>
          </p:spPr>
          <p:txBody>
            <a:bodyPr vert="horz" wrap="square" lIns="91440" tIns="45720" rIns="91440" bIns="45720" numCol="1" anchor="t" anchorCtr="0" compatLnSpc="1">
              <a:prstTxWarp prst="textNoShape">
                <a:avLst/>
              </a:prstTxWarp>
            </a:bodyPr>
            <a:lstStyle/>
            <a:p>
              <a:endParaRPr lang="en-US" sz="1350" dirty="0"/>
            </a:p>
          </p:txBody>
        </p:sp>
        <p:sp>
          <p:nvSpPr>
            <p:cNvPr id="21" name="Freeform 11">
              <a:extLst>
                <a:ext uri="{FF2B5EF4-FFF2-40B4-BE49-F238E27FC236}">
                  <a16:creationId xmlns:a16="http://schemas.microsoft.com/office/drawing/2014/main" id="{017DBECF-EB12-4965-B933-629619BCE7D5}"/>
                </a:ext>
              </a:extLst>
            </p:cNvPr>
            <p:cNvSpPr>
              <a:spLocks/>
            </p:cNvSpPr>
            <p:nvPr/>
          </p:nvSpPr>
          <p:spPr bwMode="auto">
            <a:xfrm>
              <a:off x="609600" y="3773487"/>
              <a:ext cx="1362075" cy="2627313"/>
            </a:xfrm>
            <a:custGeom>
              <a:avLst/>
              <a:gdLst>
                <a:gd name="T0" fmla="*/ 0 w 3778"/>
                <a:gd name="T1" fmla="*/ 0 h 7233"/>
                <a:gd name="T2" fmla="*/ 3778 w 3778"/>
                <a:gd name="T3" fmla="*/ 843 h 7233"/>
                <a:gd name="T4" fmla="*/ 3112 w 3778"/>
                <a:gd name="T5" fmla="*/ 7233 h 7233"/>
                <a:gd name="T6" fmla="*/ 1162 w 3778"/>
                <a:gd name="T7" fmla="*/ 7233 h 7233"/>
                <a:gd name="T8" fmla="*/ 0 w 3778"/>
                <a:gd name="T9" fmla="*/ 0 h 7233"/>
              </a:gdLst>
              <a:ahLst/>
              <a:cxnLst>
                <a:cxn ang="0">
                  <a:pos x="T0" y="T1"/>
                </a:cxn>
                <a:cxn ang="0">
                  <a:pos x="T2" y="T3"/>
                </a:cxn>
                <a:cxn ang="0">
                  <a:pos x="T4" y="T5"/>
                </a:cxn>
                <a:cxn ang="0">
                  <a:pos x="T6" y="T7"/>
                </a:cxn>
                <a:cxn ang="0">
                  <a:pos x="T8" y="T9"/>
                </a:cxn>
              </a:cxnLst>
              <a:rect l="0" t="0" r="r" b="b"/>
              <a:pathLst>
                <a:path w="3778" h="7233">
                  <a:moveTo>
                    <a:pt x="0" y="0"/>
                  </a:moveTo>
                  <a:lnTo>
                    <a:pt x="3778" y="843"/>
                  </a:lnTo>
                  <a:lnTo>
                    <a:pt x="3112" y="7233"/>
                  </a:lnTo>
                  <a:lnTo>
                    <a:pt x="1162" y="7233"/>
                  </a:lnTo>
                  <a:lnTo>
                    <a:pt x="0" y="0"/>
                  </a:lnTo>
                  <a:close/>
                </a:path>
              </a:pathLst>
            </a:custGeom>
            <a:noFill/>
            <a:ln>
              <a:noFill/>
            </a:ln>
          </p:spPr>
          <p:txBody>
            <a:bodyPr vert="horz" wrap="square" lIns="91440" tIns="45720" rIns="91440" bIns="45720" numCol="1" anchor="t" anchorCtr="0" compatLnSpc="1">
              <a:prstTxWarp prst="textNoShape">
                <a:avLst/>
              </a:prstTxWarp>
            </a:bodyPr>
            <a:lstStyle/>
            <a:p>
              <a:endParaRPr lang="en-US" sz="1350" dirty="0"/>
            </a:p>
          </p:txBody>
        </p:sp>
        <p:sp>
          <p:nvSpPr>
            <p:cNvPr id="22" name="Freeform: Shape 21">
              <a:extLst>
                <a:ext uri="{FF2B5EF4-FFF2-40B4-BE49-F238E27FC236}">
                  <a16:creationId xmlns:a16="http://schemas.microsoft.com/office/drawing/2014/main" id="{97FCD4BF-7AE5-4CD1-9D87-70E6E344B51C}"/>
                </a:ext>
              </a:extLst>
            </p:cNvPr>
            <p:cNvSpPr/>
            <p:nvPr/>
          </p:nvSpPr>
          <p:spPr>
            <a:xfrm>
              <a:off x="1117600" y="3797300"/>
              <a:ext cx="723900" cy="2616200"/>
            </a:xfrm>
            <a:custGeom>
              <a:avLst/>
              <a:gdLst>
                <a:gd name="connsiteX0" fmla="*/ 76200 w 723900"/>
                <a:gd name="connsiteY0" fmla="*/ 2590800 h 2616200"/>
                <a:gd name="connsiteX1" fmla="*/ 0 w 723900"/>
                <a:gd name="connsiteY1" fmla="*/ 0 h 2616200"/>
                <a:gd name="connsiteX2" fmla="*/ 723900 w 723900"/>
                <a:gd name="connsiteY2" fmla="*/ 127000 h 2616200"/>
                <a:gd name="connsiteX3" fmla="*/ 393700 w 723900"/>
                <a:gd name="connsiteY3" fmla="*/ 2616200 h 2616200"/>
              </a:gdLst>
              <a:ahLst/>
              <a:cxnLst>
                <a:cxn ang="0">
                  <a:pos x="connsiteX0" y="connsiteY0"/>
                </a:cxn>
                <a:cxn ang="0">
                  <a:pos x="connsiteX1" y="connsiteY1"/>
                </a:cxn>
                <a:cxn ang="0">
                  <a:pos x="connsiteX2" y="connsiteY2"/>
                </a:cxn>
                <a:cxn ang="0">
                  <a:pos x="connsiteX3" y="connsiteY3"/>
                </a:cxn>
              </a:cxnLst>
              <a:rect l="l" t="t" r="r" b="b"/>
              <a:pathLst>
                <a:path w="723900" h="2616200">
                  <a:moveTo>
                    <a:pt x="76200" y="2590800"/>
                  </a:moveTo>
                  <a:lnTo>
                    <a:pt x="0" y="0"/>
                  </a:lnTo>
                  <a:lnTo>
                    <a:pt x="723900" y="127000"/>
                  </a:lnTo>
                  <a:lnTo>
                    <a:pt x="393700" y="2616200"/>
                  </a:lnTo>
                </a:path>
              </a:pathLst>
            </a:cu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3" name="Freeform: Shape 22">
              <a:extLst>
                <a:ext uri="{FF2B5EF4-FFF2-40B4-BE49-F238E27FC236}">
                  <a16:creationId xmlns:a16="http://schemas.microsoft.com/office/drawing/2014/main" id="{D11AAEFD-AB0C-4EBE-9235-385D76807F61}"/>
                </a:ext>
              </a:extLst>
            </p:cNvPr>
            <p:cNvSpPr/>
            <p:nvPr/>
          </p:nvSpPr>
          <p:spPr>
            <a:xfrm>
              <a:off x="-38100" y="1917700"/>
              <a:ext cx="1117697" cy="4483100"/>
            </a:xfrm>
            <a:custGeom>
              <a:avLst/>
              <a:gdLst>
                <a:gd name="connsiteX0" fmla="*/ 0 w 990600"/>
                <a:gd name="connsiteY0" fmla="*/ 1358900 h 4483100"/>
                <a:gd name="connsiteX1" fmla="*/ 139700 w 990600"/>
                <a:gd name="connsiteY1" fmla="*/ 0 h 4483100"/>
                <a:gd name="connsiteX2" fmla="*/ 977900 w 990600"/>
                <a:gd name="connsiteY2" fmla="*/ 190500 h 4483100"/>
                <a:gd name="connsiteX3" fmla="*/ 990600 w 990600"/>
                <a:gd name="connsiteY3" fmla="*/ 4483100 h 4483100"/>
                <a:gd name="connsiteX0" fmla="*/ 0 w 1117697"/>
                <a:gd name="connsiteY0" fmla="*/ 1358900 h 4483100"/>
                <a:gd name="connsiteX1" fmla="*/ 139700 w 1117697"/>
                <a:gd name="connsiteY1" fmla="*/ 0 h 4483100"/>
                <a:gd name="connsiteX2" fmla="*/ 1117600 w 1117697"/>
                <a:gd name="connsiteY2" fmla="*/ 292100 h 4483100"/>
                <a:gd name="connsiteX3" fmla="*/ 990600 w 1117697"/>
                <a:gd name="connsiteY3" fmla="*/ 4483100 h 4483100"/>
              </a:gdLst>
              <a:ahLst/>
              <a:cxnLst>
                <a:cxn ang="0">
                  <a:pos x="connsiteX0" y="connsiteY0"/>
                </a:cxn>
                <a:cxn ang="0">
                  <a:pos x="connsiteX1" y="connsiteY1"/>
                </a:cxn>
                <a:cxn ang="0">
                  <a:pos x="connsiteX2" y="connsiteY2"/>
                </a:cxn>
                <a:cxn ang="0">
                  <a:pos x="connsiteX3" y="connsiteY3"/>
                </a:cxn>
              </a:cxnLst>
              <a:rect l="l" t="t" r="r" b="b"/>
              <a:pathLst>
                <a:path w="1117697" h="4483100">
                  <a:moveTo>
                    <a:pt x="0" y="1358900"/>
                  </a:moveTo>
                  <a:lnTo>
                    <a:pt x="139700" y="0"/>
                  </a:lnTo>
                  <a:cubicBezTo>
                    <a:pt x="419100" y="63500"/>
                    <a:pt x="838200" y="228600"/>
                    <a:pt x="1117600" y="292100"/>
                  </a:cubicBezTo>
                  <a:cubicBezTo>
                    <a:pt x="1121833" y="1722967"/>
                    <a:pt x="986367" y="3052233"/>
                    <a:pt x="990600" y="4483100"/>
                  </a:cubicBezTo>
                </a:path>
              </a:pathLst>
            </a:custGeom>
            <a:no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
        <p:nvSpPr>
          <p:cNvPr id="20" name="Rectangle 19">
            <a:extLst>
              <a:ext uri="{FF2B5EF4-FFF2-40B4-BE49-F238E27FC236}">
                <a16:creationId xmlns:a16="http://schemas.microsoft.com/office/drawing/2014/main" id="{016A2C75-C776-4F04-9BD4-23167AE7E003}"/>
              </a:ext>
            </a:extLst>
          </p:cNvPr>
          <p:cNvSpPr/>
          <p:nvPr/>
        </p:nvSpPr>
        <p:spPr>
          <a:xfrm>
            <a:off x="-1418771" y="167535"/>
            <a:ext cx="1342571" cy="46628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lIns="34290" rIns="34290" rtlCol="0" anchor="ctr">
            <a:spAutoFit/>
          </a:bodyPr>
          <a:lstStyle/>
          <a:p>
            <a:pPr algn="ctr">
              <a:lnSpc>
                <a:spcPct val="90000"/>
              </a:lnSpc>
            </a:pPr>
            <a:r>
              <a:rPr lang="en-US" sz="1350" dirty="0">
                <a:latin typeface="Arial Narrow" panose="020B0606020202030204" pitchFamily="34" charset="0"/>
              </a:rPr>
              <a:t>Animation is on master layout</a:t>
            </a:r>
          </a:p>
        </p:txBody>
      </p:sp>
      <p:grpSp>
        <p:nvGrpSpPr>
          <p:cNvPr id="26" name="Group 25">
            <a:extLst>
              <a:ext uri="{FF2B5EF4-FFF2-40B4-BE49-F238E27FC236}">
                <a16:creationId xmlns:a16="http://schemas.microsoft.com/office/drawing/2014/main" id="{3FAC4F0C-EFC7-4C6D-B0CA-1C7C1F8456B0}"/>
              </a:ext>
            </a:extLst>
          </p:cNvPr>
          <p:cNvGrpSpPr/>
          <p:nvPr/>
        </p:nvGrpSpPr>
        <p:grpSpPr bwMode="gray">
          <a:xfrm>
            <a:off x="12236605" y="815975"/>
            <a:ext cx="10919427" cy="1905658"/>
            <a:chOff x="1320200" y="815975"/>
            <a:chExt cx="10919426" cy="1905658"/>
          </a:xfrm>
        </p:grpSpPr>
        <p:sp>
          <p:nvSpPr>
            <p:cNvPr id="27" name="Freeform 5">
              <a:extLst>
                <a:ext uri="{FF2B5EF4-FFF2-40B4-BE49-F238E27FC236}">
                  <a16:creationId xmlns:a16="http://schemas.microsoft.com/office/drawing/2014/main" id="{1E41ADA9-CB50-4257-87A2-6F65D9056183}"/>
                </a:ext>
              </a:extLst>
            </p:cNvPr>
            <p:cNvSpPr>
              <a:spLocks/>
            </p:cNvSpPr>
            <p:nvPr/>
          </p:nvSpPr>
          <p:spPr bwMode="gray">
            <a:xfrm>
              <a:off x="1608992" y="815975"/>
              <a:ext cx="10630634" cy="1905658"/>
            </a:xfrm>
            <a:custGeom>
              <a:avLst/>
              <a:gdLst>
                <a:gd name="T0" fmla="*/ 29951 w 29968"/>
                <a:gd name="T1" fmla="*/ 5199 h 5199"/>
                <a:gd name="T2" fmla="*/ 29968 w 29968"/>
                <a:gd name="T3" fmla="*/ 0 h 5199"/>
                <a:gd name="T4" fmla="*/ 0 w 29968"/>
                <a:gd name="T5" fmla="*/ 111 h 5199"/>
                <a:gd name="T6" fmla="*/ 1274 w 29968"/>
                <a:gd name="T7" fmla="*/ 3732 h 5199"/>
                <a:gd name="T8" fmla="*/ 29951 w 29968"/>
                <a:gd name="T9" fmla="*/ 5199 h 5199"/>
              </a:gdLst>
              <a:ahLst/>
              <a:cxnLst>
                <a:cxn ang="0">
                  <a:pos x="T0" y="T1"/>
                </a:cxn>
                <a:cxn ang="0">
                  <a:pos x="T2" y="T3"/>
                </a:cxn>
                <a:cxn ang="0">
                  <a:pos x="T4" y="T5"/>
                </a:cxn>
                <a:cxn ang="0">
                  <a:pos x="T6" y="T7"/>
                </a:cxn>
                <a:cxn ang="0">
                  <a:pos x="T8" y="T9"/>
                </a:cxn>
              </a:cxnLst>
              <a:rect l="0" t="0" r="r" b="b"/>
              <a:pathLst>
                <a:path w="29968" h="5199">
                  <a:moveTo>
                    <a:pt x="29951" y="5199"/>
                  </a:moveTo>
                  <a:lnTo>
                    <a:pt x="29968" y="0"/>
                  </a:lnTo>
                  <a:lnTo>
                    <a:pt x="0" y="111"/>
                  </a:lnTo>
                  <a:lnTo>
                    <a:pt x="1274" y="3732"/>
                  </a:lnTo>
                  <a:lnTo>
                    <a:pt x="29951" y="5199"/>
                  </a:lnTo>
                  <a:close/>
                </a:path>
              </a:pathLst>
            </a:custGeom>
            <a:solidFill>
              <a:schemeClr val="accent5">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sz="1350" dirty="0"/>
            </a:p>
          </p:txBody>
        </p:sp>
        <p:sp>
          <p:nvSpPr>
            <p:cNvPr id="28" name="Freeform 6">
              <a:extLst>
                <a:ext uri="{FF2B5EF4-FFF2-40B4-BE49-F238E27FC236}">
                  <a16:creationId xmlns:a16="http://schemas.microsoft.com/office/drawing/2014/main" id="{051238B6-3B8C-44BC-8AF6-CB7979109FDA}"/>
                </a:ext>
              </a:extLst>
            </p:cNvPr>
            <p:cNvSpPr>
              <a:spLocks/>
            </p:cNvSpPr>
            <p:nvPr/>
          </p:nvSpPr>
          <p:spPr bwMode="gray">
            <a:xfrm>
              <a:off x="1320200" y="978557"/>
              <a:ext cx="10919425" cy="1439863"/>
            </a:xfrm>
            <a:custGeom>
              <a:avLst/>
              <a:gdLst>
                <a:gd name="T0" fmla="*/ 30783 w 30783"/>
                <a:gd name="T1" fmla="*/ 0 h 3960"/>
                <a:gd name="T2" fmla="*/ 0 w 30783"/>
                <a:gd name="T3" fmla="*/ 407 h 3960"/>
                <a:gd name="T4" fmla="*/ 1420 w 30783"/>
                <a:gd name="T5" fmla="*/ 3770 h 3960"/>
                <a:gd name="T6" fmla="*/ 30783 w 30783"/>
                <a:gd name="T7" fmla="*/ 3960 h 3960"/>
              </a:gdLst>
              <a:ahLst/>
              <a:cxnLst>
                <a:cxn ang="0">
                  <a:pos x="T0" y="T1"/>
                </a:cxn>
                <a:cxn ang="0">
                  <a:pos x="T2" y="T3"/>
                </a:cxn>
                <a:cxn ang="0">
                  <a:pos x="T4" y="T5"/>
                </a:cxn>
                <a:cxn ang="0">
                  <a:pos x="T6" y="T7"/>
                </a:cxn>
              </a:cxnLst>
              <a:rect l="0" t="0" r="r" b="b"/>
              <a:pathLst>
                <a:path w="30783" h="3960">
                  <a:moveTo>
                    <a:pt x="30783" y="0"/>
                  </a:moveTo>
                  <a:lnTo>
                    <a:pt x="0" y="407"/>
                  </a:lnTo>
                  <a:lnTo>
                    <a:pt x="1420" y="3770"/>
                  </a:lnTo>
                  <a:lnTo>
                    <a:pt x="30783" y="3960"/>
                  </a:lnTo>
                </a:path>
              </a:pathLst>
            </a:custGeom>
            <a:noFill/>
            <a:ln w="2540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350" dirty="0"/>
            </a:p>
          </p:txBody>
        </p:sp>
      </p:grpSp>
      <p:grpSp>
        <p:nvGrpSpPr>
          <p:cNvPr id="29" name="Group 28">
            <a:extLst>
              <a:ext uri="{FF2B5EF4-FFF2-40B4-BE49-F238E27FC236}">
                <a16:creationId xmlns:a16="http://schemas.microsoft.com/office/drawing/2014/main" id="{AB1A7A13-D744-4A11-8D33-971309C6CDEA}"/>
              </a:ext>
            </a:extLst>
          </p:cNvPr>
          <p:cNvGrpSpPr/>
          <p:nvPr/>
        </p:nvGrpSpPr>
        <p:grpSpPr bwMode="gray">
          <a:xfrm>
            <a:off x="-38096" y="6452908"/>
            <a:ext cx="2009775" cy="4114800"/>
            <a:chOff x="-38100" y="1519059"/>
            <a:chExt cx="2009775" cy="4894441"/>
          </a:xfrm>
        </p:grpSpPr>
        <p:sp>
          <p:nvSpPr>
            <p:cNvPr id="30" name="Freeform 7">
              <a:extLst>
                <a:ext uri="{FF2B5EF4-FFF2-40B4-BE49-F238E27FC236}">
                  <a16:creationId xmlns:a16="http://schemas.microsoft.com/office/drawing/2014/main" id="{519E58F1-30E2-4011-AF0E-29932ED5A6FD}"/>
                </a:ext>
              </a:extLst>
            </p:cNvPr>
            <p:cNvSpPr>
              <a:spLocks/>
            </p:cNvSpPr>
            <p:nvPr/>
          </p:nvSpPr>
          <p:spPr bwMode="gray">
            <a:xfrm>
              <a:off x="0" y="1519059"/>
              <a:ext cx="923144" cy="4881741"/>
            </a:xfrm>
            <a:custGeom>
              <a:avLst/>
              <a:gdLst>
                <a:gd name="T0" fmla="*/ 679 w 2506"/>
                <a:gd name="T1" fmla="*/ 2260 h 13630"/>
                <a:gd name="T2" fmla="*/ 1898 w 2506"/>
                <a:gd name="T3" fmla="*/ 0 h 13630"/>
                <a:gd name="T4" fmla="*/ 2506 w 2506"/>
                <a:gd name="T5" fmla="*/ 13630 h 13630"/>
                <a:gd name="T6" fmla="*/ 0 w 2506"/>
                <a:gd name="T7" fmla="*/ 13516 h 13630"/>
                <a:gd name="T8" fmla="*/ 0 w 2506"/>
                <a:gd name="T9" fmla="*/ 11543 h 13630"/>
                <a:gd name="T10" fmla="*/ 679 w 2506"/>
                <a:gd name="T11" fmla="*/ 2260 h 13630"/>
                <a:gd name="connsiteX0" fmla="*/ 2709 w 10000"/>
                <a:gd name="connsiteY0" fmla="*/ 1658 h 9916"/>
                <a:gd name="connsiteX1" fmla="*/ 7574 w 10000"/>
                <a:gd name="connsiteY1" fmla="*/ 0 h 9916"/>
                <a:gd name="connsiteX2" fmla="*/ 10000 w 10000"/>
                <a:gd name="connsiteY2" fmla="*/ 9840 h 9916"/>
                <a:gd name="connsiteX3" fmla="*/ 0 w 10000"/>
                <a:gd name="connsiteY3" fmla="*/ 9916 h 9916"/>
                <a:gd name="connsiteX4" fmla="*/ 0 w 10000"/>
                <a:gd name="connsiteY4" fmla="*/ 8469 h 9916"/>
                <a:gd name="connsiteX5" fmla="*/ 2709 w 10000"/>
                <a:gd name="connsiteY5" fmla="*/ 1658 h 9916"/>
                <a:gd name="connsiteX0" fmla="*/ 2709 w 10000"/>
                <a:gd name="connsiteY0" fmla="*/ 1672 h 9946"/>
                <a:gd name="connsiteX1" fmla="*/ 7574 w 10000"/>
                <a:gd name="connsiteY1" fmla="*/ 0 h 9946"/>
                <a:gd name="connsiteX2" fmla="*/ 10000 w 10000"/>
                <a:gd name="connsiteY2" fmla="*/ 9923 h 9946"/>
                <a:gd name="connsiteX3" fmla="*/ 97 w 10000"/>
                <a:gd name="connsiteY3" fmla="*/ 9946 h 9946"/>
                <a:gd name="connsiteX4" fmla="*/ 0 w 10000"/>
                <a:gd name="connsiteY4" fmla="*/ 8541 h 9946"/>
                <a:gd name="connsiteX5" fmla="*/ 2709 w 10000"/>
                <a:gd name="connsiteY5" fmla="*/ 1672 h 9946"/>
                <a:gd name="connsiteX0" fmla="*/ 2709 w 10000"/>
                <a:gd name="connsiteY0" fmla="*/ 1681 h 10000"/>
                <a:gd name="connsiteX1" fmla="*/ 7574 w 10000"/>
                <a:gd name="connsiteY1" fmla="*/ 0 h 10000"/>
                <a:gd name="connsiteX2" fmla="*/ 10000 w 10000"/>
                <a:gd name="connsiteY2" fmla="*/ 9977 h 10000"/>
                <a:gd name="connsiteX3" fmla="*/ 19 w 10000"/>
                <a:gd name="connsiteY3" fmla="*/ 10000 h 10000"/>
                <a:gd name="connsiteX4" fmla="*/ 0 w 10000"/>
                <a:gd name="connsiteY4" fmla="*/ 8587 h 10000"/>
                <a:gd name="connsiteX5" fmla="*/ 2709 w 10000"/>
                <a:gd name="connsiteY5" fmla="*/ 1681 h 10000"/>
                <a:gd name="connsiteX0" fmla="*/ 2709 w 10026"/>
                <a:gd name="connsiteY0" fmla="*/ 1681 h 10000"/>
                <a:gd name="connsiteX1" fmla="*/ 7574 w 10026"/>
                <a:gd name="connsiteY1" fmla="*/ 0 h 10000"/>
                <a:gd name="connsiteX2" fmla="*/ 10026 w 10026"/>
                <a:gd name="connsiteY2" fmla="*/ 9997 h 10000"/>
                <a:gd name="connsiteX3" fmla="*/ 19 w 10026"/>
                <a:gd name="connsiteY3" fmla="*/ 10000 h 10000"/>
                <a:gd name="connsiteX4" fmla="*/ 0 w 10026"/>
                <a:gd name="connsiteY4" fmla="*/ 8587 h 10000"/>
                <a:gd name="connsiteX5" fmla="*/ 2709 w 10026"/>
                <a:gd name="connsiteY5" fmla="*/ 168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26" h="10000">
                  <a:moveTo>
                    <a:pt x="2709" y="1681"/>
                  </a:moveTo>
                  <a:lnTo>
                    <a:pt x="7574" y="0"/>
                  </a:lnTo>
                  <a:lnTo>
                    <a:pt x="10026" y="9997"/>
                  </a:lnTo>
                  <a:lnTo>
                    <a:pt x="19" y="10000"/>
                  </a:lnTo>
                  <a:cubicBezTo>
                    <a:pt x="-13" y="9529"/>
                    <a:pt x="32" y="9058"/>
                    <a:pt x="0" y="8587"/>
                  </a:cubicBezTo>
                  <a:lnTo>
                    <a:pt x="2709" y="1681"/>
                  </a:lnTo>
                  <a:close/>
                </a:path>
              </a:pathLst>
            </a:custGeom>
            <a:solidFill>
              <a:srgbClr val="118D9D">
                <a:alpha val="64000"/>
              </a:srgbClr>
            </a:solidFill>
            <a:ln>
              <a:noFill/>
            </a:ln>
          </p:spPr>
          <p:txBody>
            <a:bodyPr vert="horz" wrap="square" lIns="91440" tIns="45720" rIns="91440" bIns="45720" numCol="1" anchor="t" anchorCtr="0" compatLnSpc="1">
              <a:prstTxWarp prst="textNoShape">
                <a:avLst/>
              </a:prstTxWarp>
            </a:bodyPr>
            <a:lstStyle/>
            <a:p>
              <a:endParaRPr lang="en-US" sz="1350" dirty="0"/>
            </a:p>
          </p:txBody>
        </p:sp>
        <p:sp>
          <p:nvSpPr>
            <p:cNvPr id="31" name="Freeform 11">
              <a:extLst>
                <a:ext uri="{FF2B5EF4-FFF2-40B4-BE49-F238E27FC236}">
                  <a16:creationId xmlns:a16="http://schemas.microsoft.com/office/drawing/2014/main" id="{445FA90B-4550-4F18-AE2E-9F754CF12769}"/>
                </a:ext>
              </a:extLst>
            </p:cNvPr>
            <p:cNvSpPr>
              <a:spLocks/>
            </p:cNvSpPr>
            <p:nvPr/>
          </p:nvSpPr>
          <p:spPr bwMode="gray">
            <a:xfrm>
              <a:off x="609600" y="3773487"/>
              <a:ext cx="1362075" cy="2627313"/>
            </a:xfrm>
            <a:custGeom>
              <a:avLst/>
              <a:gdLst>
                <a:gd name="T0" fmla="*/ 0 w 3778"/>
                <a:gd name="T1" fmla="*/ 0 h 7233"/>
                <a:gd name="T2" fmla="*/ 3778 w 3778"/>
                <a:gd name="T3" fmla="*/ 843 h 7233"/>
                <a:gd name="T4" fmla="*/ 3112 w 3778"/>
                <a:gd name="T5" fmla="*/ 7233 h 7233"/>
                <a:gd name="T6" fmla="*/ 1162 w 3778"/>
                <a:gd name="T7" fmla="*/ 7233 h 7233"/>
                <a:gd name="T8" fmla="*/ 0 w 3778"/>
                <a:gd name="T9" fmla="*/ 0 h 7233"/>
              </a:gdLst>
              <a:ahLst/>
              <a:cxnLst>
                <a:cxn ang="0">
                  <a:pos x="T0" y="T1"/>
                </a:cxn>
                <a:cxn ang="0">
                  <a:pos x="T2" y="T3"/>
                </a:cxn>
                <a:cxn ang="0">
                  <a:pos x="T4" y="T5"/>
                </a:cxn>
                <a:cxn ang="0">
                  <a:pos x="T6" y="T7"/>
                </a:cxn>
                <a:cxn ang="0">
                  <a:pos x="T8" y="T9"/>
                </a:cxn>
              </a:cxnLst>
              <a:rect l="0" t="0" r="r" b="b"/>
              <a:pathLst>
                <a:path w="3778" h="7233">
                  <a:moveTo>
                    <a:pt x="0" y="0"/>
                  </a:moveTo>
                  <a:lnTo>
                    <a:pt x="3778" y="843"/>
                  </a:lnTo>
                  <a:lnTo>
                    <a:pt x="3112" y="7233"/>
                  </a:lnTo>
                  <a:lnTo>
                    <a:pt x="1162" y="7233"/>
                  </a:lnTo>
                  <a:lnTo>
                    <a:pt x="0" y="0"/>
                  </a:lnTo>
                  <a:close/>
                </a:path>
              </a:pathLst>
            </a:custGeom>
            <a:solidFill>
              <a:schemeClr val="accent2">
                <a:lumMod val="75000"/>
                <a:alpha val="60000"/>
              </a:schemeClr>
            </a:solidFill>
            <a:ln>
              <a:noFill/>
            </a:ln>
          </p:spPr>
          <p:txBody>
            <a:bodyPr vert="horz" wrap="square" lIns="91440" tIns="45720" rIns="91440" bIns="45720" numCol="1" anchor="t" anchorCtr="0" compatLnSpc="1">
              <a:prstTxWarp prst="textNoShape">
                <a:avLst/>
              </a:prstTxWarp>
            </a:bodyPr>
            <a:lstStyle/>
            <a:p>
              <a:endParaRPr lang="en-US" sz="1350" dirty="0"/>
            </a:p>
          </p:txBody>
        </p:sp>
        <p:sp>
          <p:nvSpPr>
            <p:cNvPr id="32" name="Freeform: Shape 31">
              <a:extLst>
                <a:ext uri="{FF2B5EF4-FFF2-40B4-BE49-F238E27FC236}">
                  <a16:creationId xmlns:a16="http://schemas.microsoft.com/office/drawing/2014/main" id="{52DDB5F3-AB11-4ED5-9A08-9050898F59A6}"/>
                </a:ext>
              </a:extLst>
            </p:cNvPr>
            <p:cNvSpPr/>
            <p:nvPr/>
          </p:nvSpPr>
          <p:spPr bwMode="gray">
            <a:xfrm>
              <a:off x="1117600" y="3797300"/>
              <a:ext cx="723900" cy="2616200"/>
            </a:xfrm>
            <a:custGeom>
              <a:avLst/>
              <a:gdLst>
                <a:gd name="connsiteX0" fmla="*/ 76200 w 723900"/>
                <a:gd name="connsiteY0" fmla="*/ 2590800 h 2616200"/>
                <a:gd name="connsiteX1" fmla="*/ 0 w 723900"/>
                <a:gd name="connsiteY1" fmla="*/ 0 h 2616200"/>
                <a:gd name="connsiteX2" fmla="*/ 723900 w 723900"/>
                <a:gd name="connsiteY2" fmla="*/ 127000 h 2616200"/>
                <a:gd name="connsiteX3" fmla="*/ 393700 w 723900"/>
                <a:gd name="connsiteY3" fmla="*/ 2616200 h 2616200"/>
              </a:gdLst>
              <a:ahLst/>
              <a:cxnLst>
                <a:cxn ang="0">
                  <a:pos x="connsiteX0" y="connsiteY0"/>
                </a:cxn>
                <a:cxn ang="0">
                  <a:pos x="connsiteX1" y="connsiteY1"/>
                </a:cxn>
                <a:cxn ang="0">
                  <a:pos x="connsiteX2" y="connsiteY2"/>
                </a:cxn>
                <a:cxn ang="0">
                  <a:pos x="connsiteX3" y="connsiteY3"/>
                </a:cxn>
              </a:cxnLst>
              <a:rect l="l" t="t" r="r" b="b"/>
              <a:pathLst>
                <a:path w="723900" h="2616200">
                  <a:moveTo>
                    <a:pt x="76200" y="2590800"/>
                  </a:moveTo>
                  <a:lnTo>
                    <a:pt x="0" y="0"/>
                  </a:lnTo>
                  <a:lnTo>
                    <a:pt x="723900" y="127000"/>
                  </a:lnTo>
                  <a:lnTo>
                    <a:pt x="393700" y="2616200"/>
                  </a:lnTo>
                </a:path>
              </a:pathLst>
            </a:cu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3" name="Freeform: Shape 32">
              <a:extLst>
                <a:ext uri="{FF2B5EF4-FFF2-40B4-BE49-F238E27FC236}">
                  <a16:creationId xmlns:a16="http://schemas.microsoft.com/office/drawing/2014/main" id="{894B9C64-ECB5-43F5-9D5B-17D75A696D12}"/>
                </a:ext>
              </a:extLst>
            </p:cNvPr>
            <p:cNvSpPr/>
            <p:nvPr/>
          </p:nvSpPr>
          <p:spPr bwMode="gray">
            <a:xfrm>
              <a:off x="-38100" y="1917700"/>
              <a:ext cx="1117697" cy="4483100"/>
            </a:xfrm>
            <a:custGeom>
              <a:avLst/>
              <a:gdLst>
                <a:gd name="connsiteX0" fmla="*/ 0 w 990600"/>
                <a:gd name="connsiteY0" fmla="*/ 1358900 h 4483100"/>
                <a:gd name="connsiteX1" fmla="*/ 139700 w 990600"/>
                <a:gd name="connsiteY1" fmla="*/ 0 h 4483100"/>
                <a:gd name="connsiteX2" fmla="*/ 977900 w 990600"/>
                <a:gd name="connsiteY2" fmla="*/ 190500 h 4483100"/>
                <a:gd name="connsiteX3" fmla="*/ 990600 w 990600"/>
                <a:gd name="connsiteY3" fmla="*/ 4483100 h 4483100"/>
                <a:gd name="connsiteX0" fmla="*/ 0 w 1117697"/>
                <a:gd name="connsiteY0" fmla="*/ 1358900 h 4483100"/>
                <a:gd name="connsiteX1" fmla="*/ 139700 w 1117697"/>
                <a:gd name="connsiteY1" fmla="*/ 0 h 4483100"/>
                <a:gd name="connsiteX2" fmla="*/ 1117600 w 1117697"/>
                <a:gd name="connsiteY2" fmla="*/ 292100 h 4483100"/>
                <a:gd name="connsiteX3" fmla="*/ 990600 w 1117697"/>
                <a:gd name="connsiteY3" fmla="*/ 4483100 h 4483100"/>
              </a:gdLst>
              <a:ahLst/>
              <a:cxnLst>
                <a:cxn ang="0">
                  <a:pos x="connsiteX0" y="connsiteY0"/>
                </a:cxn>
                <a:cxn ang="0">
                  <a:pos x="connsiteX1" y="connsiteY1"/>
                </a:cxn>
                <a:cxn ang="0">
                  <a:pos x="connsiteX2" y="connsiteY2"/>
                </a:cxn>
                <a:cxn ang="0">
                  <a:pos x="connsiteX3" y="connsiteY3"/>
                </a:cxn>
              </a:cxnLst>
              <a:rect l="l" t="t" r="r" b="b"/>
              <a:pathLst>
                <a:path w="1117697" h="4483100">
                  <a:moveTo>
                    <a:pt x="0" y="1358900"/>
                  </a:moveTo>
                  <a:lnTo>
                    <a:pt x="139700" y="0"/>
                  </a:lnTo>
                  <a:cubicBezTo>
                    <a:pt x="419100" y="63500"/>
                    <a:pt x="838200" y="228600"/>
                    <a:pt x="1117600" y="292100"/>
                  </a:cubicBezTo>
                  <a:cubicBezTo>
                    <a:pt x="1121833" y="1722967"/>
                    <a:pt x="986367" y="3052233"/>
                    <a:pt x="990600" y="4483100"/>
                  </a:cubicBezTo>
                </a:path>
              </a:pathLst>
            </a:custGeom>
            <a:noFill/>
            <a:ln w="22225">
              <a:solidFill>
                <a:schemeClr val="accent3">
                  <a:lumMod val="60000"/>
                  <a:lumOff val="40000"/>
                  <a:alpha val="6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
        <p:nvSpPr>
          <p:cNvPr id="24" name="Rectangle 23">
            <a:extLst>
              <a:ext uri="{FF2B5EF4-FFF2-40B4-BE49-F238E27FC236}">
                <a16:creationId xmlns:a16="http://schemas.microsoft.com/office/drawing/2014/main" id="{F1F8C3C9-4318-4A50-96C8-BCBFA35DE970}"/>
              </a:ext>
            </a:extLst>
          </p:cNvPr>
          <p:cNvSpPr/>
          <p:nvPr/>
        </p:nvSpPr>
        <p:spPr bwMode="gray">
          <a:xfrm>
            <a:off x="-139698" y="6419565"/>
            <a:ext cx="12331700" cy="4431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7" name="Date Placeholder 6">
            <a:extLst>
              <a:ext uri="{FF2B5EF4-FFF2-40B4-BE49-F238E27FC236}">
                <a16:creationId xmlns:a16="http://schemas.microsoft.com/office/drawing/2014/main" id="{AB41CCCD-276D-497B-B9F5-1B3F502BF3E7}"/>
              </a:ext>
            </a:extLst>
          </p:cNvPr>
          <p:cNvSpPr>
            <a:spLocks noGrp="1"/>
          </p:cNvSpPr>
          <p:nvPr>
            <p:ph type="dt" sz="half" idx="11"/>
          </p:nvPr>
        </p:nvSpPr>
        <p:spPr>
          <a:xfrm>
            <a:off x="9038605" y="6694079"/>
            <a:ext cx="1462043" cy="138499"/>
          </a:xfrm>
          <a:prstGeom prst="rect">
            <a:avLst/>
          </a:prstGeom>
        </p:spPr>
        <p:txBody>
          <a:bodyPr/>
          <a:lstStyle/>
          <a:p>
            <a:r>
              <a:rPr lang="en-US"/>
              <a:t>3/28/2021</a:t>
            </a:r>
            <a:endParaRPr lang="en-US" dirty="0"/>
          </a:p>
        </p:txBody>
      </p:sp>
      <p:sp>
        <p:nvSpPr>
          <p:cNvPr id="8" name="Footer Placeholder 7">
            <a:extLst>
              <a:ext uri="{FF2B5EF4-FFF2-40B4-BE49-F238E27FC236}">
                <a16:creationId xmlns:a16="http://schemas.microsoft.com/office/drawing/2014/main" id="{41F3E741-086C-43FA-A56A-6E171685D3DF}"/>
              </a:ext>
            </a:extLst>
          </p:cNvPr>
          <p:cNvSpPr>
            <a:spLocks noGrp="1"/>
          </p:cNvSpPr>
          <p:nvPr>
            <p:ph type="ftr" sz="quarter" idx="12"/>
          </p:nvPr>
        </p:nvSpPr>
        <p:spPr/>
        <p:txBody>
          <a:bodyPr/>
          <a:lstStyle/>
          <a:p>
            <a:r>
              <a:rPr lang="en-US"/>
              <a:t>AIA CA Series - Make The Grade: Photovoltaics (PV) and All-Electric Design Considerations</a:t>
            </a:r>
            <a:endParaRPr lang="en-US" dirty="0"/>
          </a:p>
        </p:txBody>
      </p:sp>
      <p:sp>
        <p:nvSpPr>
          <p:cNvPr id="9" name="Slide Number Placeholder 8">
            <a:extLst>
              <a:ext uri="{FF2B5EF4-FFF2-40B4-BE49-F238E27FC236}">
                <a16:creationId xmlns:a16="http://schemas.microsoft.com/office/drawing/2014/main" id="{449E96F0-3654-4E19-A950-F7CD02CFB72F}"/>
              </a:ext>
            </a:extLst>
          </p:cNvPr>
          <p:cNvSpPr>
            <a:spLocks noGrp="1"/>
          </p:cNvSpPr>
          <p:nvPr>
            <p:ph type="sldNum" sz="quarter" idx="13"/>
          </p:nvPr>
        </p:nvSpPr>
        <p:spPr/>
        <p:txBody>
          <a:bodyPr/>
          <a:lstStyle/>
          <a:p>
            <a:fld id="{2D546CA2-C1D2-4324-9E39-7858381B15B9}" type="slidenum">
              <a:rPr lang="en-US" smtClean="0"/>
              <a:pPr/>
              <a:t>‹#›</a:t>
            </a:fld>
            <a:endParaRPr lang="en-US" dirty="0"/>
          </a:p>
        </p:txBody>
      </p:sp>
      <p:sp>
        <p:nvSpPr>
          <p:cNvPr id="2" name="Title 1"/>
          <p:cNvSpPr>
            <a:spLocks noGrp="1"/>
          </p:cNvSpPr>
          <p:nvPr>
            <p:ph type="ctrTitle" hasCustomPrompt="1"/>
          </p:nvPr>
        </p:nvSpPr>
        <p:spPr>
          <a:xfrm>
            <a:off x="2565400" y="1248356"/>
            <a:ext cx="9016997" cy="838435"/>
          </a:xfrm>
        </p:spPr>
        <p:txBody>
          <a:bodyPr wrap="square" tIns="0" anchor="ctr" anchorCtr="0">
            <a:spAutoFit/>
          </a:bodyPr>
          <a:lstStyle>
            <a:lvl1pPr>
              <a:defRPr sz="3200" b="0" spc="-53" baseline="0">
                <a:ln>
                  <a:noFill/>
                </a:ln>
                <a:solidFill>
                  <a:schemeClr val="tx1"/>
                </a:solidFill>
                <a:latin typeface="+mj-lt"/>
              </a:defRPr>
            </a:lvl1pPr>
          </a:lstStyle>
          <a:p>
            <a:r>
              <a:rPr lang="en-US" dirty="0"/>
              <a:t>&lt; 1 ANIMATED Section Title &gt; </a:t>
            </a:r>
            <a:r>
              <a:rPr lang="en-US" dirty="0">
                <a:latin typeface="+mj-lt"/>
              </a:rPr>
              <a:t>(Neutral) Click to enter title</a:t>
            </a:r>
            <a:endParaRPr lang="en-US" dirty="0"/>
          </a:p>
        </p:txBody>
      </p:sp>
      <p:sp>
        <p:nvSpPr>
          <p:cNvPr id="6" name="Text Placeholder 5">
            <a:extLst>
              <a:ext uri="{FF2B5EF4-FFF2-40B4-BE49-F238E27FC236}">
                <a16:creationId xmlns:a16="http://schemas.microsoft.com/office/drawing/2014/main" id="{92614BF9-1905-48E1-B49D-9615E04BF28F}"/>
              </a:ext>
            </a:extLst>
          </p:cNvPr>
          <p:cNvSpPr>
            <a:spLocks noGrp="1"/>
          </p:cNvSpPr>
          <p:nvPr>
            <p:ph type="body" sz="quarter" idx="10" hasCustomPrompt="1"/>
          </p:nvPr>
        </p:nvSpPr>
        <p:spPr>
          <a:xfrm>
            <a:off x="2581279" y="2780406"/>
            <a:ext cx="9001117" cy="3620394"/>
          </a:xfrm>
        </p:spPr>
        <p:txBody>
          <a:bodyPr>
            <a:normAutofit/>
          </a:bodyPr>
          <a:lstStyle>
            <a:lvl1pPr>
              <a:spcBef>
                <a:spcPts val="1800"/>
              </a:spcBef>
              <a:defRPr sz="2000"/>
            </a:lvl1pPr>
            <a:lvl2pPr>
              <a:spcBef>
                <a:spcPts val="1200"/>
              </a:spcBef>
              <a:defRPr sz="2000"/>
            </a:lvl2pPr>
            <a:lvl3pPr>
              <a:spcBef>
                <a:spcPts val="600"/>
              </a:spcBef>
              <a:defRPr sz="2000"/>
            </a:lvl3pPr>
            <a:lvl4pPr>
              <a:spcBef>
                <a:spcPts val="600"/>
              </a:spcBef>
              <a:defRPr sz="2000"/>
            </a:lvl4pPr>
            <a:lvl5pPr>
              <a:spcBef>
                <a:spcPts val="600"/>
              </a:spcBef>
              <a:defRPr sz="2000"/>
            </a:lvl5pPr>
          </a:lstStyle>
          <a:p>
            <a:pPr lvl="0"/>
            <a:r>
              <a:rPr lang="en-US" dirty="0"/>
              <a:t>&lt; Subordinate info, if you have any, goes here &gt;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4" name="Freeform 5">
            <a:extLst>
              <a:ext uri="{FF2B5EF4-FFF2-40B4-BE49-F238E27FC236}">
                <a16:creationId xmlns:a16="http://schemas.microsoft.com/office/drawing/2014/main" id="{095DC92B-299A-4BE3-8689-D261A680E706}"/>
              </a:ext>
            </a:extLst>
          </p:cNvPr>
          <p:cNvSpPr>
            <a:spLocks noChangeAspect="1"/>
          </p:cNvSpPr>
          <p:nvPr userDrawn="1"/>
        </p:nvSpPr>
        <p:spPr bwMode="auto">
          <a:xfrm>
            <a:off x="11693088" y="6443529"/>
            <a:ext cx="444387" cy="367486"/>
          </a:xfrm>
          <a:custGeom>
            <a:avLst/>
            <a:gdLst>
              <a:gd name="T0" fmla="*/ 2402 w 2850"/>
              <a:gd name="T1" fmla="*/ 1175 h 3141"/>
              <a:gd name="T2" fmla="*/ 2402 w 2850"/>
              <a:gd name="T3" fmla="*/ 1175 h 3141"/>
              <a:gd name="T4" fmla="*/ 1421 w 2850"/>
              <a:gd name="T5" fmla="*/ 0 h 3141"/>
              <a:gd name="T6" fmla="*/ 445 w 2850"/>
              <a:gd name="T7" fmla="*/ 1175 h 3141"/>
              <a:gd name="T8" fmla="*/ 0 w 2850"/>
              <a:gd name="T9" fmla="*/ 2028 h 3141"/>
              <a:gd name="T10" fmla="*/ 710 w 2850"/>
              <a:gd name="T11" fmla="*/ 2689 h 3141"/>
              <a:gd name="T12" fmla="*/ 1096 w 2850"/>
              <a:gd name="T13" fmla="*/ 2605 h 3141"/>
              <a:gd name="T14" fmla="*/ 1383 w 2850"/>
              <a:gd name="T15" fmla="*/ 1393 h 3141"/>
              <a:gd name="T16" fmla="*/ 1421 w 2850"/>
              <a:gd name="T17" fmla="*/ 295 h 3141"/>
              <a:gd name="T18" fmla="*/ 1594 w 2850"/>
              <a:gd name="T19" fmla="*/ 1453 h 3141"/>
              <a:gd name="T20" fmla="*/ 1131 w 2850"/>
              <a:gd name="T21" fmla="*/ 3141 h 3141"/>
              <a:gd name="T22" fmla="*/ 1700 w 2850"/>
              <a:gd name="T23" fmla="*/ 3141 h 3141"/>
              <a:gd name="T24" fmla="*/ 1582 w 2850"/>
              <a:gd name="T25" fmla="*/ 2623 h 3141"/>
              <a:gd name="T26" fmla="*/ 2137 w 2850"/>
              <a:gd name="T27" fmla="*/ 2733 h 3141"/>
              <a:gd name="T28" fmla="*/ 2848 w 2850"/>
              <a:gd name="T29" fmla="*/ 2031 h 3141"/>
              <a:gd name="T30" fmla="*/ 2402 w 2850"/>
              <a:gd name="T31" fmla="*/ 1175 h 3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50" h="3141">
                <a:moveTo>
                  <a:pt x="2402" y="1175"/>
                </a:moveTo>
                <a:lnTo>
                  <a:pt x="2402" y="1175"/>
                </a:lnTo>
                <a:lnTo>
                  <a:pt x="1421" y="0"/>
                </a:lnTo>
                <a:lnTo>
                  <a:pt x="445" y="1175"/>
                </a:lnTo>
                <a:cubicBezTo>
                  <a:pt x="445" y="1175"/>
                  <a:pt x="0" y="1664"/>
                  <a:pt x="0" y="2028"/>
                </a:cubicBezTo>
                <a:cubicBezTo>
                  <a:pt x="0" y="2454"/>
                  <a:pt x="374" y="2689"/>
                  <a:pt x="710" y="2689"/>
                </a:cubicBezTo>
                <a:cubicBezTo>
                  <a:pt x="895" y="2689"/>
                  <a:pt x="1008" y="2647"/>
                  <a:pt x="1096" y="2605"/>
                </a:cubicBezTo>
                <a:cubicBezTo>
                  <a:pt x="1098" y="2595"/>
                  <a:pt x="1290" y="2150"/>
                  <a:pt x="1383" y="1393"/>
                </a:cubicBezTo>
                <a:cubicBezTo>
                  <a:pt x="1452" y="832"/>
                  <a:pt x="1421" y="295"/>
                  <a:pt x="1421" y="295"/>
                </a:cubicBezTo>
                <a:cubicBezTo>
                  <a:pt x="1421" y="295"/>
                  <a:pt x="1592" y="793"/>
                  <a:pt x="1594" y="1453"/>
                </a:cubicBezTo>
                <a:cubicBezTo>
                  <a:pt x="1594" y="2114"/>
                  <a:pt x="1231" y="3037"/>
                  <a:pt x="1131" y="3141"/>
                </a:cubicBezTo>
                <a:lnTo>
                  <a:pt x="1700" y="3141"/>
                </a:lnTo>
                <a:cubicBezTo>
                  <a:pt x="1486" y="2967"/>
                  <a:pt x="1467" y="2620"/>
                  <a:pt x="1582" y="2623"/>
                </a:cubicBezTo>
                <a:cubicBezTo>
                  <a:pt x="1685" y="2625"/>
                  <a:pt x="1800" y="2731"/>
                  <a:pt x="2137" y="2733"/>
                </a:cubicBezTo>
                <a:cubicBezTo>
                  <a:pt x="2476" y="2733"/>
                  <a:pt x="2850" y="2428"/>
                  <a:pt x="2848" y="2031"/>
                </a:cubicBezTo>
                <a:cubicBezTo>
                  <a:pt x="2848" y="1667"/>
                  <a:pt x="2402" y="1175"/>
                  <a:pt x="2402" y="1175"/>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sz="1800" dirty="0"/>
          </a:p>
        </p:txBody>
      </p:sp>
    </p:spTree>
    <p:extLst>
      <p:ext uri="{BB962C8B-B14F-4D97-AF65-F5344CB8AC3E}">
        <p14:creationId xmlns:p14="http://schemas.microsoft.com/office/powerpoint/2010/main" val="584208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nodeType="withEffect">
                                  <p:stCondLst>
                                    <p:cond delay="0"/>
                                  </p:stCondLst>
                                  <p:childTnLst>
                                    <p:animMotion origin="layout" path="M -2.77778E-7 -2.22222E-6 L 0.00139 -0.59907 " pathEditMode="relative" rAng="0" ptsTypes="AA">
                                      <p:cBhvr>
                                        <p:cTn id="6" dur="1500" fill="hold"/>
                                        <p:tgtEl>
                                          <p:spTgt spid="29"/>
                                        </p:tgtEl>
                                        <p:attrNameLst>
                                          <p:attrName>ppt_x</p:attrName>
                                          <p:attrName>ppt_y</p:attrName>
                                        </p:attrNameLst>
                                      </p:cBhvr>
                                      <p:rCtr x="69" y="-29954"/>
                                    </p:animMotion>
                                  </p:childTnLst>
                                </p:cTn>
                              </p:par>
                              <p:par>
                                <p:cTn id="7" presetID="35" presetClass="path" presetSubtype="0" accel="50000" decel="50000" fill="hold" nodeType="withEffect">
                                  <p:stCondLst>
                                    <p:cond delay="0"/>
                                  </p:stCondLst>
                                  <p:childTnLst>
                                    <p:animMotion origin="layout" path="M -2.29167E-6 -3.7037E-7 L -0.89557 -3.7037E-7 " pathEditMode="relative" rAng="0" ptsTypes="AA">
                                      <p:cBhvr>
                                        <p:cTn id="8" dur="1500" fill="hold"/>
                                        <p:tgtEl>
                                          <p:spTgt spid="26"/>
                                        </p:tgtEl>
                                        <p:attrNameLst>
                                          <p:attrName>ppt_x</p:attrName>
                                          <p:attrName>ppt_y</p:attrName>
                                        </p:attrNameLst>
                                      </p:cBhvr>
                                      <p:rCtr x="-44779" y="0"/>
                                    </p:animMotion>
                                  </p:childTnLst>
                                </p:cTn>
                              </p:par>
                              <p:par>
                                <p:cTn id="9" presetID="10" presetClass="entr" presetSubtype="0" fill="hold" grpId="0" nodeType="withEffect">
                                  <p:stCondLst>
                                    <p:cond delay="80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200"/>
                                        <p:tgtEl>
                                          <p:spTgt spid="2"/>
                                        </p:tgtEl>
                                      </p:cBhvr>
                                    </p:animEffect>
                                  </p:childTnLst>
                                </p:cTn>
                              </p:par>
                              <p:par>
                                <p:cTn id="12" presetID="10" presetClass="entr" presetSubtype="0" fill="hold" grpId="0" nodeType="withEffect">
                                  <p:stCondLst>
                                    <p:cond delay="100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childTnLst>
                                </p:cTn>
                              </p:par>
                              <p:par>
                                <p:cTn id="15" presetID="53" presetClass="entr" presetSubtype="16" fill="hold" grpId="0" nodeType="withEffect">
                                  <p:stCondLst>
                                    <p:cond delay="100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100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fltVal val="0"/>
                                          </p:val>
                                        </p:tav>
                                        <p:tav tm="100000">
                                          <p:val>
                                            <p:strVal val="#ppt_h"/>
                                          </p:val>
                                        </p:tav>
                                      </p:tavLst>
                                    </p:anim>
                                    <p:animEffect transition="in" filter="fade">
                                      <p:cBhvr>
                                        <p:cTn id="24" dur="500"/>
                                        <p:tgtEl>
                                          <p:spTgt spid="15"/>
                                        </p:tgtEl>
                                      </p:cBhvr>
                                    </p:animEffect>
                                  </p:childTnLst>
                                </p:cTn>
                              </p:par>
                              <p:par>
                                <p:cTn id="25" presetID="27" presetClass="emph" presetSubtype="0" repeatCount="3000" fill="remove" grpId="1" nodeType="withEffect">
                                  <p:stCondLst>
                                    <p:cond delay="1500"/>
                                  </p:stCondLst>
                                  <p:childTnLst>
                                    <p:animClr clrSpc="rgb" dir="cw">
                                      <p:cBhvr override="childStyle">
                                        <p:cTn id="26" dur="250" autoRev="1" fill="remove"/>
                                        <p:tgtEl>
                                          <p:spTgt spid="16"/>
                                        </p:tgtEl>
                                        <p:attrNameLst>
                                          <p:attrName>style.color</p:attrName>
                                        </p:attrNameLst>
                                      </p:cBhvr>
                                      <p:to>
                                        <a:srgbClr val="89EEF3"/>
                                      </p:to>
                                    </p:animClr>
                                    <p:animClr clrSpc="rgb" dir="cw">
                                      <p:cBhvr>
                                        <p:cTn id="27" dur="250" autoRev="1" fill="remove"/>
                                        <p:tgtEl>
                                          <p:spTgt spid="16"/>
                                        </p:tgtEl>
                                        <p:attrNameLst>
                                          <p:attrName>fillcolor</p:attrName>
                                        </p:attrNameLst>
                                      </p:cBhvr>
                                      <p:to>
                                        <a:srgbClr val="89EEF3"/>
                                      </p:to>
                                    </p:animClr>
                                    <p:set>
                                      <p:cBhvr>
                                        <p:cTn id="28" dur="250" autoRev="1" fill="remove"/>
                                        <p:tgtEl>
                                          <p:spTgt spid="16"/>
                                        </p:tgtEl>
                                        <p:attrNameLst>
                                          <p:attrName>fill.type</p:attrName>
                                        </p:attrNameLst>
                                      </p:cBhvr>
                                      <p:to>
                                        <p:strVal val="solid"/>
                                      </p:to>
                                    </p:set>
                                    <p:set>
                                      <p:cBhvr>
                                        <p:cTn id="29" dur="250" autoRev="1" fill="remove"/>
                                        <p:tgtEl>
                                          <p:spTgt spid="16"/>
                                        </p:tgtEl>
                                        <p:attrNameLst>
                                          <p:attrName>fill.on</p:attrName>
                                        </p:attrNameLst>
                                      </p:cBhvr>
                                      <p:to>
                                        <p:strVal val="true"/>
                                      </p:to>
                                    </p:set>
                                  </p:childTnLst>
                                </p:cTn>
                              </p:par>
                              <p:par>
                                <p:cTn id="30" presetID="27" presetClass="emph" presetSubtype="0" repeatCount="3000" fill="remove" grpId="1" nodeType="withEffect">
                                  <p:stCondLst>
                                    <p:cond delay="1500"/>
                                  </p:stCondLst>
                                  <p:childTnLst>
                                    <p:animClr clrSpc="rgb" dir="cw">
                                      <p:cBhvr override="childStyle">
                                        <p:cTn id="31" dur="250" autoRev="1" fill="remove"/>
                                        <p:tgtEl>
                                          <p:spTgt spid="15"/>
                                        </p:tgtEl>
                                        <p:attrNameLst>
                                          <p:attrName>style.color</p:attrName>
                                        </p:attrNameLst>
                                      </p:cBhvr>
                                      <p:to>
                                        <a:srgbClr val="89EEF3"/>
                                      </p:to>
                                    </p:animClr>
                                    <p:animClr clrSpc="rgb" dir="cw">
                                      <p:cBhvr>
                                        <p:cTn id="32" dur="250" autoRev="1" fill="remove"/>
                                        <p:tgtEl>
                                          <p:spTgt spid="15"/>
                                        </p:tgtEl>
                                        <p:attrNameLst>
                                          <p:attrName>fillcolor</p:attrName>
                                        </p:attrNameLst>
                                      </p:cBhvr>
                                      <p:to>
                                        <a:srgbClr val="89EEF3"/>
                                      </p:to>
                                    </p:animClr>
                                    <p:set>
                                      <p:cBhvr>
                                        <p:cTn id="33" dur="250" autoRev="1" fill="remove"/>
                                        <p:tgtEl>
                                          <p:spTgt spid="15"/>
                                        </p:tgtEl>
                                        <p:attrNameLst>
                                          <p:attrName>fill.type</p:attrName>
                                        </p:attrNameLst>
                                      </p:cBhvr>
                                      <p:to>
                                        <p:strVal val="solid"/>
                                      </p:to>
                                    </p:set>
                                    <p:set>
                                      <p:cBhvr>
                                        <p:cTn id="34" dur="250" autoRev="1" fill="remove"/>
                                        <p:tgtEl>
                                          <p:spTgt spid="1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16" grpId="0" animBg="1"/>
      <p:bldP spid="16" grpId="1" animBg="1"/>
      <p:bldP spid="2" grpId="0"/>
      <p:bldP spid="6" grpId="0">
        <p:tmplLst>
          <p:tmpl>
            <p:tnLst>
              <p:par>
                <p:cTn presetID="10" presetClass="entr" presetSubtype="0" fill="hold" nodeType="withEffect">
                  <p:stCondLst>
                    <p:cond delay="1000"/>
                  </p:stCondLst>
                  <p:childTnLst>
                    <p:set>
                      <p:cBhvr>
                        <p:cTn dur="1" fill="hold">
                          <p:stCondLst>
                            <p:cond delay="0"/>
                          </p:stCondLst>
                        </p:cTn>
                        <p:tgtEl>
                          <p:spTgt spid="6"/>
                        </p:tgtEl>
                        <p:attrNameLst>
                          <p:attrName>style.visibility</p:attrName>
                        </p:attrNameLst>
                      </p:cBhvr>
                      <p:to>
                        <p:strVal val="visible"/>
                      </p:to>
                    </p:set>
                    <p:animEffect transition="in" filter="fade">
                      <p:cBhvr>
                        <p:cTn dur="1000"/>
                        <p:tgtEl>
                          <p:spTgt spid="6"/>
                        </p:tgtEl>
                      </p:cBhvr>
                    </p:animEffect>
                  </p:childTnLst>
                </p:cTn>
              </p:par>
            </p:tnLst>
          </p:tmpl>
        </p:tmplLst>
      </p:bldP>
    </p:bldLst>
  </p:timing>
  <p:extLst>
    <p:ext uri="{DCECCB84-F9BA-43D5-87BE-67443E8EF086}">
      <p15:sldGuideLst xmlns:p15="http://schemas.microsoft.com/office/powerpoint/2012/main">
        <p15:guide id="1" pos="1458">
          <p15:clr>
            <a:srgbClr val="FBAE40"/>
          </p15:clr>
        </p15:guide>
        <p15:guide id="2" pos="531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2 Section Title - NO ANIMATION">
    <p:spTree>
      <p:nvGrpSpPr>
        <p:cNvPr id="1" name=""/>
        <p:cNvGrpSpPr/>
        <p:nvPr/>
      </p:nvGrpSpPr>
      <p:grpSpPr>
        <a:xfrm>
          <a:off x="0" y="0"/>
          <a:ext cx="0" cy="0"/>
          <a:chOff x="0" y="0"/>
          <a:chExt cx="0" cy="0"/>
        </a:xfrm>
      </p:grpSpPr>
      <p:sp>
        <p:nvSpPr>
          <p:cNvPr id="48" name="Freeform 27">
            <a:extLst>
              <a:ext uri="{FF2B5EF4-FFF2-40B4-BE49-F238E27FC236}">
                <a16:creationId xmlns:a16="http://schemas.microsoft.com/office/drawing/2014/main" id="{57C6F995-CCBD-41AD-BF29-43CCD4E0E2A5}"/>
              </a:ext>
            </a:extLst>
          </p:cNvPr>
          <p:cNvSpPr>
            <a:spLocks/>
          </p:cNvSpPr>
          <p:nvPr/>
        </p:nvSpPr>
        <p:spPr bwMode="auto">
          <a:xfrm>
            <a:off x="1" y="4565040"/>
            <a:ext cx="1116012" cy="1966912"/>
          </a:xfrm>
          <a:custGeom>
            <a:avLst/>
            <a:gdLst>
              <a:gd name="T0" fmla="*/ 0 w 3040"/>
              <a:gd name="T1" fmla="*/ 44 h 5416"/>
              <a:gd name="T2" fmla="*/ 2088 w 3040"/>
              <a:gd name="T3" fmla="*/ 0 h 5416"/>
              <a:gd name="T4" fmla="*/ 3040 w 3040"/>
              <a:gd name="T5" fmla="*/ 5416 h 5416"/>
              <a:gd name="T6" fmla="*/ 0 w 3040"/>
              <a:gd name="T7" fmla="*/ 5416 h 5416"/>
              <a:gd name="T8" fmla="*/ 0 w 3040"/>
              <a:gd name="T9" fmla="*/ 44 h 5416"/>
            </a:gdLst>
            <a:ahLst/>
            <a:cxnLst>
              <a:cxn ang="0">
                <a:pos x="T0" y="T1"/>
              </a:cxn>
              <a:cxn ang="0">
                <a:pos x="T2" y="T3"/>
              </a:cxn>
              <a:cxn ang="0">
                <a:pos x="T4" y="T5"/>
              </a:cxn>
              <a:cxn ang="0">
                <a:pos x="T6" y="T7"/>
              </a:cxn>
              <a:cxn ang="0">
                <a:pos x="T8" y="T9"/>
              </a:cxn>
            </a:cxnLst>
            <a:rect l="0" t="0" r="r" b="b"/>
            <a:pathLst>
              <a:path w="3040" h="5416">
                <a:moveTo>
                  <a:pt x="0" y="44"/>
                </a:moveTo>
                <a:lnTo>
                  <a:pt x="2088" y="0"/>
                </a:lnTo>
                <a:lnTo>
                  <a:pt x="3040" y="5416"/>
                </a:lnTo>
                <a:lnTo>
                  <a:pt x="0" y="5416"/>
                </a:lnTo>
                <a:lnTo>
                  <a:pt x="0" y="44"/>
                </a:lnTo>
                <a:close/>
              </a:path>
            </a:pathLst>
          </a:custGeom>
          <a:solidFill>
            <a:schemeClr val="accent5">
              <a:alpha val="70000"/>
            </a:schemeClr>
          </a:solidFill>
          <a:ln>
            <a:noFill/>
          </a:ln>
        </p:spPr>
        <p:txBody>
          <a:bodyPr vert="horz" wrap="square" lIns="68580" tIns="34290" rIns="68580" bIns="34290" numCol="1" anchor="t" anchorCtr="0" compatLnSpc="1">
            <a:prstTxWarp prst="textNoShape">
              <a:avLst/>
            </a:prstTxWarp>
          </a:bodyPr>
          <a:lstStyle/>
          <a:p>
            <a:endParaRPr lang="en-US" sz="1350" u="sng" dirty="0"/>
          </a:p>
        </p:txBody>
      </p:sp>
      <p:grpSp>
        <p:nvGrpSpPr>
          <p:cNvPr id="25" name="Group 24">
            <a:extLst>
              <a:ext uri="{FF2B5EF4-FFF2-40B4-BE49-F238E27FC236}">
                <a16:creationId xmlns:a16="http://schemas.microsoft.com/office/drawing/2014/main" id="{D5E9C78A-B124-4C40-9C41-F82C0A51F660}"/>
              </a:ext>
            </a:extLst>
          </p:cNvPr>
          <p:cNvGrpSpPr/>
          <p:nvPr/>
        </p:nvGrpSpPr>
        <p:grpSpPr>
          <a:xfrm>
            <a:off x="1320201" y="815975"/>
            <a:ext cx="10919427" cy="1905658"/>
            <a:chOff x="1320200" y="815975"/>
            <a:chExt cx="10919426" cy="1905658"/>
          </a:xfrm>
          <a:noFill/>
        </p:grpSpPr>
        <p:sp>
          <p:nvSpPr>
            <p:cNvPr id="12" name="Freeform 5">
              <a:extLst>
                <a:ext uri="{FF2B5EF4-FFF2-40B4-BE49-F238E27FC236}">
                  <a16:creationId xmlns:a16="http://schemas.microsoft.com/office/drawing/2014/main" id="{219DFAFB-1634-4C46-9863-95B12296C2B8}"/>
                </a:ext>
              </a:extLst>
            </p:cNvPr>
            <p:cNvSpPr>
              <a:spLocks/>
            </p:cNvSpPr>
            <p:nvPr/>
          </p:nvSpPr>
          <p:spPr bwMode="auto">
            <a:xfrm>
              <a:off x="1608992" y="815975"/>
              <a:ext cx="10630634" cy="1905658"/>
            </a:xfrm>
            <a:custGeom>
              <a:avLst/>
              <a:gdLst>
                <a:gd name="T0" fmla="*/ 29951 w 29968"/>
                <a:gd name="T1" fmla="*/ 5199 h 5199"/>
                <a:gd name="T2" fmla="*/ 29968 w 29968"/>
                <a:gd name="T3" fmla="*/ 0 h 5199"/>
                <a:gd name="T4" fmla="*/ 0 w 29968"/>
                <a:gd name="T5" fmla="*/ 111 h 5199"/>
                <a:gd name="T6" fmla="*/ 1274 w 29968"/>
                <a:gd name="T7" fmla="*/ 3732 h 5199"/>
                <a:gd name="T8" fmla="*/ 29951 w 29968"/>
                <a:gd name="T9" fmla="*/ 5199 h 5199"/>
              </a:gdLst>
              <a:ahLst/>
              <a:cxnLst>
                <a:cxn ang="0">
                  <a:pos x="T0" y="T1"/>
                </a:cxn>
                <a:cxn ang="0">
                  <a:pos x="T2" y="T3"/>
                </a:cxn>
                <a:cxn ang="0">
                  <a:pos x="T4" y="T5"/>
                </a:cxn>
                <a:cxn ang="0">
                  <a:pos x="T6" y="T7"/>
                </a:cxn>
                <a:cxn ang="0">
                  <a:pos x="T8" y="T9"/>
                </a:cxn>
              </a:cxnLst>
              <a:rect l="0" t="0" r="r" b="b"/>
              <a:pathLst>
                <a:path w="29968" h="5199">
                  <a:moveTo>
                    <a:pt x="29951" y="5199"/>
                  </a:moveTo>
                  <a:lnTo>
                    <a:pt x="29968" y="0"/>
                  </a:lnTo>
                  <a:lnTo>
                    <a:pt x="0" y="111"/>
                  </a:lnTo>
                  <a:lnTo>
                    <a:pt x="1274" y="3732"/>
                  </a:lnTo>
                  <a:lnTo>
                    <a:pt x="29951" y="5199"/>
                  </a:ln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p>
          </p:txBody>
        </p:sp>
        <p:sp>
          <p:nvSpPr>
            <p:cNvPr id="13" name="Freeform 6">
              <a:extLst>
                <a:ext uri="{FF2B5EF4-FFF2-40B4-BE49-F238E27FC236}">
                  <a16:creationId xmlns:a16="http://schemas.microsoft.com/office/drawing/2014/main" id="{E51BB538-E768-494F-AB83-ABC9CC26CD1A}"/>
                </a:ext>
              </a:extLst>
            </p:cNvPr>
            <p:cNvSpPr>
              <a:spLocks/>
            </p:cNvSpPr>
            <p:nvPr/>
          </p:nvSpPr>
          <p:spPr bwMode="auto">
            <a:xfrm>
              <a:off x="1320200" y="978557"/>
              <a:ext cx="10919425" cy="1439863"/>
            </a:xfrm>
            <a:custGeom>
              <a:avLst/>
              <a:gdLst>
                <a:gd name="T0" fmla="*/ 30783 w 30783"/>
                <a:gd name="T1" fmla="*/ 0 h 3960"/>
                <a:gd name="T2" fmla="*/ 0 w 30783"/>
                <a:gd name="T3" fmla="*/ 407 h 3960"/>
                <a:gd name="T4" fmla="*/ 1420 w 30783"/>
                <a:gd name="T5" fmla="*/ 3770 h 3960"/>
                <a:gd name="T6" fmla="*/ 30783 w 30783"/>
                <a:gd name="T7" fmla="*/ 3960 h 3960"/>
              </a:gdLst>
              <a:ahLst/>
              <a:cxnLst>
                <a:cxn ang="0">
                  <a:pos x="T0" y="T1"/>
                </a:cxn>
                <a:cxn ang="0">
                  <a:pos x="T2" y="T3"/>
                </a:cxn>
                <a:cxn ang="0">
                  <a:pos x="T4" y="T5"/>
                </a:cxn>
                <a:cxn ang="0">
                  <a:pos x="T6" y="T7"/>
                </a:cxn>
              </a:cxnLst>
              <a:rect l="0" t="0" r="r" b="b"/>
              <a:pathLst>
                <a:path w="30783" h="3960">
                  <a:moveTo>
                    <a:pt x="30783" y="0"/>
                  </a:moveTo>
                  <a:lnTo>
                    <a:pt x="0" y="407"/>
                  </a:lnTo>
                  <a:lnTo>
                    <a:pt x="1420" y="3770"/>
                  </a:lnTo>
                  <a:lnTo>
                    <a:pt x="30783" y="3960"/>
                  </a:lnTo>
                </a:path>
              </a:pathLst>
            </a:custGeom>
            <a:grpFill/>
            <a:ln w="254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sz="1350" dirty="0"/>
            </a:p>
          </p:txBody>
        </p:sp>
      </p:grpSp>
      <p:sp>
        <p:nvSpPr>
          <p:cNvPr id="24" name="Rectangle 23">
            <a:extLst>
              <a:ext uri="{FF2B5EF4-FFF2-40B4-BE49-F238E27FC236}">
                <a16:creationId xmlns:a16="http://schemas.microsoft.com/office/drawing/2014/main" id="{F1F8C3C9-4318-4A50-96C8-BCBFA35DE970}"/>
              </a:ext>
            </a:extLst>
          </p:cNvPr>
          <p:cNvSpPr/>
          <p:nvPr/>
        </p:nvSpPr>
        <p:spPr bwMode="gray">
          <a:xfrm>
            <a:off x="-139698" y="6495276"/>
            <a:ext cx="12331700" cy="3674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7" name="Date Placeholder 6">
            <a:extLst>
              <a:ext uri="{FF2B5EF4-FFF2-40B4-BE49-F238E27FC236}">
                <a16:creationId xmlns:a16="http://schemas.microsoft.com/office/drawing/2014/main" id="{AB41CCCD-276D-497B-B9F5-1B3F502BF3E7}"/>
              </a:ext>
            </a:extLst>
          </p:cNvPr>
          <p:cNvSpPr>
            <a:spLocks noGrp="1"/>
          </p:cNvSpPr>
          <p:nvPr>
            <p:ph type="dt" sz="half" idx="11"/>
          </p:nvPr>
        </p:nvSpPr>
        <p:spPr>
          <a:xfrm>
            <a:off x="9038605" y="6694079"/>
            <a:ext cx="1462043" cy="138499"/>
          </a:xfrm>
          <a:prstGeom prst="rect">
            <a:avLst/>
          </a:prstGeom>
        </p:spPr>
        <p:txBody>
          <a:bodyPr/>
          <a:lstStyle/>
          <a:p>
            <a:r>
              <a:rPr lang="en-US"/>
              <a:t>3/28/2021</a:t>
            </a:r>
            <a:endParaRPr lang="en-US" dirty="0"/>
          </a:p>
        </p:txBody>
      </p:sp>
      <p:sp>
        <p:nvSpPr>
          <p:cNvPr id="8" name="Footer Placeholder 7">
            <a:extLst>
              <a:ext uri="{FF2B5EF4-FFF2-40B4-BE49-F238E27FC236}">
                <a16:creationId xmlns:a16="http://schemas.microsoft.com/office/drawing/2014/main" id="{41F3E741-086C-43FA-A56A-6E171685D3DF}"/>
              </a:ext>
            </a:extLst>
          </p:cNvPr>
          <p:cNvSpPr>
            <a:spLocks noGrp="1"/>
          </p:cNvSpPr>
          <p:nvPr>
            <p:ph type="ftr" sz="quarter" idx="12"/>
          </p:nvPr>
        </p:nvSpPr>
        <p:spPr/>
        <p:txBody>
          <a:bodyPr/>
          <a:lstStyle/>
          <a:p>
            <a:r>
              <a:rPr lang="en-US"/>
              <a:t>AIA CA Series - Make The Grade: Photovoltaics (PV) and All-Electric Design Considerations</a:t>
            </a:r>
            <a:endParaRPr lang="en-US" dirty="0"/>
          </a:p>
        </p:txBody>
      </p:sp>
      <p:sp>
        <p:nvSpPr>
          <p:cNvPr id="9" name="Slide Number Placeholder 8">
            <a:extLst>
              <a:ext uri="{FF2B5EF4-FFF2-40B4-BE49-F238E27FC236}">
                <a16:creationId xmlns:a16="http://schemas.microsoft.com/office/drawing/2014/main" id="{449E96F0-3654-4E19-A950-F7CD02CFB72F}"/>
              </a:ext>
            </a:extLst>
          </p:cNvPr>
          <p:cNvSpPr>
            <a:spLocks noGrp="1"/>
          </p:cNvSpPr>
          <p:nvPr>
            <p:ph type="sldNum" sz="quarter" idx="13"/>
          </p:nvPr>
        </p:nvSpPr>
        <p:spPr/>
        <p:txBody>
          <a:bodyPr/>
          <a:lstStyle/>
          <a:p>
            <a:fld id="{2D546CA2-C1D2-4324-9E39-7858381B15B9}" type="slidenum">
              <a:rPr lang="en-US" smtClean="0"/>
              <a:pPr/>
              <a:t>‹#›</a:t>
            </a:fld>
            <a:endParaRPr lang="en-US" dirty="0"/>
          </a:p>
        </p:txBody>
      </p:sp>
      <p:sp>
        <p:nvSpPr>
          <p:cNvPr id="2" name="Title 1"/>
          <p:cNvSpPr>
            <a:spLocks noGrp="1"/>
          </p:cNvSpPr>
          <p:nvPr>
            <p:ph type="ctrTitle" hasCustomPrompt="1"/>
          </p:nvPr>
        </p:nvSpPr>
        <p:spPr>
          <a:xfrm>
            <a:off x="3441108" y="1248356"/>
            <a:ext cx="8141289" cy="838435"/>
          </a:xfrm>
        </p:spPr>
        <p:txBody>
          <a:bodyPr wrap="square" tIns="0" anchor="ctr" anchorCtr="0">
            <a:spAutoFit/>
          </a:bodyPr>
          <a:lstStyle>
            <a:lvl1pPr>
              <a:defRPr sz="3200" b="0" spc="-53" baseline="0">
                <a:ln>
                  <a:noFill/>
                </a:ln>
                <a:solidFill>
                  <a:schemeClr val="tx1"/>
                </a:solidFill>
                <a:latin typeface="+mj-lt"/>
              </a:defRPr>
            </a:lvl1pPr>
          </a:lstStyle>
          <a:p>
            <a:r>
              <a:rPr lang="en-US" dirty="0">
                <a:latin typeface="+mj-lt"/>
              </a:rPr>
              <a:t>&lt; </a:t>
            </a:r>
            <a:r>
              <a:rPr lang="en-US" dirty="0"/>
              <a:t>2 Section Title — NO ANIMATION </a:t>
            </a:r>
            <a:r>
              <a:rPr lang="en-US" dirty="0">
                <a:latin typeface="+mj-lt"/>
              </a:rPr>
              <a:t>&gt; (Neutral) Click to enter title</a:t>
            </a:r>
            <a:endParaRPr lang="en-US" dirty="0"/>
          </a:p>
        </p:txBody>
      </p:sp>
      <p:sp>
        <p:nvSpPr>
          <p:cNvPr id="6" name="Text Placeholder 5">
            <a:extLst>
              <a:ext uri="{FF2B5EF4-FFF2-40B4-BE49-F238E27FC236}">
                <a16:creationId xmlns:a16="http://schemas.microsoft.com/office/drawing/2014/main" id="{92614BF9-1905-48E1-B49D-9615E04BF28F}"/>
              </a:ext>
            </a:extLst>
          </p:cNvPr>
          <p:cNvSpPr>
            <a:spLocks noGrp="1"/>
          </p:cNvSpPr>
          <p:nvPr>
            <p:ph type="body" sz="quarter" idx="10" hasCustomPrompt="1"/>
          </p:nvPr>
        </p:nvSpPr>
        <p:spPr>
          <a:xfrm>
            <a:off x="3441106" y="2578958"/>
            <a:ext cx="8141289" cy="3821842"/>
          </a:xfrm>
        </p:spPr>
        <p:txBody>
          <a:bodyPr>
            <a:normAutofit/>
          </a:bodyPr>
          <a:lstStyle>
            <a:lvl1pPr>
              <a:spcBef>
                <a:spcPts val="1800"/>
              </a:spcBef>
              <a:defRPr sz="2000"/>
            </a:lvl1pPr>
            <a:lvl2pPr>
              <a:spcBef>
                <a:spcPts val="1200"/>
              </a:spcBef>
              <a:defRPr sz="2000"/>
            </a:lvl2pPr>
            <a:lvl3pPr>
              <a:spcBef>
                <a:spcPts val="600"/>
              </a:spcBef>
              <a:defRPr sz="2000"/>
            </a:lvl3pPr>
            <a:lvl4pPr>
              <a:spcBef>
                <a:spcPts val="600"/>
              </a:spcBef>
              <a:defRPr sz="2000"/>
            </a:lvl4pPr>
            <a:lvl5pPr>
              <a:spcBef>
                <a:spcPts val="600"/>
              </a:spcBef>
              <a:defRPr sz="2000"/>
            </a:lvl5pPr>
          </a:lstStyle>
          <a:p>
            <a:pPr lvl="0"/>
            <a:r>
              <a:rPr lang="en-US" dirty="0"/>
              <a:t>&lt; Subordinate info, if you have any, goes here &gt;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3" name="Freeform 22">
            <a:extLst>
              <a:ext uri="{FF2B5EF4-FFF2-40B4-BE49-F238E27FC236}">
                <a16:creationId xmlns:a16="http://schemas.microsoft.com/office/drawing/2014/main" id="{76026BAA-F2FC-4C6D-B7FF-F90644D80DE0}"/>
              </a:ext>
            </a:extLst>
          </p:cNvPr>
          <p:cNvSpPr>
            <a:spLocks/>
          </p:cNvSpPr>
          <p:nvPr/>
        </p:nvSpPr>
        <p:spPr bwMode="auto">
          <a:xfrm>
            <a:off x="1379537" y="4355490"/>
            <a:ext cx="1458913" cy="2176462"/>
          </a:xfrm>
          <a:custGeom>
            <a:avLst/>
            <a:gdLst>
              <a:gd name="T0" fmla="*/ 0 w 4048"/>
              <a:gd name="T1" fmla="*/ 284 h 5994"/>
              <a:gd name="T2" fmla="*/ 4048 w 4048"/>
              <a:gd name="T3" fmla="*/ 0 h 5994"/>
              <a:gd name="T4" fmla="*/ 3337 w 4048"/>
              <a:gd name="T5" fmla="*/ 5994 h 5994"/>
              <a:gd name="T6" fmla="*/ 571 w 4048"/>
              <a:gd name="T7" fmla="*/ 5994 h 5994"/>
              <a:gd name="T8" fmla="*/ 0 w 4048"/>
              <a:gd name="T9" fmla="*/ 284 h 5994"/>
            </a:gdLst>
            <a:ahLst/>
            <a:cxnLst>
              <a:cxn ang="0">
                <a:pos x="T0" y="T1"/>
              </a:cxn>
              <a:cxn ang="0">
                <a:pos x="T2" y="T3"/>
              </a:cxn>
              <a:cxn ang="0">
                <a:pos x="T4" y="T5"/>
              </a:cxn>
              <a:cxn ang="0">
                <a:pos x="T6" y="T7"/>
              </a:cxn>
              <a:cxn ang="0">
                <a:pos x="T8" y="T9"/>
              </a:cxn>
            </a:cxnLst>
            <a:rect l="0" t="0" r="r" b="b"/>
            <a:pathLst>
              <a:path w="4048" h="5994">
                <a:moveTo>
                  <a:pt x="0" y="284"/>
                </a:moveTo>
                <a:lnTo>
                  <a:pt x="4048" y="0"/>
                </a:lnTo>
                <a:lnTo>
                  <a:pt x="3337" y="5994"/>
                </a:lnTo>
                <a:lnTo>
                  <a:pt x="571" y="5994"/>
                </a:lnTo>
                <a:lnTo>
                  <a:pt x="0" y="284"/>
                </a:lnTo>
                <a:close/>
              </a:path>
            </a:pathLst>
          </a:custGeom>
          <a:solidFill>
            <a:schemeClr val="accent3">
              <a:lumMod val="40000"/>
              <a:lumOff val="60000"/>
            </a:schemeClr>
          </a:solidFill>
          <a:ln>
            <a:noFill/>
          </a:ln>
        </p:spPr>
        <p:txBody>
          <a:bodyPr vert="horz" wrap="square" lIns="68580" tIns="34290" rIns="68580" bIns="34290" numCol="1" anchor="t" anchorCtr="0" compatLnSpc="1">
            <a:prstTxWarp prst="textNoShape">
              <a:avLst/>
            </a:prstTxWarp>
          </a:bodyPr>
          <a:lstStyle/>
          <a:p>
            <a:endParaRPr lang="en-US" sz="1350" u="sng" dirty="0"/>
          </a:p>
        </p:txBody>
      </p:sp>
      <p:sp>
        <p:nvSpPr>
          <p:cNvPr id="44" name="Freeform 23">
            <a:extLst>
              <a:ext uri="{FF2B5EF4-FFF2-40B4-BE49-F238E27FC236}">
                <a16:creationId xmlns:a16="http://schemas.microsoft.com/office/drawing/2014/main" id="{B73E9303-7C41-45FE-AB8A-0F3D505488C3}"/>
              </a:ext>
            </a:extLst>
          </p:cNvPr>
          <p:cNvSpPr>
            <a:spLocks noEditPoints="1"/>
          </p:cNvSpPr>
          <p:nvPr/>
        </p:nvSpPr>
        <p:spPr bwMode="auto">
          <a:xfrm>
            <a:off x="1435098" y="4304690"/>
            <a:ext cx="1497013" cy="2228850"/>
          </a:xfrm>
          <a:custGeom>
            <a:avLst/>
            <a:gdLst>
              <a:gd name="T0" fmla="*/ 645 w 4153"/>
              <a:gd name="T1" fmla="*/ 6136 h 6138"/>
              <a:gd name="T2" fmla="*/ 2 w 4153"/>
              <a:gd name="T3" fmla="*/ 22 h 6138"/>
              <a:gd name="T4" fmla="*/ 47 w 4153"/>
              <a:gd name="T5" fmla="*/ 20 h 6138"/>
              <a:gd name="T6" fmla="*/ 690 w 4153"/>
              <a:gd name="T7" fmla="*/ 6133 h 6138"/>
              <a:gd name="T8" fmla="*/ 645 w 4153"/>
              <a:gd name="T9" fmla="*/ 6136 h 6138"/>
              <a:gd name="T10" fmla="*/ 2 w 4153"/>
              <a:gd name="T11" fmla="*/ 22 h 6138"/>
              <a:gd name="T12" fmla="*/ 0 w 4153"/>
              <a:gd name="T13" fmla="*/ 0 h 6138"/>
              <a:gd name="T14" fmla="*/ 28 w 4153"/>
              <a:gd name="T15" fmla="*/ 3 h 6138"/>
              <a:gd name="T16" fmla="*/ 24 w 4153"/>
              <a:gd name="T17" fmla="*/ 21 h 6138"/>
              <a:gd name="T18" fmla="*/ 2 w 4153"/>
              <a:gd name="T19" fmla="*/ 22 h 6138"/>
              <a:gd name="T20" fmla="*/ 28 w 4153"/>
              <a:gd name="T21" fmla="*/ 3 h 6138"/>
              <a:gd name="T22" fmla="*/ 4131 w 4153"/>
              <a:gd name="T23" fmla="*/ 503 h 6138"/>
              <a:gd name="T24" fmla="*/ 4124 w 4153"/>
              <a:gd name="T25" fmla="*/ 539 h 6138"/>
              <a:gd name="T26" fmla="*/ 21 w 4153"/>
              <a:gd name="T27" fmla="*/ 39 h 6138"/>
              <a:gd name="T28" fmla="*/ 28 w 4153"/>
              <a:gd name="T29" fmla="*/ 3 h 6138"/>
              <a:gd name="T30" fmla="*/ 4131 w 4153"/>
              <a:gd name="T31" fmla="*/ 503 h 6138"/>
              <a:gd name="T32" fmla="*/ 4153 w 4153"/>
              <a:gd name="T33" fmla="*/ 505 h 6138"/>
              <a:gd name="T34" fmla="*/ 4150 w 4153"/>
              <a:gd name="T35" fmla="*/ 524 h 6138"/>
              <a:gd name="T36" fmla="*/ 4128 w 4153"/>
              <a:gd name="T37" fmla="*/ 521 h 6138"/>
              <a:gd name="T38" fmla="*/ 4131 w 4153"/>
              <a:gd name="T39" fmla="*/ 503 h 6138"/>
              <a:gd name="T40" fmla="*/ 4150 w 4153"/>
              <a:gd name="T41" fmla="*/ 524 h 6138"/>
              <a:gd name="T42" fmla="*/ 3051 w 4153"/>
              <a:gd name="T43" fmla="*/ 6138 h 6138"/>
              <a:gd name="T44" fmla="*/ 3008 w 4153"/>
              <a:gd name="T45" fmla="*/ 6132 h 6138"/>
              <a:gd name="T46" fmla="*/ 4106 w 4153"/>
              <a:gd name="T47" fmla="*/ 518 h 6138"/>
              <a:gd name="T48" fmla="*/ 4150 w 4153"/>
              <a:gd name="T49" fmla="*/ 524 h 6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153" h="6138">
                <a:moveTo>
                  <a:pt x="645" y="6136"/>
                </a:moveTo>
                <a:lnTo>
                  <a:pt x="2" y="22"/>
                </a:lnTo>
                <a:lnTo>
                  <a:pt x="47" y="20"/>
                </a:lnTo>
                <a:lnTo>
                  <a:pt x="690" y="6133"/>
                </a:lnTo>
                <a:lnTo>
                  <a:pt x="645" y="6136"/>
                </a:lnTo>
                <a:close/>
                <a:moveTo>
                  <a:pt x="2" y="22"/>
                </a:moveTo>
                <a:lnTo>
                  <a:pt x="0" y="0"/>
                </a:lnTo>
                <a:lnTo>
                  <a:pt x="28" y="3"/>
                </a:lnTo>
                <a:lnTo>
                  <a:pt x="24" y="21"/>
                </a:lnTo>
                <a:lnTo>
                  <a:pt x="2" y="22"/>
                </a:lnTo>
                <a:close/>
                <a:moveTo>
                  <a:pt x="28" y="3"/>
                </a:moveTo>
                <a:lnTo>
                  <a:pt x="4131" y="503"/>
                </a:lnTo>
                <a:lnTo>
                  <a:pt x="4124" y="539"/>
                </a:lnTo>
                <a:lnTo>
                  <a:pt x="21" y="39"/>
                </a:lnTo>
                <a:lnTo>
                  <a:pt x="28" y="3"/>
                </a:lnTo>
                <a:close/>
                <a:moveTo>
                  <a:pt x="4131" y="503"/>
                </a:moveTo>
                <a:lnTo>
                  <a:pt x="4153" y="505"/>
                </a:lnTo>
                <a:lnTo>
                  <a:pt x="4150" y="524"/>
                </a:lnTo>
                <a:lnTo>
                  <a:pt x="4128" y="521"/>
                </a:lnTo>
                <a:lnTo>
                  <a:pt x="4131" y="503"/>
                </a:lnTo>
                <a:close/>
                <a:moveTo>
                  <a:pt x="4150" y="524"/>
                </a:moveTo>
                <a:lnTo>
                  <a:pt x="3051" y="6138"/>
                </a:lnTo>
                <a:lnTo>
                  <a:pt x="3008" y="6132"/>
                </a:lnTo>
                <a:lnTo>
                  <a:pt x="4106" y="518"/>
                </a:lnTo>
                <a:lnTo>
                  <a:pt x="4150" y="524"/>
                </a:lnTo>
                <a:close/>
              </a:path>
            </a:pathLst>
          </a:custGeom>
          <a:solidFill>
            <a:schemeClr val="accent5">
              <a:lumMod val="75000"/>
            </a:schemeClr>
          </a:solidFill>
          <a:ln>
            <a:noFill/>
          </a:ln>
        </p:spPr>
        <p:txBody>
          <a:bodyPr vert="horz" wrap="square" lIns="68580" tIns="34290" rIns="68580" bIns="34290" numCol="1" anchor="t" anchorCtr="0" compatLnSpc="1">
            <a:prstTxWarp prst="textNoShape">
              <a:avLst/>
            </a:prstTxWarp>
          </a:bodyPr>
          <a:lstStyle/>
          <a:p>
            <a:endParaRPr lang="en-US" sz="1350" u="sng" dirty="0"/>
          </a:p>
        </p:txBody>
      </p:sp>
      <p:sp>
        <p:nvSpPr>
          <p:cNvPr id="45" name="Freeform 24">
            <a:extLst>
              <a:ext uri="{FF2B5EF4-FFF2-40B4-BE49-F238E27FC236}">
                <a16:creationId xmlns:a16="http://schemas.microsoft.com/office/drawing/2014/main" id="{FE67DD6C-20DB-46DA-907E-D5D47DAF28F0}"/>
              </a:ext>
            </a:extLst>
          </p:cNvPr>
          <p:cNvSpPr>
            <a:spLocks/>
          </p:cNvSpPr>
          <p:nvPr/>
        </p:nvSpPr>
        <p:spPr bwMode="auto">
          <a:xfrm>
            <a:off x="1139826" y="3147404"/>
            <a:ext cx="322263" cy="1069975"/>
          </a:xfrm>
          <a:custGeom>
            <a:avLst/>
            <a:gdLst>
              <a:gd name="T0" fmla="*/ 0 w 896"/>
              <a:gd name="T1" fmla="*/ 1473 h 2946"/>
              <a:gd name="T2" fmla="*/ 204 w 896"/>
              <a:gd name="T3" fmla="*/ 1434 h 2946"/>
              <a:gd name="T4" fmla="*/ 325 w 896"/>
              <a:gd name="T5" fmla="*/ 1422 h 2946"/>
              <a:gd name="T6" fmla="*/ 196 w 896"/>
              <a:gd name="T7" fmla="*/ 1266 h 2946"/>
              <a:gd name="T8" fmla="*/ 35 w 896"/>
              <a:gd name="T9" fmla="*/ 1044 h 2946"/>
              <a:gd name="T10" fmla="*/ 321 w 896"/>
              <a:gd name="T11" fmla="*/ 1277 h 2946"/>
              <a:gd name="T12" fmla="*/ 398 w 896"/>
              <a:gd name="T13" fmla="*/ 1347 h 2946"/>
              <a:gd name="T14" fmla="*/ 398 w 896"/>
              <a:gd name="T15" fmla="*/ 1225 h 2946"/>
              <a:gd name="T16" fmla="*/ 448 w 896"/>
              <a:gd name="T17" fmla="*/ 0 h 2946"/>
              <a:gd name="T18" fmla="*/ 498 w 896"/>
              <a:gd name="T19" fmla="*/ 1225 h 2946"/>
              <a:gd name="T20" fmla="*/ 498 w 896"/>
              <a:gd name="T21" fmla="*/ 1347 h 2946"/>
              <a:gd name="T22" fmla="*/ 575 w 896"/>
              <a:gd name="T23" fmla="*/ 1277 h 2946"/>
              <a:gd name="T24" fmla="*/ 861 w 896"/>
              <a:gd name="T25" fmla="*/ 1044 h 2946"/>
              <a:gd name="T26" fmla="*/ 700 w 896"/>
              <a:gd name="T27" fmla="*/ 1266 h 2946"/>
              <a:gd name="T28" fmla="*/ 570 w 896"/>
              <a:gd name="T29" fmla="*/ 1422 h 2946"/>
              <a:gd name="T30" fmla="*/ 692 w 896"/>
              <a:gd name="T31" fmla="*/ 1434 h 2946"/>
              <a:gd name="T32" fmla="*/ 896 w 896"/>
              <a:gd name="T33" fmla="*/ 1473 h 2946"/>
              <a:gd name="T34" fmla="*/ 692 w 896"/>
              <a:gd name="T35" fmla="*/ 1513 h 2946"/>
              <a:gd name="T36" fmla="*/ 570 w 896"/>
              <a:gd name="T37" fmla="*/ 1525 h 2946"/>
              <a:gd name="T38" fmla="*/ 700 w 896"/>
              <a:gd name="T39" fmla="*/ 1680 h 2946"/>
              <a:gd name="T40" fmla="*/ 861 w 896"/>
              <a:gd name="T41" fmla="*/ 1903 h 2946"/>
              <a:gd name="T42" fmla="*/ 575 w 896"/>
              <a:gd name="T43" fmla="*/ 1670 h 2946"/>
              <a:gd name="T44" fmla="*/ 498 w 896"/>
              <a:gd name="T45" fmla="*/ 1599 h 2946"/>
              <a:gd name="T46" fmla="*/ 498 w 896"/>
              <a:gd name="T47" fmla="*/ 1721 h 2946"/>
              <a:gd name="T48" fmla="*/ 448 w 896"/>
              <a:gd name="T49" fmla="*/ 2946 h 2946"/>
              <a:gd name="T50" fmla="*/ 398 w 896"/>
              <a:gd name="T51" fmla="*/ 1721 h 2946"/>
              <a:gd name="T52" fmla="*/ 398 w 896"/>
              <a:gd name="T53" fmla="*/ 1599 h 2946"/>
              <a:gd name="T54" fmla="*/ 321 w 896"/>
              <a:gd name="T55" fmla="*/ 1670 h 2946"/>
              <a:gd name="T56" fmla="*/ 35 w 896"/>
              <a:gd name="T57" fmla="*/ 1903 h 2946"/>
              <a:gd name="T58" fmla="*/ 196 w 896"/>
              <a:gd name="T59" fmla="*/ 1680 h 2946"/>
              <a:gd name="T60" fmla="*/ 325 w 896"/>
              <a:gd name="T61" fmla="*/ 1525 h 2946"/>
              <a:gd name="T62" fmla="*/ 204 w 896"/>
              <a:gd name="T63" fmla="*/ 1513 h 2946"/>
              <a:gd name="T64" fmla="*/ 0 w 896"/>
              <a:gd name="T65" fmla="*/ 1473 h 2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96" h="2946">
                <a:moveTo>
                  <a:pt x="0" y="1473"/>
                </a:moveTo>
                <a:cubicBezTo>
                  <a:pt x="63" y="1455"/>
                  <a:pt x="139" y="1441"/>
                  <a:pt x="204" y="1434"/>
                </a:cubicBezTo>
                <a:cubicBezTo>
                  <a:pt x="244" y="1429"/>
                  <a:pt x="285" y="1425"/>
                  <a:pt x="325" y="1422"/>
                </a:cubicBezTo>
                <a:cubicBezTo>
                  <a:pt x="282" y="1370"/>
                  <a:pt x="239" y="1318"/>
                  <a:pt x="196" y="1266"/>
                </a:cubicBezTo>
                <a:cubicBezTo>
                  <a:pt x="139" y="1195"/>
                  <a:pt x="85" y="1122"/>
                  <a:pt x="35" y="1044"/>
                </a:cubicBezTo>
                <a:cubicBezTo>
                  <a:pt x="139" y="1120"/>
                  <a:pt x="224" y="1188"/>
                  <a:pt x="321" y="1277"/>
                </a:cubicBezTo>
                <a:lnTo>
                  <a:pt x="398" y="1347"/>
                </a:lnTo>
                <a:lnTo>
                  <a:pt x="398" y="1225"/>
                </a:lnTo>
                <a:cubicBezTo>
                  <a:pt x="397" y="802"/>
                  <a:pt x="422" y="432"/>
                  <a:pt x="448" y="0"/>
                </a:cubicBezTo>
                <a:cubicBezTo>
                  <a:pt x="474" y="432"/>
                  <a:pt x="499" y="802"/>
                  <a:pt x="498" y="1225"/>
                </a:cubicBezTo>
                <a:lnTo>
                  <a:pt x="498" y="1347"/>
                </a:lnTo>
                <a:lnTo>
                  <a:pt x="575" y="1277"/>
                </a:lnTo>
                <a:cubicBezTo>
                  <a:pt x="672" y="1188"/>
                  <a:pt x="757" y="1120"/>
                  <a:pt x="861" y="1044"/>
                </a:cubicBezTo>
                <a:cubicBezTo>
                  <a:pt x="811" y="1122"/>
                  <a:pt x="757" y="1195"/>
                  <a:pt x="700" y="1266"/>
                </a:cubicBezTo>
                <a:cubicBezTo>
                  <a:pt x="657" y="1318"/>
                  <a:pt x="614" y="1370"/>
                  <a:pt x="570" y="1422"/>
                </a:cubicBezTo>
                <a:cubicBezTo>
                  <a:pt x="611" y="1425"/>
                  <a:pt x="652" y="1429"/>
                  <a:pt x="692" y="1434"/>
                </a:cubicBezTo>
                <a:cubicBezTo>
                  <a:pt x="757" y="1441"/>
                  <a:pt x="833" y="1455"/>
                  <a:pt x="896" y="1473"/>
                </a:cubicBezTo>
                <a:cubicBezTo>
                  <a:pt x="833" y="1491"/>
                  <a:pt x="757" y="1505"/>
                  <a:pt x="692" y="1513"/>
                </a:cubicBezTo>
                <a:cubicBezTo>
                  <a:pt x="652" y="1517"/>
                  <a:pt x="611" y="1521"/>
                  <a:pt x="570" y="1525"/>
                </a:cubicBezTo>
                <a:cubicBezTo>
                  <a:pt x="614" y="1576"/>
                  <a:pt x="657" y="1628"/>
                  <a:pt x="700" y="1680"/>
                </a:cubicBezTo>
                <a:cubicBezTo>
                  <a:pt x="757" y="1751"/>
                  <a:pt x="811" y="1824"/>
                  <a:pt x="861" y="1903"/>
                </a:cubicBezTo>
                <a:cubicBezTo>
                  <a:pt x="757" y="1826"/>
                  <a:pt x="672" y="1758"/>
                  <a:pt x="575" y="1670"/>
                </a:cubicBezTo>
                <a:lnTo>
                  <a:pt x="498" y="1599"/>
                </a:lnTo>
                <a:lnTo>
                  <a:pt x="498" y="1721"/>
                </a:lnTo>
                <a:cubicBezTo>
                  <a:pt x="499" y="2144"/>
                  <a:pt x="474" y="2514"/>
                  <a:pt x="448" y="2946"/>
                </a:cubicBezTo>
                <a:cubicBezTo>
                  <a:pt x="422" y="2514"/>
                  <a:pt x="397" y="2144"/>
                  <a:pt x="398" y="1721"/>
                </a:cubicBezTo>
                <a:lnTo>
                  <a:pt x="398" y="1599"/>
                </a:lnTo>
                <a:lnTo>
                  <a:pt x="321" y="1670"/>
                </a:lnTo>
                <a:cubicBezTo>
                  <a:pt x="224" y="1758"/>
                  <a:pt x="139" y="1826"/>
                  <a:pt x="35" y="1903"/>
                </a:cubicBezTo>
                <a:cubicBezTo>
                  <a:pt x="85" y="1824"/>
                  <a:pt x="139" y="1751"/>
                  <a:pt x="196" y="1680"/>
                </a:cubicBezTo>
                <a:cubicBezTo>
                  <a:pt x="239" y="1628"/>
                  <a:pt x="282" y="1576"/>
                  <a:pt x="325" y="1525"/>
                </a:cubicBezTo>
                <a:cubicBezTo>
                  <a:pt x="285" y="1521"/>
                  <a:pt x="244" y="1517"/>
                  <a:pt x="204" y="1513"/>
                </a:cubicBezTo>
                <a:cubicBezTo>
                  <a:pt x="139" y="1505"/>
                  <a:pt x="63" y="1491"/>
                  <a:pt x="0" y="1473"/>
                </a:cubicBezTo>
                <a:close/>
              </a:path>
            </a:pathLst>
          </a:custGeom>
          <a:solidFill>
            <a:schemeClr val="accent5">
              <a:alpha val="76000"/>
            </a:schemeClr>
          </a:solidFill>
          <a:ln>
            <a:noFill/>
          </a:ln>
        </p:spPr>
        <p:txBody>
          <a:bodyPr vert="horz" wrap="square" lIns="68580" tIns="34290" rIns="68580" bIns="34290" numCol="1" anchor="t" anchorCtr="0" compatLnSpc="1">
            <a:prstTxWarp prst="textNoShape">
              <a:avLst/>
            </a:prstTxWarp>
          </a:bodyPr>
          <a:lstStyle/>
          <a:p>
            <a:endParaRPr lang="en-US" sz="1350" u="sng" dirty="0"/>
          </a:p>
        </p:txBody>
      </p:sp>
      <p:sp>
        <p:nvSpPr>
          <p:cNvPr id="46" name="Freeform 25">
            <a:extLst>
              <a:ext uri="{FF2B5EF4-FFF2-40B4-BE49-F238E27FC236}">
                <a16:creationId xmlns:a16="http://schemas.microsoft.com/office/drawing/2014/main" id="{046A1DB8-4F2A-4570-96B6-19C9C5DEBA59}"/>
              </a:ext>
            </a:extLst>
          </p:cNvPr>
          <p:cNvSpPr>
            <a:spLocks/>
          </p:cNvSpPr>
          <p:nvPr/>
        </p:nvSpPr>
        <p:spPr bwMode="auto">
          <a:xfrm>
            <a:off x="736598" y="3842734"/>
            <a:ext cx="1254125" cy="2689225"/>
          </a:xfrm>
          <a:custGeom>
            <a:avLst/>
            <a:gdLst>
              <a:gd name="T0" fmla="*/ 0 w 3479"/>
              <a:gd name="T1" fmla="*/ 0 h 7406"/>
              <a:gd name="T2" fmla="*/ 3479 w 3479"/>
              <a:gd name="T3" fmla="*/ 454 h 7406"/>
              <a:gd name="T4" fmla="*/ 2472 w 3479"/>
              <a:gd name="T5" fmla="*/ 7406 h 7406"/>
              <a:gd name="T6" fmla="*/ 467 w 3479"/>
              <a:gd name="T7" fmla="*/ 7406 h 7406"/>
              <a:gd name="T8" fmla="*/ 0 w 3479"/>
              <a:gd name="T9" fmla="*/ 0 h 7406"/>
            </a:gdLst>
            <a:ahLst/>
            <a:cxnLst>
              <a:cxn ang="0">
                <a:pos x="T0" y="T1"/>
              </a:cxn>
              <a:cxn ang="0">
                <a:pos x="T2" y="T3"/>
              </a:cxn>
              <a:cxn ang="0">
                <a:pos x="T4" y="T5"/>
              </a:cxn>
              <a:cxn ang="0">
                <a:pos x="T6" y="T7"/>
              </a:cxn>
              <a:cxn ang="0">
                <a:pos x="T8" y="T9"/>
              </a:cxn>
            </a:cxnLst>
            <a:rect l="0" t="0" r="r" b="b"/>
            <a:pathLst>
              <a:path w="3479" h="7406">
                <a:moveTo>
                  <a:pt x="0" y="0"/>
                </a:moveTo>
                <a:lnTo>
                  <a:pt x="3479" y="454"/>
                </a:lnTo>
                <a:lnTo>
                  <a:pt x="2472" y="7406"/>
                </a:lnTo>
                <a:lnTo>
                  <a:pt x="467" y="7406"/>
                </a:lnTo>
                <a:lnTo>
                  <a:pt x="0" y="0"/>
                </a:lnTo>
                <a:close/>
              </a:path>
            </a:pathLst>
          </a:custGeom>
          <a:solidFill>
            <a:schemeClr val="accent5">
              <a:alpha val="46000"/>
            </a:schemeClr>
          </a:solidFill>
          <a:ln>
            <a:noFill/>
          </a:ln>
        </p:spPr>
        <p:txBody>
          <a:bodyPr vert="horz" wrap="square" lIns="68580" tIns="34290" rIns="68580" bIns="34290" numCol="1" anchor="t" anchorCtr="0" compatLnSpc="1">
            <a:prstTxWarp prst="textNoShape">
              <a:avLst/>
            </a:prstTxWarp>
          </a:bodyPr>
          <a:lstStyle/>
          <a:p>
            <a:endParaRPr lang="en-US" sz="1350" u="sng" dirty="0"/>
          </a:p>
        </p:txBody>
      </p:sp>
      <p:sp>
        <p:nvSpPr>
          <p:cNvPr id="47" name="Freeform 26">
            <a:extLst>
              <a:ext uri="{FF2B5EF4-FFF2-40B4-BE49-F238E27FC236}">
                <a16:creationId xmlns:a16="http://schemas.microsoft.com/office/drawing/2014/main" id="{742CE50A-F72F-4C72-9C99-BA8C9D7F131A}"/>
              </a:ext>
            </a:extLst>
          </p:cNvPr>
          <p:cNvSpPr>
            <a:spLocks noEditPoints="1"/>
          </p:cNvSpPr>
          <p:nvPr/>
        </p:nvSpPr>
        <p:spPr bwMode="auto">
          <a:xfrm>
            <a:off x="12701" y="4469790"/>
            <a:ext cx="906463" cy="2062162"/>
          </a:xfrm>
          <a:custGeom>
            <a:avLst/>
            <a:gdLst>
              <a:gd name="T0" fmla="*/ 0 w 2518"/>
              <a:gd name="T1" fmla="*/ 2090 h 5681"/>
              <a:gd name="T2" fmla="*/ 502 w 2518"/>
              <a:gd name="T3" fmla="*/ 21 h 5681"/>
              <a:gd name="T4" fmla="*/ 548 w 2518"/>
              <a:gd name="T5" fmla="*/ 28 h 5681"/>
              <a:gd name="T6" fmla="*/ 45 w 2518"/>
              <a:gd name="T7" fmla="*/ 2097 h 5681"/>
              <a:gd name="T8" fmla="*/ 0 w 2518"/>
              <a:gd name="T9" fmla="*/ 2090 h 5681"/>
              <a:gd name="T10" fmla="*/ 502 w 2518"/>
              <a:gd name="T11" fmla="*/ 21 h 5681"/>
              <a:gd name="T12" fmla="*/ 507 w 2518"/>
              <a:gd name="T13" fmla="*/ 0 h 5681"/>
              <a:gd name="T14" fmla="*/ 533 w 2518"/>
              <a:gd name="T15" fmla="*/ 7 h 5681"/>
              <a:gd name="T16" fmla="*/ 525 w 2518"/>
              <a:gd name="T17" fmla="*/ 24 h 5681"/>
              <a:gd name="T18" fmla="*/ 502 w 2518"/>
              <a:gd name="T19" fmla="*/ 21 h 5681"/>
              <a:gd name="T20" fmla="*/ 533 w 2518"/>
              <a:gd name="T21" fmla="*/ 7 h 5681"/>
              <a:gd name="T22" fmla="*/ 1971 w 2518"/>
              <a:gd name="T23" fmla="*/ 416 h 5681"/>
              <a:gd name="T24" fmla="*/ 1956 w 2518"/>
              <a:gd name="T25" fmla="*/ 451 h 5681"/>
              <a:gd name="T26" fmla="*/ 517 w 2518"/>
              <a:gd name="T27" fmla="*/ 42 h 5681"/>
              <a:gd name="T28" fmla="*/ 533 w 2518"/>
              <a:gd name="T29" fmla="*/ 7 h 5681"/>
              <a:gd name="T30" fmla="*/ 1971 w 2518"/>
              <a:gd name="T31" fmla="*/ 416 h 5681"/>
              <a:gd name="T32" fmla="*/ 1985 w 2518"/>
              <a:gd name="T33" fmla="*/ 420 h 5681"/>
              <a:gd name="T34" fmla="*/ 1987 w 2518"/>
              <a:gd name="T35" fmla="*/ 432 h 5681"/>
              <a:gd name="T36" fmla="*/ 1964 w 2518"/>
              <a:gd name="T37" fmla="*/ 433 h 5681"/>
              <a:gd name="T38" fmla="*/ 1971 w 2518"/>
              <a:gd name="T39" fmla="*/ 416 h 5681"/>
              <a:gd name="T40" fmla="*/ 1987 w 2518"/>
              <a:gd name="T41" fmla="*/ 432 h 5681"/>
              <a:gd name="T42" fmla="*/ 2518 w 2518"/>
              <a:gd name="T43" fmla="*/ 5679 h 5681"/>
              <a:gd name="T44" fmla="*/ 2472 w 2518"/>
              <a:gd name="T45" fmla="*/ 5681 h 5681"/>
              <a:gd name="T46" fmla="*/ 1941 w 2518"/>
              <a:gd name="T47" fmla="*/ 435 h 5681"/>
              <a:gd name="T48" fmla="*/ 1987 w 2518"/>
              <a:gd name="T49" fmla="*/ 432 h 5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18" h="5681">
                <a:moveTo>
                  <a:pt x="0" y="2090"/>
                </a:moveTo>
                <a:lnTo>
                  <a:pt x="502" y="21"/>
                </a:lnTo>
                <a:lnTo>
                  <a:pt x="548" y="28"/>
                </a:lnTo>
                <a:lnTo>
                  <a:pt x="45" y="2097"/>
                </a:lnTo>
                <a:lnTo>
                  <a:pt x="0" y="2090"/>
                </a:lnTo>
                <a:close/>
                <a:moveTo>
                  <a:pt x="502" y="21"/>
                </a:moveTo>
                <a:lnTo>
                  <a:pt x="507" y="0"/>
                </a:lnTo>
                <a:lnTo>
                  <a:pt x="533" y="7"/>
                </a:lnTo>
                <a:lnTo>
                  <a:pt x="525" y="24"/>
                </a:lnTo>
                <a:lnTo>
                  <a:pt x="502" y="21"/>
                </a:lnTo>
                <a:close/>
                <a:moveTo>
                  <a:pt x="533" y="7"/>
                </a:moveTo>
                <a:lnTo>
                  <a:pt x="1971" y="416"/>
                </a:lnTo>
                <a:lnTo>
                  <a:pt x="1956" y="451"/>
                </a:lnTo>
                <a:lnTo>
                  <a:pt x="517" y="42"/>
                </a:lnTo>
                <a:lnTo>
                  <a:pt x="533" y="7"/>
                </a:lnTo>
                <a:close/>
                <a:moveTo>
                  <a:pt x="1971" y="416"/>
                </a:moveTo>
                <a:lnTo>
                  <a:pt x="1985" y="420"/>
                </a:lnTo>
                <a:lnTo>
                  <a:pt x="1987" y="432"/>
                </a:lnTo>
                <a:lnTo>
                  <a:pt x="1964" y="433"/>
                </a:lnTo>
                <a:lnTo>
                  <a:pt x="1971" y="416"/>
                </a:lnTo>
                <a:close/>
                <a:moveTo>
                  <a:pt x="1987" y="432"/>
                </a:moveTo>
                <a:lnTo>
                  <a:pt x="2518" y="5679"/>
                </a:lnTo>
                <a:lnTo>
                  <a:pt x="2472" y="5681"/>
                </a:lnTo>
                <a:lnTo>
                  <a:pt x="1941" y="435"/>
                </a:lnTo>
                <a:lnTo>
                  <a:pt x="1987" y="432"/>
                </a:lnTo>
                <a:close/>
              </a:path>
            </a:pathLst>
          </a:custGeom>
          <a:solidFill>
            <a:srgbClr val="0F8E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u="sng" dirty="0"/>
          </a:p>
        </p:txBody>
      </p:sp>
      <p:sp>
        <p:nvSpPr>
          <p:cNvPr id="49" name="Freeform 28">
            <a:extLst>
              <a:ext uri="{FF2B5EF4-FFF2-40B4-BE49-F238E27FC236}">
                <a16:creationId xmlns:a16="http://schemas.microsoft.com/office/drawing/2014/main" id="{4FFA862B-A50D-4998-92BE-DFEE8A234B47}"/>
              </a:ext>
            </a:extLst>
          </p:cNvPr>
          <p:cNvSpPr>
            <a:spLocks/>
          </p:cNvSpPr>
          <p:nvPr/>
        </p:nvSpPr>
        <p:spPr bwMode="auto">
          <a:xfrm>
            <a:off x="392111" y="3815741"/>
            <a:ext cx="182563" cy="604837"/>
          </a:xfrm>
          <a:custGeom>
            <a:avLst/>
            <a:gdLst>
              <a:gd name="T0" fmla="*/ 0 w 506"/>
              <a:gd name="T1" fmla="*/ 833 h 1665"/>
              <a:gd name="T2" fmla="*/ 115 w 506"/>
              <a:gd name="T3" fmla="*/ 810 h 1665"/>
              <a:gd name="T4" fmla="*/ 184 w 506"/>
              <a:gd name="T5" fmla="*/ 803 h 1665"/>
              <a:gd name="T6" fmla="*/ 111 w 506"/>
              <a:gd name="T7" fmla="*/ 715 h 1665"/>
              <a:gd name="T8" fmla="*/ 20 w 506"/>
              <a:gd name="T9" fmla="*/ 590 h 1665"/>
              <a:gd name="T10" fmla="*/ 182 w 506"/>
              <a:gd name="T11" fmla="*/ 721 h 1665"/>
              <a:gd name="T12" fmla="*/ 225 w 506"/>
              <a:gd name="T13" fmla="*/ 761 h 1665"/>
              <a:gd name="T14" fmla="*/ 225 w 506"/>
              <a:gd name="T15" fmla="*/ 692 h 1665"/>
              <a:gd name="T16" fmla="*/ 253 w 506"/>
              <a:gd name="T17" fmla="*/ 0 h 1665"/>
              <a:gd name="T18" fmla="*/ 281 w 506"/>
              <a:gd name="T19" fmla="*/ 692 h 1665"/>
              <a:gd name="T20" fmla="*/ 281 w 506"/>
              <a:gd name="T21" fmla="*/ 761 h 1665"/>
              <a:gd name="T22" fmla="*/ 325 w 506"/>
              <a:gd name="T23" fmla="*/ 721 h 1665"/>
              <a:gd name="T24" fmla="*/ 486 w 506"/>
              <a:gd name="T25" fmla="*/ 590 h 1665"/>
              <a:gd name="T26" fmla="*/ 395 w 506"/>
              <a:gd name="T27" fmla="*/ 715 h 1665"/>
              <a:gd name="T28" fmla="*/ 322 w 506"/>
              <a:gd name="T29" fmla="*/ 803 h 1665"/>
              <a:gd name="T30" fmla="*/ 391 w 506"/>
              <a:gd name="T31" fmla="*/ 810 h 1665"/>
              <a:gd name="T32" fmla="*/ 506 w 506"/>
              <a:gd name="T33" fmla="*/ 833 h 1665"/>
              <a:gd name="T34" fmla="*/ 391 w 506"/>
              <a:gd name="T35" fmla="*/ 855 h 1665"/>
              <a:gd name="T36" fmla="*/ 322 w 506"/>
              <a:gd name="T37" fmla="*/ 862 h 1665"/>
              <a:gd name="T38" fmla="*/ 395 w 506"/>
              <a:gd name="T39" fmla="*/ 950 h 1665"/>
              <a:gd name="T40" fmla="*/ 486 w 506"/>
              <a:gd name="T41" fmla="*/ 1075 h 1665"/>
              <a:gd name="T42" fmla="*/ 325 w 506"/>
              <a:gd name="T43" fmla="*/ 944 h 1665"/>
              <a:gd name="T44" fmla="*/ 281 w 506"/>
              <a:gd name="T45" fmla="*/ 904 h 1665"/>
              <a:gd name="T46" fmla="*/ 281 w 506"/>
              <a:gd name="T47" fmla="*/ 973 h 1665"/>
              <a:gd name="T48" fmla="*/ 253 w 506"/>
              <a:gd name="T49" fmla="*/ 1665 h 1665"/>
              <a:gd name="T50" fmla="*/ 225 w 506"/>
              <a:gd name="T51" fmla="*/ 973 h 1665"/>
              <a:gd name="T52" fmla="*/ 225 w 506"/>
              <a:gd name="T53" fmla="*/ 904 h 1665"/>
              <a:gd name="T54" fmla="*/ 182 w 506"/>
              <a:gd name="T55" fmla="*/ 944 h 1665"/>
              <a:gd name="T56" fmla="*/ 20 w 506"/>
              <a:gd name="T57" fmla="*/ 1075 h 1665"/>
              <a:gd name="T58" fmla="*/ 111 w 506"/>
              <a:gd name="T59" fmla="*/ 950 h 1665"/>
              <a:gd name="T60" fmla="*/ 184 w 506"/>
              <a:gd name="T61" fmla="*/ 862 h 1665"/>
              <a:gd name="T62" fmla="*/ 115 w 506"/>
              <a:gd name="T63" fmla="*/ 855 h 1665"/>
              <a:gd name="T64" fmla="*/ 0 w 506"/>
              <a:gd name="T65" fmla="*/ 833 h 16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06" h="1665">
                <a:moveTo>
                  <a:pt x="0" y="833"/>
                </a:moveTo>
                <a:cubicBezTo>
                  <a:pt x="36" y="822"/>
                  <a:pt x="79" y="814"/>
                  <a:pt x="115" y="810"/>
                </a:cubicBezTo>
                <a:cubicBezTo>
                  <a:pt x="138" y="808"/>
                  <a:pt x="161" y="805"/>
                  <a:pt x="184" y="803"/>
                </a:cubicBezTo>
                <a:cubicBezTo>
                  <a:pt x="159" y="774"/>
                  <a:pt x="135" y="745"/>
                  <a:pt x="111" y="715"/>
                </a:cubicBezTo>
                <a:cubicBezTo>
                  <a:pt x="79" y="675"/>
                  <a:pt x="48" y="634"/>
                  <a:pt x="20" y="590"/>
                </a:cubicBezTo>
                <a:cubicBezTo>
                  <a:pt x="78" y="633"/>
                  <a:pt x="127" y="671"/>
                  <a:pt x="182" y="721"/>
                </a:cubicBezTo>
                <a:lnTo>
                  <a:pt x="225" y="761"/>
                </a:lnTo>
                <a:lnTo>
                  <a:pt x="225" y="692"/>
                </a:lnTo>
                <a:cubicBezTo>
                  <a:pt x="224" y="454"/>
                  <a:pt x="239" y="245"/>
                  <a:pt x="253" y="0"/>
                </a:cubicBezTo>
                <a:cubicBezTo>
                  <a:pt x="268" y="245"/>
                  <a:pt x="282" y="454"/>
                  <a:pt x="281" y="692"/>
                </a:cubicBezTo>
                <a:lnTo>
                  <a:pt x="281" y="761"/>
                </a:lnTo>
                <a:lnTo>
                  <a:pt x="325" y="721"/>
                </a:lnTo>
                <a:cubicBezTo>
                  <a:pt x="379" y="671"/>
                  <a:pt x="428" y="633"/>
                  <a:pt x="486" y="590"/>
                </a:cubicBezTo>
                <a:cubicBezTo>
                  <a:pt x="458" y="634"/>
                  <a:pt x="428" y="675"/>
                  <a:pt x="395" y="715"/>
                </a:cubicBezTo>
                <a:cubicBezTo>
                  <a:pt x="371" y="745"/>
                  <a:pt x="347" y="774"/>
                  <a:pt x="322" y="803"/>
                </a:cubicBezTo>
                <a:cubicBezTo>
                  <a:pt x="345" y="805"/>
                  <a:pt x="368" y="808"/>
                  <a:pt x="391" y="810"/>
                </a:cubicBezTo>
                <a:cubicBezTo>
                  <a:pt x="428" y="814"/>
                  <a:pt x="471" y="822"/>
                  <a:pt x="506" y="833"/>
                </a:cubicBezTo>
                <a:cubicBezTo>
                  <a:pt x="471" y="843"/>
                  <a:pt x="428" y="851"/>
                  <a:pt x="391" y="855"/>
                </a:cubicBezTo>
                <a:cubicBezTo>
                  <a:pt x="368" y="857"/>
                  <a:pt x="345" y="860"/>
                  <a:pt x="322" y="862"/>
                </a:cubicBezTo>
                <a:cubicBezTo>
                  <a:pt x="347" y="891"/>
                  <a:pt x="371" y="920"/>
                  <a:pt x="395" y="950"/>
                </a:cubicBezTo>
                <a:cubicBezTo>
                  <a:pt x="428" y="990"/>
                  <a:pt x="458" y="1031"/>
                  <a:pt x="486" y="1075"/>
                </a:cubicBezTo>
                <a:cubicBezTo>
                  <a:pt x="428" y="1032"/>
                  <a:pt x="379" y="994"/>
                  <a:pt x="325" y="944"/>
                </a:cubicBezTo>
                <a:lnTo>
                  <a:pt x="281" y="904"/>
                </a:lnTo>
                <a:lnTo>
                  <a:pt x="281" y="973"/>
                </a:lnTo>
                <a:cubicBezTo>
                  <a:pt x="282" y="1211"/>
                  <a:pt x="268" y="1421"/>
                  <a:pt x="253" y="1665"/>
                </a:cubicBezTo>
                <a:cubicBezTo>
                  <a:pt x="239" y="1421"/>
                  <a:pt x="224" y="1211"/>
                  <a:pt x="225" y="973"/>
                </a:cubicBezTo>
                <a:lnTo>
                  <a:pt x="225" y="904"/>
                </a:lnTo>
                <a:lnTo>
                  <a:pt x="182" y="944"/>
                </a:lnTo>
                <a:cubicBezTo>
                  <a:pt x="127" y="994"/>
                  <a:pt x="78" y="1032"/>
                  <a:pt x="20" y="1075"/>
                </a:cubicBezTo>
                <a:cubicBezTo>
                  <a:pt x="48" y="1031"/>
                  <a:pt x="79" y="990"/>
                  <a:pt x="111" y="950"/>
                </a:cubicBezTo>
                <a:cubicBezTo>
                  <a:pt x="135" y="920"/>
                  <a:pt x="159" y="891"/>
                  <a:pt x="184" y="862"/>
                </a:cubicBezTo>
                <a:cubicBezTo>
                  <a:pt x="161" y="860"/>
                  <a:pt x="138" y="857"/>
                  <a:pt x="115" y="855"/>
                </a:cubicBezTo>
                <a:cubicBezTo>
                  <a:pt x="79" y="851"/>
                  <a:pt x="36" y="843"/>
                  <a:pt x="0" y="833"/>
                </a:cubicBezTo>
                <a:close/>
              </a:path>
            </a:pathLst>
          </a:custGeom>
          <a:solidFill>
            <a:schemeClr val="accent3">
              <a:lumMod val="60000"/>
              <a:lumOff val="40000"/>
            </a:schemeClr>
          </a:solidFill>
          <a:ln>
            <a:noFill/>
          </a:ln>
        </p:spPr>
        <p:txBody>
          <a:bodyPr vert="horz" wrap="square" lIns="68580" tIns="34290" rIns="68580" bIns="34290" numCol="1" anchor="t" anchorCtr="0" compatLnSpc="1">
            <a:prstTxWarp prst="textNoShape">
              <a:avLst/>
            </a:prstTxWarp>
          </a:bodyPr>
          <a:lstStyle/>
          <a:p>
            <a:endParaRPr lang="en-US" sz="1350" u="sng" dirty="0"/>
          </a:p>
        </p:txBody>
      </p:sp>
      <p:sp>
        <p:nvSpPr>
          <p:cNvPr id="50" name="Freeform 29">
            <a:extLst>
              <a:ext uri="{FF2B5EF4-FFF2-40B4-BE49-F238E27FC236}">
                <a16:creationId xmlns:a16="http://schemas.microsoft.com/office/drawing/2014/main" id="{659DECC3-C7BB-4C14-89B4-4096F2BEE6E9}"/>
              </a:ext>
            </a:extLst>
          </p:cNvPr>
          <p:cNvSpPr>
            <a:spLocks/>
          </p:cNvSpPr>
          <p:nvPr/>
        </p:nvSpPr>
        <p:spPr bwMode="auto">
          <a:xfrm>
            <a:off x="22223" y="3237896"/>
            <a:ext cx="182563" cy="604837"/>
          </a:xfrm>
          <a:custGeom>
            <a:avLst/>
            <a:gdLst>
              <a:gd name="T0" fmla="*/ 0 w 506"/>
              <a:gd name="T1" fmla="*/ 832 h 1664"/>
              <a:gd name="T2" fmla="*/ 115 w 506"/>
              <a:gd name="T3" fmla="*/ 809 h 1664"/>
              <a:gd name="T4" fmla="*/ 184 w 506"/>
              <a:gd name="T5" fmla="*/ 802 h 1664"/>
              <a:gd name="T6" fmla="*/ 111 w 506"/>
              <a:gd name="T7" fmla="*/ 714 h 1664"/>
              <a:gd name="T8" fmla="*/ 20 w 506"/>
              <a:gd name="T9" fmla="*/ 589 h 1664"/>
              <a:gd name="T10" fmla="*/ 182 w 506"/>
              <a:gd name="T11" fmla="*/ 721 h 1664"/>
              <a:gd name="T12" fmla="*/ 225 w 506"/>
              <a:gd name="T13" fmla="*/ 760 h 1664"/>
              <a:gd name="T14" fmla="*/ 225 w 506"/>
              <a:gd name="T15" fmla="*/ 691 h 1664"/>
              <a:gd name="T16" fmla="*/ 253 w 506"/>
              <a:gd name="T17" fmla="*/ 0 h 1664"/>
              <a:gd name="T18" fmla="*/ 281 w 506"/>
              <a:gd name="T19" fmla="*/ 691 h 1664"/>
              <a:gd name="T20" fmla="*/ 281 w 506"/>
              <a:gd name="T21" fmla="*/ 760 h 1664"/>
              <a:gd name="T22" fmla="*/ 325 w 506"/>
              <a:gd name="T23" fmla="*/ 721 h 1664"/>
              <a:gd name="T24" fmla="*/ 486 w 506"/>
              <a:gd name="T25" fmla="*/ 589 h 1664"/>
              <a:gd name="T26" fmla="*/ 395 w 506"/>
              <a:gd name="T27" fmla="*/ 714 h 1664"/>
              <a:gd name="T28" fmla="*/ 322 w 506"/>
              <a:gd name="T29" fmla="*/ 802 h 1664"/>
              <a:gd name="T30" fmla="*/ 391 w 506"/>
              <a:gd name="T31" fmla="*/ 809 h 1664"/>
              <a:gd name="T32" fmla="*/ 506 w 506"/>
              <a:gd name="T33" fmla="*/ 832 h 1664"/>
              <a:gd name="T34" fmla="*/ 391 w 506"/>
              <a:gd name="T35" fmla="*/ 854 h 1664"/>
              <a:gd name="T36" fmla="*/ 322 w 506"/>
              <a:gd name="T37" fmla="*/ 861 h 1664"/>
              <a:gd name="T38" fmla="*/ 395 w 506"/>
              <a:gd name="T39" fmla="*/ 949 h 1664"/>
              <a:gd name="T40" fmla="*/ 486 w 506"/>
              <a:gd name="T41" fmla="*/ 1074 h 1664"/>
              <a:gd name="T42" fmla="*/ 325 w 506"/>
              <a:gd name="T43" fmla="*/ 943 h 1664"/>
              <a:gd name="T44" fmla="*/ 281 w 506"/>
              <a:gd name="T45" fmla="*/ 903 h 1664"/>
              <a:gd name="T46" fmla="*/ 281 w 506"/>
              <a:gd name="T47" fmla="*/ 972 h 1664"/>
              <a:gd name="T48" fmla="*/ 253 w 506"/>
              <a:gd name="T49" fmla="*/ 1664 h 1664"/>
              <a:gd name="T50" fmla="*/ 225 w 506"/>
              <a:gd name="T51" fmla="*/ 972 h 1664"/>
              <a:gd name="T52" fmla="*/ 225 w 506"/>
              <a:gd name="T53" fmla="*/ 903 h 1664"/>
              <a:gd name="T54" fmla="*/ 182 w 506"/>
              <a:gd name="T55" fmla="*/ 943 h 1664"/>
              <a:gd name="T56" fmla="*/ 20 w 506"/>
              <a:gd name="T57" fmla="*/ 1074 h 1664"/>
              <a:gd name="T58" fmla="*/ 111 w 506"/>
              <a:gd name="T59" fmla="*/ 949 h 1664"/>
              <a:gd name="T60" fmla="*/ 184 w 506"/>
              <a:gd name="T61" fmla="*/ 861 h 1664"/>
              <a:gd name="T62" fmla="*/ 115 w 506"/>
              <a:gd name="T63" fmla="*/ 854 h 1664"/>
              <a:gd name="T64" fmla="*/ 0 w 506"/>
              <a:gd name="T65" fmla="*/ 832 h 1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06" h="1664">
                <a:moveTo>
                  <a:pt x="0" y="832"/>
                </a:moveTo>
                <a:cubicBezTo>
                  <a:pt x="36" y="821"/>
                  <a:pt x="79" y="813"/>
                  <a:pt x="115" y="809"/>
                </a:cubicBezTo>
                <a:cubicBezTo>
                  <a:pt x="138" y="807"/>
                  <a:pt x="161" y="805"/>
                  <a:pt x="184" y="802"/>
                </a:cubicBezTo>
                <a:cubicBezTo>
                  <a:pt x="160" y="773"/>
                  <a:pt x="135" y="744"/>
                  <a:pt x="111" y="714"/>
                </a:cubicBezTo>
                <a:cubicBezTo>
                  <a:pt x="79" y="674"/>
                  <a:pt x="48" y="634"/>
                  <a:pt x="20" y="589"/>
                </a:cubicBezTo>
                <a:cubicBezTo>
                  <a:pt x="79" y="632"/>
                  <a:pt x="127" y="670"/>
                  <a:pt x="182" y="721"/>
                </a:cubicBezTo>
                <a:lnTo>
                  <a:pt x="225" y="760"/>
                </a:lnTo>
                <a:lnTo>
                  <a:pt x="225" y="691"/>
                </a:lnTo>
                <a:cubicBezTo>
                  <a:pt x="225" y="453"/>
                  <a:pt x="239" y="244"/>
                  <a:pt x="253" y="0"/>
                </a:cubicBezTo>
                <a:cubicBezTo>
                  <a:pt x="268" y="244"/>
                  <a:pt x="282" y="453"/>
                  <a:pt x="281" y="691"/>
                </a:cubicBezTo>
                <a:lnTo>
                  <a:pt x="281" y="760"/>
                </a:lnTo>
                <a:lnTo>
                  <a:pt x="325" y="721"/>
                </a:lnTo>
                <a:cubicBezTo>
                  <a:pt x="379" y="670"/>
                  <a:pt x="428" y="632"/>
                  <a:pt x="486" y="589"/>
                </a:cubicBezTo>
                <a:cubicBezTo>
                  <a:pt x="458" y="634"/>
                  <a:pt x="428" y="674"/>
                  <a:pt x="395" y="714"/>
                </a:cubicBezTo>
                <a:cubicBezTo>
                  <a:pt x="371" y="744"/>
                  <a:pt x="347" y="773"/>
                  <a:pt x="322" y="802"/>
                </a:cubicBezTo>
                <a:cubicBezTo>
                  <a:pt x="345" y="805"/>
                  <a:pt x="368" y="807"/>
                  <a:pt x="391" y="809"/>
                </a:cubicBezTo>
                <a:cubicBezTo>
                  <a:pt x="428" y="813"/>
                  <a:pt x="471" y="821"/>
                  <a:pt x="506" y="832"/>
                </a:cubicBezTo>
                <a:cubicBezTo>
                  <a:pt x="471" y="842"/>
                  <a:pt x="428" y="850"/>
                  <a:pt x="391" y="854"/>
                </a:cubicBezTo>
                <a:cubicBezTo>
                  <a:pt x="368" y="857"/>
                  <a:pt x="345" y="859"/>
                  <a:pt x="322" y="861"/>
                </a:cubicBezTo>
                <a:cubicBezTo>
                  <a:pt x="347" y="890"/>
                  <a:pt x="371" y="919"/>
                  <a:pt x="395" y="949"/>
                </a:cubicBezTo>
                <a:cubicBezTo>
                  <a:pt x="428" y="989"/>
                  <a:pt x="458" y="1030"/>
                  <a:pt x="486" y="1074"/>
                </a:cubicBezTo>
                <a:cubicBezTo>
                  <a:pt x="428" y="1031"/>
                  <a:pt x="379" y="993"/>
                  <a:pt x="325" y="943"/>
                </a:cubicBezTo>
                <a:lnTo>
                  <a:pt x="281" y="903"/>
                </a:lnTo>
                <a:lnTo>
                  <a:pt x="281" y="972"/>
                </a:lnTo>
                <a:cubicBezTo>
                  <a:pt x="282" y="1210"/>
                  <a:pt x="268" y="1420"/>
                  <a:pt x="253" y="1664"/>
                </a:cubicBezTo>
                <a:cubicBezTo>
                  <a:pt x="239" y="1420"/>
                  <a:pt x="225" y="1210"/>
                  <a:pt x="225" y="972"/>
                </a:cubicBezTo>
                <a:lnTo>
                  <a:pt x="225" y="903"/>
                </a:lnTo>
                <a:lnTo>
                  <a:pt x="182" y="943"/>
                </a:lnTo>
                <a:cubicBezTo>
                  <a:pt x="127" y="993"/>
                  <a:pt x="79" y="1031"/>
                  <a:pt x="20" y="1074"/>
                </a:cubicBezTo>
                <a:cubicBezTo>
                  <a:pt x="48" y="1030"/>
                  <a:pt x="79" y="989"/>
                  <a:pt x="111" y="949"/>
                </a:cubicBezTo>
                <a:cubicBezTo>
                  <a:pt x="135" y="919"/>
                  <a:pt x="160" y="890"/>
                  <a:pt x="184" y="861"/>
                </a:cubicBezTo>
                <a:cubicBezTo>
                  <a:pt x="161" y="859"/>
                  <a:pt x="138" y="857"/>
                  <a:pt x="115" y="854"/>
                </a:cubicBezTo>
                <a:cubicBezTo>
                  <a:pt x="79" y="850"/>
                  <a:pt x="36" y="842"/>
                  <a:pt x="0" y="832"/>
                </a:cubicBezTo>
                <a:close/>
              </a:path>
            </a:pathLst>
          </a:custGeom>
          <a:solidFill>
            <a:schemeClr val="accent5">
              <a:alpha val="76000"/>
            </a:schemeClr>
          </a:solidFill>
          <a:ln>
            <a:noFill/>
          </a:ln>
        </p:spPr>
        <p:txBody>
          <a:bodyPr vert="horz" wrap="square" lIns="68580" tIns="34290" rIns="68580" bIns="34290" numCol="1" anchor="t" anchorCtr="0" compatLnSpc="1">
            <a:prstTxWarp prst="textNoShape">
              <a:avLst/>
            </a:prstTxWarp>
          </a:bodyPr>
          <a:lstStyle/>
          <a:p>
            <a:pPr lvl="0"/>
            <a:endParaRPr lang="en-US" sz="1350" u="sng" dirty="0"/>
          </a:p>
        </p:txBody>
      </p:sp>
      <p:sp>
        <p:nvSpPr>
          <p:cNvPr id="51" name="Freeform 30">
            <a:extLst>
              <a:ext uri="{FF2B5EF4-FFF2-40B4-BE49-F238E27FC236}">
                <a16:creationId xmlns:a16="http://schemas.microsoft.com/office/drawing/2014/main" id="{62FA394C-920C-450B-B257-BE03BE3E5516}"/>
              </a:ext>
            </a:extLst>
          </p:cNvPr>
          <p:cNvSpPr>
            <a:spLocks noEditPoints="1"/>
          </p:cNvSpPr>
          <p:nvPr/>
        </p:nvSpPr>
        <p:spPr bwMode="auto">
          <a:xfrm>
            <a:off x="806447" y="3707790"/>
            <a:ext cx="1081088" cy="2824162"/>
          </a:xfrm>
          <a:custGeom>
            <a:avLst/>
            <a:gdLst>
              <a:gd name="T0" fmla="*/ 361 w 3002"/>
              <a:gd name="T1" fmla="*/ 7779 h 7779"/>
              <a:gd name="T2" fmla="*/ 1 w 3002"/>
              <a:gd name="T3" fmla="*/ 20 h 7779"/>
              <a:gd name="T4" fmla="*/ 46 w 3002"/>
              <a:gd name="T5" fmla="*/ 19 h 7779"/>
              <a:gd name="T6" fmla="*/ 405 w 3002"/>
              <a:gd name="T7" fmla="*/ 7777 h 7779"/>
              <a:gd name="T8" fmla="*/ 361 w 3002"/>
              <a:gd name="T9" fmla="*/ 7779 h 7779"/>
              <a:gd name="T10" fmla="*/ 1 w 3002"/>
              <a:gd name="T11" fmla="*/ 20 h 7779"/>
              <a:gd name="T12" fmla="*/ 0 w 3002"/>
              <a:gd name="T13" fmla="*/ 0 h 7779"/>
              <a:gd name="T14" fmla="*/ 25 w 3002"/>
              <a:gd name="T15" fmla="*/ 2 h 7779"/>
              <a:gd name="T16" fmla="*/ 23 w 3002"/>
              <a:gd name="T17" fmla="*/ 20 h 7779"/>
              <a:gd name="T18" fmla="*/ 1 w 3002"/>
              <a:gd name="T19" fmla="*/ 20 h 7779"/>
              <a:gd name="T20" fmla="*/ 25 w 3002"/>
              <a:gd name="T21" fmla="*/ 2 h 7779"/>
              <a:gd name="T22" fmla="*/ 2980 w 3002"/>
              <a:gd name="T23" fmla="*/ 174 h 7779"/>
              <a:gd name="T24" fmla="*/ 2977 w 3002"/>
              <a:gd name="T25" fmla="*/ 209 h 7779"/>
              <a:gd name="T26" fmla="*/ 22 w 3002"/>
              <a:gd name="T27" fmla="*/ 37 h 7779"/>
              <a:gd name="T28" fmla="*/ 25 w 3002"/>
              <a:gd name="T29" fmla="*/ 2 h 7779"/>
              <a:gd name="T30" fmla="*/ 2980 w 3002"/>
              <a:gd name="T31" fmla="*/ 174 h 7779"/>
              <a:gd name="T32" fmla="*/ 3002 w 3002"/>
              <a:gd name="T33" fmla="*/ 175 h 7779"/>
              <a:gd name="T34" fmla="*/ 3001 w 3002"/>
              <a:gd name="T35" fmla="*/ 192 h 7779"/>
              <a:gd name="T36" fmla="*/ 2979 w 3002"/>
              <a:gd name="T37" fmla="*/ 191 h 7779"/>
              <a:gd name="T38" fmla="*/ 2980 w 3002"/>
              <a:gd name="T39" fmla="*/ 174 h 7779"/>
              <a:gd name="T40" fmla="*/ 3001 w 3002"/>
              <a:gd name="T41" fmla="*/ 192 h 7779"/>
              <a:gd name="T42" fmla="*/ 2700 w 3002"/>
              <a:gd name="T43" fmla="*/ 7779 h 7779"/>
              <a:gd name="T44" fmla="*/ 2656 w 3002"/>
              <a:gd name="T45" fmla="*/ 7777 h 7779"/>
              <a:gd name="T46" fmla="*/ 2957 w 3002"/>
              <a:gd name="T47" fmla="*/ 191 h 7779"/>
              <a:gd name="T48" fmla="*/ 3001 w 3002"/>
              <a:gd name="T49" fmla="*/ 192 h 7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002" h="7779">
                <a:moveTo>
                  <a:pt x="361" y="7779"/>
                </a:moveTo>
                <a:lnTo>
                  <a:pt x="1" y="20"/>
                </a:lnTo>
                <a:lnTo>
                  <a:pt x="46" y="19"/>
                </a:lnTo>
                <a:lnTo>
                  <a:pt x="405" y="7777"/>
                </a:lnTo>
                <a:lnTo>
                  <a:pt x="361" y="7779"/>
                </a:lnTo>
                <a:close/>
                <a:moveTo>
                  <a:pt x="1" y="20"/>
                </a:moveTo>
                <a:lnTo>
                  <a:pt x="0" y="0"/>
                </a:lnTo>
                <a:lnTo>
                  <a:pt x="25" y="2"/>
                </a:lnTo>
                <a:lnTo>
                  <a:pt x="23" y="20"/>
                </a:lnTo>
                <a:lnTo>
                  <a:pt x="1" y="20"/>
                </a:lnTo>
                <a:close/>
                <a:moveTo>
                  <a:pt x="25" y="2"/>
                </a:moveTo>
                <a:lnTo>
                  <a:pt x="2980" y="174"/>
                </a:lnTo>
                <a:lnTo>
                  <a:pt x="2977" y="209"/>
                </a:lnTo>
                <a:lnTo>
                  <a:pt x="22" y="37"/>
                </a:lnTo>
                <a:lnTo>
                  <a:pt x="25" y="2"/>
                </a:lnTo>
                <a:close/>
                <a:moveTo>
                  <a:pt x="2980" y="174"/>
                </a:moveTo>
                <a:lnTo>
                  <a:pt x="3002" y="175"/>
                </a:lnTo>
                <a:lnTo>
                  <a:pt x="3001" y="192"/>
                </a:lnTo>
                <a:lnTo>
                  <a:pt x="2979" y="191"/>
                </a:lnTo>
                <a:lnTo>
                  <a:pt x="2980" y="174"/>
                </a:lnTo>
                <a:close/>
                <a:moveTo>
                  <a:pt x="3001" y="192"/>
                </a:moveTo>
                <a:lnTo>
                  <a:pt x="2700" y="7779"/>
                </a:lnTo>
                <a:lnTo>
                  <a:pt x="2656" y="7777"/>
                </a:lnTo>
                <a:lnTo>
                  <a:pt x="2957" y="191"/>
                </a:lnTo>
                <a:lnTo>
                  <a:pt x="3001" y="192"/>
                </a:lnTo>
                <a:close/>
              </a:path>
            </a:pathLst>
          </a:custGeom>
          <a:solidFill>
            <a:schemeClr val="accent3"/>
          </a:solidFill>
          <a:ln>
            <a:noFill/>
          </a:ln>
        </p:spPr>
        <p:txBody>
          <a:bodyPr vert="horz" wrap="square" lIns="68580" tIns="34290" rIns="68580" bIns="34290" numCol="1" anchor="t" anchorCtr="0" compatLnSpc="1">
            <a:prstTxWarp prst="textNoShape">
              <a:avLst/>
            </a:prstTxWarp>
          </a:bodyPr>
          <a:lstStyle/>
          <a:p>
            <a:endParaRPr lang="en-US" sz="1350" u="sng" dirty="0"/>
          </a:p>
        </p:txBody>
      </p:sp>
      <p:sp>
        <p:nvSpPr>
          <p:cNvPr id="52" name="Freeform 31">
            <a:extLst>
              <a:ext uri="{FF2B5EF4-FFF2-40B4-BE49-F238E27FC236}">
                <a16:creationId xmlns:a16="http://schemas.microsoft.com/office/drawing/2014/main" id="{5F97CAAE-18DE-4B5B-ADF8-0AD4F3F3E94D}"/>
              </a:ext>
            </a:extLst>
          </p:cNvPr>
          <p:cNvSpPr>
            <a:spLocks/>
          </p:cNvSpPr>
          <p:nvPr/>
        </p:nvSpPr>
        <p:spPr bwMode="auto">
          <a:xfrm>
            <a:off x="2339974" y="2455658"/>
            <a:ext cx="354013" cy="1171575"/>
          </a:xfrm>
          <a:custGeom>
            <a:avLst/>
            <a:gdLst>
              <a:gd name="T0" fmla="*/ 0 w 981"/>
              <a:gd name="T1" fmla="*/ 1615 h 3229"/>
              <a:gd name="T2" fmla="*/ 223 w 981"/>
              <a:gd name="T3" fmla="*/ 1571 h 3229"/>
              <a:gd name="T4" fmla="*/ 356 w 981"/>
              <a:gd name="T5" fmla="*/ 1558 h 3229"/>
              <a:gd name="T6" fmla="*/ 215 w 981"/>
              <a:gd name="T7" fmla="*/ 1387 h 3229"/>
              <a:gd name="T8" fmla="*/ 38 w 981"/>
              <a:gd name="T9" fmla="*/ 1144 h 3229"/>
              <a:gd name="T10" fmla="*/ 352 w 981"/>
              <a:gd name="T11" fmla="*/ 1399 h 3229"/>
              <a:gd name="T12" fmla="*/ 436 w 981"/>
              <a:gd name="T13" fmla="*/ 1476 h 3229"/>
              <a:gd name="T14" fmla="*/ 436 w 981"/>
              <a:gd name="T15" fmla="*/ 1343 h 3229"/>
              <a:gd name="T16" fmla="*/ 490 w 981"/>
              <a:gd name="T17" fmla="*/ 0 h 3229"/>
              <a:gd name="T18" fmla="*/ 545 w 981"/>
              <a:gd name="T19" fmla="*/ 1343 h 3229"/>
              <a:gd name="T20" fmla="*/ 545 w 981"/>
              <a:gd name="T21" fmla="*/ 1476 h 3229"/>
              <a:gd name="T22" fmla="*/ 629 w 981"/>
              <a:gd name="T23" fmla="*/ 1399 h 3229"/>
              <a:gd name="T24" fmla="*/ 943 w 981"/>
              <a:gd name="T25" fmla="*/ 1144 h 3229"/>
              <a:gd name="T26" fmla="*/ 766 w 981"/>
              <a:gd name="T27" fmla="*/ 1387 h 3229"/>
              <a:gd name="T28" fmla="*/ 625 w 981"/>
              <a:gd name="T29" fmla="*/ 1558 h 3229"/>
              <a:gd name="T30" fmla="*/ 758 w 981"/>
              <a:gd name="T31" fmla="*/ 1571 h 3229"/>
              <a:gd name="T32" fmla="*/ 981 w 981"/>
              <a:gd name="T33" fmla="*/ 1615 h 3229"/>
              <a:gd name="T34" fmla="*/ 758 w 981"/>
              <a:gd name="T35" fmla="*/ 1658 h 3229"/>
              <a:gd name="T36" fmla="*/ 625 w 981"/>
              <a:gd name="T37" fmla="*/ 1671 h 3229"/>
              <a:gd name="T38" fmla="*/ 766 w 981"/>
              <a:gd name="T39" fmla="*/ 1842 h 3229"/>
              <a:gd name="T40" fmla="*/ 943 w 981"/>
              <a:gd name="T41" fmla="*/ 2085 h 3229"/>
              <a:gd name="T42" fmla="*/ 629 w 981"/>
              <a:gd name="T43" fmla="*/ 1830 h 3229"/>
              <a:gd name="T44" fmla="*/ 545 w 981"/>
              <a:gd name="T45" fmla="*/ 1753 h 3229"/>
              <a:gd name="T46" fmla="*/ 545 w 981"/>
              <a:gd name="T47" fmla="*/ 1887 h 3229"/>
              <a:gd name="T48" fmla="*/ 490 w 981"/>
              <a:gd name="T49" fmla="*/ 3229 h 3229"/>
              <a:gd name="T50" fmla="*/ 436 w 981"/>
              <a:gd name="T51" fmla="*/ 1887 h 3229"/>
              <a:gd name="T52" fmla="*/ 436 w 981"/>
              <a:gd name="T53" fmla="*/ 1753 h 3229"/>
              <a:gd name="T54" fmla="*/ 352 w 981"/>
              <a:gd name="T55" fmla="*/ 1830 h 3229"/>
              <a:gd name="T56" fmla="*/ 38 w 981"/>
              <a:gd name="T57" fmla="*/ 2085 h 3229"/>
              <a:gd name="T58" fmla="*/ 215 w 981"/>
              <a:gd name="T59" fmla="*/ 1842 h 3229"/>
              <a:gd name="T60" fmla="*/ 356 w 981"/>
              <a:gd name="T61" fmla="*/ 1671 h 3229"/>
              <a:gd name="T62" fmla="*/ 223 w 981"/>
              <a:gd name="T63" fmla="*/ 1658 h 3229"/>
              <a:gd name="T64" fmla="*/ 0 w 981"/>
              <a:gd name="T65" fmla="*/ 1615 h 3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81" h="3229">
                <a:moveTo>
                  <a:pt x="0" y="1615"/>
                </a:moveTo>
                <a:cubicBezTo>
                  <a:pt x="68" y="1595"/>
                  <a:pt x="152" y="1579"/>
                  <a:pt x="223" y="1571"/>
                </a:cubicBezTo>
                <a:cubicBezTo>
                  <a:pt x="267" y="1566"/>
                  <a:pt x="312" y="1562"/>
                  <a:pt x="356" y="1558"/>
                </a:cubicBezTo>
                <a:cubicBezTo>
                  <a:pt x="309" y="1501"/>
                  <a:pt x="261" y="1445"/>
                  <a:pt x="215" y="1387"/>
                </a:cubicBezTo>
                <a:cubicBezTo>
                  <a:pt x="152" y="1310"/>
                  <a:pt x="93" y="1230"/>
                  <a:pt x="38" y="1144"/>
                </a:cubicBezTo>
                <a:cubicBezTo>
                  <a:pt x="152" y="1228"/>
                  <a:pt x="245" y="1302"/>
                  <a:pt x="352" y="1399"/>
                </a:cubicBezTo>
                <a:lnTo>
                  <a:pt x="436" y="1476"/>
                </a:lnTo>
                <a:lnTo>
                  <a:pt x="436" y="1343"/>
                </a:lnTo>
                <a:cubicBezTo>
                  <a:pt x="435" y="880"/>
                  <a:pt x="462" y="474"/>
                  <a:pt x="490" y="0"/>
                </a:cubicBezTo>
                <a:cubicBezTo>
                  <a:pt x="519" y="474"/>
                  <a:pt x="546" y="880"/>
                  <a:pt x="545" y="1343"/>
                </a:cubicBezTo>
                <a:lnTo>
                  <a:pt x="545" y="1476"/>
                </a:lnTo>
                <a:lnTo>
                  <a:pt x="629" y="1399"/>
                </a:lnTo>
                <a:cubicBezTo>
                  <a:pt x="736" y="1302"/>
                  <a:pt x="829" y="1228"/>
                  <a:pt x="943" y="1144"/>
                </a:cubicBezTo>
                <a:cubicBezTo>
                  <a:pt x="888" y="1230"/>
                  <a:pt x="829" y="1310"/>
                  <a:pt x="766" y="1387"/>
                </a:cubicBezTo>
                <a:cubicBezTo>
                  <a:pt x="720" y="1445"/>
                  <a:pt x="672" y="1501"/>
                  <a:pt x="625" y="1558"/>
                </a:cubicBezTo>
                <a:cubicBezTo>
                  <a:pt x="669" y="1562"/>
                  <a:pt x="714" y="1566"/>
                  <a:pt x="758" y="1571"/>
                </a:cubicBezTo>
                <a:cubicBezTo>
                  <a:pt x="829" y="1579"/>
                  <a:pt x="912" y="1595"/>
                  <a:pt x="981" y="1615"/>
                </a:cubicBezTo>
                <a:cubicBezTo>
                  <a:pt x="912" y="1635"/>
                  <a:pt x="829" y="1650"/>
                  <a:pt x="758" y="1658"/>
                </a:cubicBezTo>
                <a:cubicBezTo>
                  <a:pt x="714" y="1663"/>
                  <a:pt x="669" y="1667"/>
                  <a:pt x="625" y="1671"/>
                </a:cubicBezTo>
                <a:cubicBezTo>
                  <a:pt x="672" y="1728"/>
                  <a:pt x="720" y="1784"/>
                  <a:pt x="766" y="1842"/>
                </a:cubicBezTo>
                <a:cubicBezTo>
                  <a:pt x="829" y="1920"/>
                  <a:pt x="888" y="1999"/>
                  <a:pt x="943" y="2085"/>
                </a:cubicBezTo>
                <a:cubicBezTo>
                  <a:pt x="829" y="2001"/>
                  <a:pt x="736" y="1927"/>
                  <a:pt x="629" y="1830"/>
                </a:cubicBezTo>
                <a:lnTo>
                  <a:pt x="545" y="1753"/>
                </a:lnTo>
                <a:lnTo>
                  <a:pt x="545" y="1887"/>
                </a:lnTo>
                <a:cubicBezTo>
                  <a:pt x="546" y="2350"/>
                  <a:pt x="519" y="2756"/>
                  <a:pt x="490" y="3229"/>
                </a:cubicBezTo>
                <a:cubicBezTo>
                  <a:pt x="462" y="2756"/>
                  <a:pt x="435" y="2350"/>
                  <a:pt x="436" y="1887"/>
                </a:cubicBezTo>
                <a:lnTo>
                  <a:pt x="436" y="1753"/>
                </a:lnTo>
                <a:lnTo>
                  <a:pt x="352" y="1830"/>
                </a:lnTo>
                <a:cubicBezTo>
                  <a:pt x="245" y="1927"/>
                  <a:pt x="152" y="2001"/>
                  <a:pt x="38" y="2085"/>
                </a:cubicBezTo>
                <a:cubicBezTo>
                  <a:pt x="93" y="1999"/>
                  <a:pt x="152" y="1920"/>
                  <a:pt x="215" y="1842"/>
                </a:cubicBezTo>
                <a:cubicBezTo>
                  <a:pt x="261" y="1784"/>
                  <a:pt x="309" y="1728"/>
                  <a:pt x="356" y="1671"/>
                </a:cubicBezTo>
                <a:cubicBezTo>
                  <a:pt x="312" y="1667"/>
                  <a:pt x="267" y="1663"/>
                  <a:pt x="223" y="1658"/>
                </a:cubicBezTo>
                <a:cubicBezTo>
                  <a:pt x="152" y="1650"/>
                  <a:pt x="68" y="1635"/>
                  <a:pt x="0" y="1615"/>
                </a:cubicBezTo>
                <a:close/>
              </a:path>
            </a:pathLst>
          </a:custGeom>
          <a:solidFill>
            <a:schemeClr val="accent3">
              <a:lumMod val="60000"/>
              <a:lumOff val="40000"/>
            </a:schemeClr>
          </a:solidFill>
          <a:ln>
            <a:noFill/>
          </a:ln>
        </p:spPr>
        <p:txBody>
          <a:bodyPr vert="horz" wrap="square" lIns="68580" tIns="34290" rIns="68580" bIns="34290" numCol="1" anchor="t" anchorCtr="0" compatLnSpc="1">
            <a:prstTxWarp prst="textNoShape">
              <a:avLst/>
            </a:prstTxWarp>
          </a:bodyPr>
          <a:lstStyle/>
          <a:p>
            <a:endParaRPr lang="en-US" sz="1350" u="sng" dirty="0"/>
          </a:p>
        </p:txBody>
      </p:sp>
      <p:sp>
        <p:nvSpPr>
          <p:cNvPr id="23" name="Freeform 35">
            <a:extLst>
              <a:ext uri="{FF2B5EF4-FFF2-40B4-BE49-F238E27FC236}">
                <a16:creationId xmlns:a16="http://schemas.microsoft.com/office/drawing/2014/main" id="{A7D36127-1EBD-474D-BE5A-4731423110D3}"/>
              </a:ext>
            </a:extLst>
          </p:cNvPr>
          <p:cNvSpPr>
            <a:spLocks/>
          </p:cNvSpPr>
          <p:nvPr/>
        </p:nvSpPr>
        <p:spPr bwMode="auto">
          <a:xfrm>
            <a:off x="20637" y="1532591"/>
            <a:ext cx="3231000" cy="823284"/>
          </a:xfrm>
          <a:custGeom>
            <a:avLst/>
            <a:gdLst>
              <a:gd name="T0" fmla="*/ 3941 w 8188"/>
              <a:gd name="T1" fmla="*/ 2021 h 2753"/>
              <a:gd name="T2" fmla="*/ 4688 w 8188"/>
              <a:gd name="T3" fmla="*/ 1809 h 2753"/>
              <a:gd name="T4" fmla="*/ 4692 w 8188"/>
              <a:gd name="T5" fmla="*/ 1822 h 2753"/>
              <a:gd name="T6" fmla="*/ 4580 w 8188"/>
              <a:gd name="T7" fmla="*/ 1881 h 2753"/>
              <a:gd name="T8" fmla="*/ 4501 w 8188"/>
              <a:gd name="T9" fmla="*/ 1926 h 2753"/>
              <a:gd name="T10" fmla="*/ 4517 w 8188"/>
              <a:gd name="T11" fmla="*/ 2010 h 2753"/>
              <a:gd name="T12" fmla="*/ 4527 w 8188"/>
              <a:gd name="T13" fmla="*/ 2014 h 2753"/>
              <a:gd name="T14" fmla="*/ 4618 w 8188"/>
              <a:gd name="T15" fmla="*/ 2006 h 2753"/>
              <a:gd name="T16" fmla="*/ 4744 w 8188"/>
              <a:gd name="T17" fmla="*/ 1995 h 2753"/>
              <a:gd name="T18" fmla="*/ 5036 w 8188"/>
              <a:gd name="T19" fmla="*/ 1995 h 2753"/>
              <a:gd name="T20" fmla="*/ 5249 w 8188"/>
              <a:gd name="T21" fmla="*/ 1862 h 2753"/>
              <a:gd name="T22" fmla="*/ 5152 w 8188"/>
              <a:gd name="T23" fmla="*/ 1619 h 2753"/>
              <a:gd name="T24" fmla="*/ 5065 w 8188"/>
              <a:gd name="T25" fmla="*/ 1613 h 2753"/>
              <a:gd name="T26" fmla="*/ 8137 w 8188"/>
              <a:gd name="T27" fmla="*/ 306 h 2753"/>
              <a:gd name="T28" fmla="*/ 7064 w 8188"/>
              <a:gd name="T29" fmla="*/ 106 h 2753"/>
              <a:gd name="T30" fmla="*/ 4243 w 8188"/>
              <a:gd name="T31" fmla="*/ 632 h 2753"/>
              <a:gd name="T32" fmla="*/ 4130 w 8188"/>
              <a:gd name="T33" fmla="*/ 1057 h 2753"/>
              <a:gd name="T34" fmla="*/ 1866 w 8188"/>
              <a:gd name="T35" fmla="*/ 1794 h 2753"/>
              <a:gd name="T36" fmla="*/ 1985 w 8188"/>
              <a:gd name="T37" fmla="*/ 1529 h 2753"/>
              <a:gd name="T38" fmla="*/ 1547 w 8188"/>
              <a:gd name="T39" fmla="*/ 1628 h 2753"/>
              <a:gd name="T40" fmla="*/ 637 w 8188"/>
              <a:gd name="T41" fmla="*/ 1019 h 2753"/>
              <a:gd name="T42" fmla="*/ 0 w 8188"/>
              <a:gd name="T43" fmla="*/ 835 h 2753"/>
              <a:gd name="T44" fmla="*/ 890 w 8188"/>
              <a:gd name="T45" fmla="*/ 2091 h 2753"/>
              <a:gd name="T46" fmla="*/ 247 w 8188"/>
              <a:gd name="T47" fmla="*/ 2213 h 2753"/>
              <a:gd name="T48" fmla="*/ 1042 w 8188"/>
              <a:gd name="T49" fmla="*/ 2257 h 2753"/>
              <a:gd name="T50" fmla="*/ 1226 w 8188"/>
              <a:gd name="T51" fmla="*/ 2266 h 2753"/>
              <a:gd name="T52" fmla="*/ 3372 w 8188"/>
              <a:gd name="T53" fmla="*/ 2138 h 2753"/>
              <a:gd name="T54" fmla="*/ 2132 w 8188"/>
              <a:gd name="T55" fmla="*/ 2730 h 2753"/>
              <a:gd name="T56" fmla="*/ 3172 w 8188"/>
              <a:gd name="T57" fmla="*/ 2335 h 2753"/>
              <a:gd name="T58" fmla="*/ 3792 w 8188"/>
              <a:gd name="T59" fmla="*/ 2196 h 2753"/>
              <a:gd name="T60" fmla="*/ 3846 w 8188"/>
              <a:gd name="T61" fmla="*/ 2190 h 2753"/>
              <a:gd name="T62" fmla="*/ 3850 w 8188"/>
              <a:gd name="T63" fmla="*/ 2210 h 2753"/>
              <a:gd name="T64" fmla="*/ 3740 w 8188"/>
              <a:gd name="T65" fmla="*/ 2272 h 2753"/>
              <a:gd name="T66" fmla="*/ 3690 w 8188"/>
              <a:gd name="T67" fmla="*/ 2406 h 2753"/>
              <a:gd name="T68" fmla="*/ 3781 w 8188"/>
              <a:gd name="T69" fmla="*/ 2396 h 2753"/>
              <a:gd name="T70" fmla="*/ 3906 w 8188"/>
              <a:gd name="T71" fmla="*/ 2382 h 2753"/>
              <a:gd name="T72" fmla="*/ 4199 w 8188"/>
              <a:gd name="T73" fmla="*/ 2373 h 2753"/>
              <a:gd name="T74" fmla="*/ 4408 w 8188"/>
              <a:gd name="T75" fmla="*/ 2233 h 2753"/>
              <a:gd name="T76" fmla="*/ 4304 w 8188"/>
              <a:gd name="T77" fmla="*/ 1994 h 2753"/>
              <a:gd name="T78" fmla="*/ 4127 w 8188"/>
              <a:gd name="T79" fmla="*/ 2004 h 2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188" h="2753">
                <a:moveTo>
                  <a:pt x="4127" y="2004"/>
                </a:moveTo>
                <a:cubicBezTo>
                  <a:pt x="4074" y="2004"/>
                  <a:pt x="4010" y="2011"/>
                  <a:pt x="3941" y="2021"/>
                </a:cubicBezTo>
                <a:lnTo>
                  <a:pt x="4288" y="1879"/>
                </a:lnTo>
                <a:cubicBezTo>
                  <a:pt x="4423" y="1839"/>
                  <a:pt x="4561" y="1811"/>
                  <a:pt x="4688" y="1809"/>
                </a:cubicBezTo>
                <a:cubicBezTo>
                  <a:pt x="4689" y="1810"/>
                  <a:pt x="4689" y="1811"/>
                  <a:pt x="4689" y="1811"/>
                </a:cubicBezTo>
                <a:lnTo>
                  <a:pt x="4692" y="1822"/>
                </a:lnTo>
                <a:lnTo>
                  <a:pt x="4579" y="1877"/>
                </a:lnTo>
                <a:lnTo>
                  <a:pt x="4580" y="1881"/>
                </a:lnTo>
                <a:lnTo>
                  <a:pt x="4499" y="1920"/>
                </a:lnTo>
                <a:lnTo>
                  <a:pt x="4501" y="1926"/>
                </a:lnTo>
                <a:lnTo>
                  <a:pt x="4493" y="1929"/>
                </a:lnTo>
                <a:lnTo>
                  <a:pt x="4517" y="2010"/>
                </a:lnTo>
                <a:lnTo>
                  <a:pt x="4525" y="2008"/>
                </a:lnTo>
                <a:lnTo>
                  <a:pt x="4527" y="2014"/>
                </a:lnTo>
                <a:lnTo>
                  <a:pt x="4617" y="2002"/>
                </a:lnTo>
                <a:lnTo>
                  <a:pt x="4618" y="2006"/>
                </a:lnTo>
                <a:lnTo>
                  <a:pt x="4742" y="1990"/>
                </a:lnTo>
                <a:lnTo>
                  <a:pt x="4744" y="1995"/>
                </a:lnTo>
                <a:cubicBezTo>
                  <a:pt x="4747" y="2006"/>
                  <a:pt x="4754" y="2019"/>
                  <a:pt x="4765" y="2021"/>
                </a:cubicBezTo>
                <a:cubicBezTo>
                  <a:pt x="4822" y="2034"/>
                  <a:pt x="4936" y="2025"/>
                  <a:pt x="5036" y="1995"/>
                </a:cubicBezTo>
                <a:cubicBezTo>
                  <a:pt x="5087" y="1980"/>
                  <a:pt x="5157" y="1962"/>
                  <a:pt x="5202" y="1932"/>
                </a:cubicBezTo>
                <a:cubicBezTo>
                  <a:pt x="5226" y="1917"/>
                  <a:pt x="5257" y="1889"/>
                  <a:pt x="5249" y="1862"/>
                </a:cubicBezTo>
                <a:lnTo>
                  <a:pt x="5185" y="1649"/>
                </a:lnTo>
                <a:cubicBezTo>
                  <a:pt x="5181" y="1635"/>
                  <a:pt x="5180" y="1625"/>
                  <a:pt x="5152" y="1619"/>
                </a:cubicBezTo>
                <a:cubicBezTo>
                  <a:pt x="5134" y="1615"/>
                  <a:pt x="5110" y="1615"/>
                  <a:pt x="5084" y="1618"/>
                </a:cubicBezTo>
                <a:cubicBezTo>
                  <a:pt x="5080" y="1616"/>
                  <a:pt x="5074" y="1614"/>
                  <a:pt x="5065" y="1613"/>
                </a:cubicBezTo>
                <a:cubicBezTo>
                  <a:pt x="6093" y="1280"/>
                  <a:pt x="7102" y="936"/>
                  <a:pt x="7203" y="892"/>
                </a:cubicBezTo>
                <a:cubicBezTo>
                  <a:pt x="7615" y="714"/>
                  <a:pt x="8188" y="413"/>
                  <a:pt x="8137" y="306"/>
                </a:cubicBezTo>
                <a:cubicBezTo>
                  <a:pt x="8102" y="233"/>
                  <a:pt x="7869" y="159"/>
                  <a:pt x="7814" y="146"/>
                </a:cubicBezTo>
                <a:cubicBezTo>
                  <a:pt x="7576" y="0"/>
                  <a:pt x="7306" y="47"/>
                  <a:pt x="7064" y="106"/>
                </a:cubicBezTo>
                <a:cubicBezTo>
                  <a:pt x="7034" y="113"/>
                  <a:pt x="6081" y="418"/>
                  <a:pt x="4937" y="792"/>
                </a:cubicBezTo>
                <a:lnTo>
                  <a:pt x="4243" y="632"/>
                </a:lnTo>
                <a:cubicBezTo>
                  <a:pt x="4099" y="646"/>
                  <a:pt x="3939" y="711"/>
                  <a:pt x="3833" y="783"/>
                </a:cubicBezTo>
                <a:lnTo>
                  <a:pt x="4130" y="1057"/>
                </a:lnTo>
                <a:cubicBezTo>
                  <a:pt x="3880" y="1140"/>
                  <a:pt x="3629" y="1223"/>
                  <a:pt x="3383" y="1305"/>
                </a:cubicBezTo>
                <a:cubicBezTo>
                  <a:pt x="2950" y="1449"/>
                  <a:pt x="2262" y="1670"/>
                  <a:pt x="1866" y="1794"/>
                </a:cubicBezTo>
                <a:cubicBezTo>
                  <a:pt x="1854" y="1790"/>
                  <a:pt x="1841" y="1785"/>
                  <a:pt x="1829" y="1779"/>
                </a:cubicBezTo>
                <a:lnTo>
                  <a:pt x="1985" y="1529"/>
                </a:lnTo>
                <a:cubicBezTo>
                  <a:pt x="1917" y="1485"/>
                  <a:pt x="1778" y="1478"/>
                  <a:pt x="1664" y="1515"/>
                </a:cubicBezTo>
                <a:lnTo>
                  <a:pt x="1547" y="1628"/>
                </a:lnTo>
                <a:cubicBezTo>
                  <a:pt x="1441" y="1563"/>
                  <a:pt x="1326" y="1486"/>
                  <a:pt x="1211" y="1405"/>
                </a:cubicBezTo>
                <a:cubicBezTo>
                  <a:pt x="1022" y="1274"/>
                  <a:pt x="831" y="1143"/>
                  <a:pt x="637" y="1019"/>
                </a:cubicBezTo>
                <a:lnTo>
                  <a:pt x="1026" y="1067"/>
                </a:lnTo>
                <a:lnTo>
                  <a:pt x="0" y="835"/>
                </a:lnTo>
                <a:lnTo>
                  <a:pt x="965" y="2039"/>
                </a:lnTo>
                <a:cubicBezTo>
                  <a:pt x="911" y="2044"/>
                  <a:pt x="890" y="2065"/>
                  <a:pt x="890" y="2091"/>
                </a:cubicBezTo>
                <a:cubicBezTo>
                  <a:pt x="887" y="2110"/>
                  <a:pt x="893" y="2130"/>
                  <a:pt x="905" y="2148"/>
                </a:cubicBezTo>
                <a:lnTo>
                  <a:pt x="247" y="2213"/>
                </a:lnTo>
                <a:cubicBezTo>
                  <a:pt x="234" y="2214"/>
                  <a:pt x="246" y="2229"/>
                  <a:pt x="255" y="2229"/>
                </a:cubicBezTo>
                <a:lnTo>
                  <a:pt x="1042" y="2257"/>
                </a:lnTo>
                <a:lnTo>
                  <a:pt x="1039" y="2253"/>
                </a:lnTo>
                <a:lnTo>
                  <a:pt x="1226" y="2266"/>
                </a:lnTo>
                <a:cubicBezTo>
                  <a:pt x="1800" y="2313"/>
                  <a:pt x="2321" y="2379"/>
                  <a:pt x="2926" y="2253"/>
                </a:cubicBezTo>
                <a:cubicBezTo>
                  <a:pt x="3030" y="2232"/>
                  <a:pt x="3184" y="2191"/>
                  <a:pt x="3372" y="2138"/>
                </a:cubicBezTo>
                <a:lnTo>
                  <a:pt x="2124" y="2693"/>
                </a:lnTo>
                <a:cubicBezTo>
                  <a:pt x="2110" y="2699"/>
                  <a:pt x="2119" y="2723"/>
                  <a:pt x="2132" y="2730"/>
                </a:cubicBezTo>
                <a:lnTo>
                  <a:pt x="2152" y="2753"/>
                </a:lnTo>
                <a:lnTo>
                  <a:pt x="3172" y="2335"/>
                </a:lnTo>
                <a:lnTo>
                  <a:pt x="3161" y="2345"/>
                </a:lnTo>
                <a:cubicBezTo>
                  <a:pt x="3359" y="2265"/>
                  <a:pt x="3591" y="2197"/>
                  <a:pt x="3792" y="2196"/>
                </a:cubicBezTo>
                <a:lnTo>
                  <a:pt x="3792" y="2197"/>
                </a:lnTo>
                <a:cubicBezTo>
                  <a:pt x="3796" y="2202"/>
                  <a:pt x="3823" y="2197"/>
                  <a:pt x="3846" y="2190"/>
                </a:cubicBezTo>
                <a:cubicBezTo>
                  <a:pt x="3845" y="2194"/>
                  <a:pt x="3846" y="2197"/>
                  <a:pt x="3846" y="2200"/>
                </a:cubicBezTo>
                <a:lnTo>
                  <a:pt x="3850" y="2210"/>
                </a:lnTo>
                <a:lnTo>
                  <a:pt x="3738" y="2268"/>
                </a:lnTo>
                <a:lnTo>
                  <a:pt x="3740" y="2272"/>
                </a:lnTo>
                <a:lnTo>
                  <a:pt x="3659" y="2314"/>
                </a:lnTo>
                <a:lnTo>
                  <a:pt x="3690" y="2406"/>
                </a:lnTo>
                <a:lnTo>
                  <a:pt x="3780" y="2392"/>
                </a:lnTo>
                <a:lnTo>
                  <a:pt x="3781" y="2396"/>
                </a:lnTo>
                <a:lnTo>
                  <a:pt x="3905" y="2376"/>
                </a:lnTo>
                <a:lnTo>
                  <a:pt x="3906" y="2382"/>
                </a:lnTo>
                <a:cubicBezTo>
                  <a:pt x="3910" y="2392"/>
                  <a:pt x="3918" y="2405"/>
                  <a:pt x="3929" y="2407"/>
                </a:cubicBezTo>
                <a:cubicBezTo>
                  <a:pt x="3986" y="2418"/>
                  <a:pt x="4099" y="2406"/>
                  <a:pt x="4199" y="2373"/>
                </a:cubicBezTo>
                <a:cubicBezTo>
                  <a:pt x="4249" y="2357"/>
                  <a:pt x="4319" y="2336"/>
                  <a:pt x="4363" y="2306"/>
                </a:cubicBezTo>
                <a:cubicBezTo>
                  <a:pt x="4386" y="2289"/>
                  <a:pt x="4417" y="2260"/>
                  <a:pt x="4408" y="2233"/>
                </a:cubicBezTo>
                <a:lnTo>
                  <a:pt x="4338" y="2023"/>
                </a:lnTo>
                <a:cubicBezTo>
                  <a:pt x="4333" y="2009"/>
                  <a:pt x="4331" y="1999"/>
                  <a:pt x="4304" y="1994"/>
                </a:cubicBezTo>
                <a:cubicBezTo>
                  <a:pt x="4286" y="1990"/>
                  <a:pt x="4262" y="1991"/>
                  <a:pt x="4235" y="1995"/>
                </a:cubicBezTo>
                <a:cubicBezTo>
                  <a:pt x="4225" y="1988"/>
                  <a:pt x="4189" y="1987"/>
                  <a:pt x="4127" y="2004"/>
                </a:cubicBezTo>
                <a:close/>
              </a:path>
            </a:pathLst>
          </a:custGeom>
          <a:solidFill>
            <a:srgbClr val="A9BCCD">
              <a:alpha val="75000"/>
            </a:srgbClr>
          </a:solidFill>
          <a:ln>
            <a:noFill/>
          </a:ln>
        </p:spPr>
        <p:txBody>
          <a:bodyPr vert="horz" wrap="square" lIns="91440" tIns="45720" rIns="91440" bIns="45720" numCol="1" anchor="t" anchorCtr="0" compatLnSpc="1">
            <a:prstTxWarp prst="textNoShape">
              <a:avLst/>
            </a:prstTxWarp>
          </a:bodyPr>
          <a:lstStyle/>
          <a:p>
            <a:pPr lvl="0"/>
            <a:endParaRPr lang="en-US" sz="1800" dirty="0"/>
          </a:p>
        </p:txBody>
      </p:sp>
      <p:sp>
        <p:nvSpPr>
          <p:cNvPr id="26" name="Freeform 5">
            <a:extLst>
              <a:ext uri="{FF2B5EF4-FFF2-40B4-BE49-F238E27FC236}">
                <a16:creationId xmlns:a16="http://schemas.microsoft.com/office/drawing/2014/main" id="{1BEAB80C-FE93-4D08-B322-1E7901B17970}"/>
              </a:ext>
            </a:extLst>
          </p:cNvPr>
          <p:cNvSpPr>
            <a:spLocks noChangeAspect="1"/>
          </p:cNvSpPr>
          <p:nvPr userDrawn="1"/>
        </p:nvSpPr>
        <p:spPr bwMode="auto">
          <a:xfrm>
            <a:off x="11693088" y="6443529"/>
            <a:ext cx="444387" cy="367486"/>
          </a:xfrm>
          <a:custGeom>
            <a:avLst/>
            <a:gdLst>
              <a:gd name="T0" fmla="*/ 2402 w 2850"/>
              <a:gd name="T1" fmla="*/ 1175 h 3141"/>
              <a:gd name="T2" fmla="*/ 2402 w 2850"/>
              <a:gd name="T3" fmla="*/ 1175 h 3141"/>
              <a:gd name="T4" fmla="*/ 1421 w 2850"/>
              <a:gd name="T5" fmla="*/ 0 h 3141"/>
              <a:gd name="T6" fmla="*/ 445 w 2850"/>
              <a:gd name="T7" fmla="*/ 1175 h 3141"/>
              <a:gd name="T8" fmla="*/ 0 w 2850"/>
              <a:gd name="T9" fmla="*/ 2028 h 3141"/>
              <a:gd name="T10" fmla="*/ 710 w 2850"/>
              <a:gd name="T11" fmla="*/ 2689 h 3141"/>
              <a:gd name="T12" fmla="*/ 1096 w 2850"/>
              <a:gd name="T13" fmla="*/ 2605 h 3141"/>
              <a:gd name="T14" fmla="*/ 1383 w 2850"/>
              <a:gd name="T15" fmla="*/ 1393 h 3141"/>
              <a:gd name="T16" fmla="*/ 1421 w 2850"/>
              <a:gd name="T17" fmla="*/ 295 h 3141"/>
              <a:gd name="T18" fmla="*/ 1594 w 2850"/>
              <a:gd name="T19" fmla="*/ 1453 h 3141"/>
              <a:gd name="T20" fmla="*/ 1131 w 2850"/>
              <a:gd name="T21" fmla="*/ 3141 h 3141"/>
              <a:gd name="T22" fmla="*/ 1700 w 2850"/>
              <a:gd name="T23" fmla="*/ 3141 h 3141"/>
              <a:gd name="T24" fmla="*/ 1582 w 2850"/>
              <a:gd name="T25" fmla="*/ 2623 h 3141"/>
              <a:gd name="T26" fmla="*/ 2137 w 2850"/>
              <a:gd name="T27" fmla="*/ 2733 h 3141"/>
              <a:gd name="T28" fmla="*/ 2848 w 2850"/>
              <a:gd name="T29" fmla="*/ 2031 h 3141"/>
              <a:gd name="T30" fmla="*/ 2402 w 2850"/>
              <a:gd name="T31" fmla="*/ 1175 h 3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50" h="3141">
                <a:moveTo>
                  <a:pt x="2402" y="1175"/>
                </a:moveTo>
                <a:lnTo>
                  <a:pt x="2402" y="1175"/>
                </a:lnTo>
                <a:lnTo>
                  <a:pt x="1421" y="0"/>
                </a:lnTo>
                <a:lnTo>
                  <a:pt x="445" y="1175"/>
                </a:lnTo>
                <a:cubicBezTo>
                  <a:pt x="445" y="1175"/>
                  <a:pt x="0" y="1664"/>
                  <a:pt x="0" y="2028"/>
                </a:cubicBezTo>
                <a:cubicBezTo>
                  <a:pt x="0" y="2454"/>
                  <a:pt x="374" y="2689"/>
                  <a:pt x="710" y="2689"/>
                </a:cubicBezTo>
                <a:cubicBezTo>
                  <a:pt x="895" y="2689"/>
                  <a:pt x="1008" y="2647"/>
                  <a:pt x="1096" y="2605"/>
                </a:cubicBezTo>
                <a:cubicBezTo>
                  <a:pt x="1098" y="2595"/>
                  <a:pt x="1290" y="2150"/>
                  <a:pt x="1383" y="1393"/>
                </a:cubicBezTo>
                <a:cubicBezTo>
                  <a:pt x="1452" y="832"/>
                  <a:pt x="1421" y="295"/>
                  <a:pt x="1421" y="295"/>
                </a:cubicBezTo>
                <a:cubicBezTo>
                  <a:pt x="1421" y="295"/>
                  <a:pt x="1592" y="793"/>
                  <a:pt x="1594" y="1453"/>
                </a:cubicBezTo>
                <a:cubicBezTo>
                  <a:pt x="1594" y="2114"/>
                  <a:pt x="1231" y="3037"/>
                  <a:pt x="1131" y="3141"/>
                </a:cubicBezTo>
                <a:lnTo>
                  <a:pt x="1700" y="3141"/>
                </a:lnTo>
                <a:cubicBezTo>
                  <a:pt x="1486" y="2967"/>
                  <a:pt x="1467" y="2620"/>
                  <a:pt x="1582" y="2623"/>
                </a:cubicBezTo>
                <a:cubicBezTo>
                  <a:pt x="1685" y="2625"/>
                  <a:pt x="1800" y="2731"/>
                  <a:pt x="2137" y="2733"/>
                </a:cubicBezTo>
                <a:cubicBezTo>
                  <a:pt x="2476" y="2733"/>
                  <a:pt x="2850" y="2428"/>
                  <a:pt x="2848" y="2031"/>
                </a:cubicBezTo>
                <a:cubicBezTo>
                  <a:pt x="2848" y="1667"/>
                  <a:pt x="2402" y="1175"/>
                  <a:pt x="2402" y="1175"/>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sz="1800" dirty="0"/>
          </a:p>
        </p:txBody>
      </p:sp>
    </p:spTree>
    <p:extLst>
      <p:ext uri="{BB962C8B-B14F-4D97-AF65-F5344CB8AC3E}">
        <p14:creationId xmlns:p14="http://schemas.microsoft.com/office/powerpoint/2010/main" val="1549375686"/>
      </p:ext>
    </p:extLst>
  </p:cSld>
  <p:clrMapOvr>
    <a:masterClrMapping/>
  </p:clrMapOvr>
  <p:extLst>
    <p:ext uri="{DCECCB84-F9BA-43D5-87BE-67443E8EF086}">
      <p15:sldGuideLst xmlns:p15="http://schemas.microsoft.com/office/powerpoint/2012/main">
        <p15:guide id="1" pos="1458">
          <p15:clr>
            <a:srgbClr val="FBAE40"/>
          </p15:clr>
        </p15:guide>
        <p15:guide id="2" pos="531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2 ANIMATED Section Title">
    <p:spTree>
      <p:nvGrpSpPr>
        <p:cNvPr id="1" name=""/>
        <p:cNvGrpSpPr/>
        <p:nvPr/>
      </p:nvGrpSpPr>
      <p:grpSpPr>
        <a:xfrm>
          <a:off x="0" y="0"/>
          <a:ext cx="0" cy="0"/>
          <a:chOff x="0" y="0"/>
          <a:chExt cx="0" cy="0"/>
        </a:xfrm>
      </p:grpSpPr>
      <p:sp>
        <p:nvSpPr>
          <p:cNvPr id="48" name="Freeform 27">
            <a:extLst>
              <a:ext uri="{FF2B5EF4-FFF2-40B4-BE49-F238E27FC236}">
                <a16:creationId xmlns:a16="http://schemas.microsoft.com/office/drawing/2014/main" id="{57C6F995-CCBD-41AD-BF29-43CCD4E0E2A5}"/>
              </a:ext>
            </a:extLst>
          </p:cNvPr>
          <p:cNvSpPr>
            <a:spLocks/>
          </p:cNvSpPr>
          <p:nvPr/>
        </p:nvSpPr>
        <p:spPr bwMode="auto">
          <a:xfrm>
            <a:off x="1" y="4438650"/>
            <a:ext cx="1108079" cy="1966912"/>
          </a:xfrm>
          <a:custGeom>
            <a:avLst/>
            <a:gdLst>
              <a:gd name="T0" fmla="*/ 0 w 3040"/>
              <a:gd name="T1" fmla="*/ 44 h 5416"/>
              <a:gd name="T2" fmla="*/ 2088 w 3040"/>
              <a:gd name="T3" fmla="*/ 0 h 5416"/>
              <a:gd name="T4" fmla="*/ 3040 w 3040"/>
              <a:gd name="T5" fmla="*/ 5416 h 5416"/>
              <a:gd name="T6" fmla="*/ 0 w 3040"/>
              <a:gd name="T7" fmla="*/ 5416 h 5416"/>
              <a:gd name="T8" fmla="*/ 0 w 3040"/>
              <a:gd name="T9" fmla="*/ 44 h 5416"/>
            </a:gdLst>
            <a:ahLst/>
            <a:cxnLst>
              <a:cxn ang="0">
                <a:pos x="T0" y="T1"/>
              </a:cxn>
              <a:cxn ang="0">
                <a:pos x="T2" y="T3"/>
              </a:cxn>
              <a:cxn ang="0">
                <a:pos x="T4" y="T5"/>
              </a:cxn>
              <a:cxn ang="0">
                <a:pos x="T6" y="T7"/>
              </a:cxn>
              <a:cxn ang="0">
                <a:pos x="T8" y="T9"/>
              </a:cxn>
            </a:cxnLst>
            <a:rect l="0" t="0" r="r" b="b"/>
            <a:pathLst>
              <a:path w="3040" h="5416">
                <a:moveTo>
                  <a:pt x="0" y="44"/>
                </a:moveTo>
                <a:lnTo>
                  <a:pt x="2088" y="0"/>
                </a:lnTo>
                <a:lnTo>
                  <a:pt x="3040" y="5416"/>
                </a:lnTo>
                <a:lnTo>
                  <a:pt x="0" y="5416"/>
                </a:lnTo>
                <a:lnTo>
                  <a:pt x="0" y="44"/>
                </a:lnTo>
                <a:close/>
              </a:path>
            </a:pathLst>
          </a:custGeom>
          <a:solidFill>
            <a:schemeClr val="accent5">
              <a:alpha val="70000"/>
            </a:schemeClr>
          </a:solidFill>
          <a:ln>
            <a:noFill/>
          </a:ln>
        </p:spPr>
        <p:txBody>
          <a:bodyPr vert="horz" wrap="square" lIns="68580" tIns="34290" rIns="68580" bIns="34290" numCol="1" anchor="t" anchorCtr="0" compatLnSpc="1">
            <a:prstTxWarp prst="textNoShape">
              <a:avLst/>
            </a:prstTxWarp>
          </a:bodyPr>
          <a:lstStyle/>
          <a:p>
            <a:endParaRPr lang="en-US" sz="1350" u="sng" dirty="0"/>
          </a:p>
        </p:txBody>
      </p:sp>
      <p:grpSp>
        <p:nvGrpSpPr>
          <p:cNvPr id="25" name="Group 24">
            <a:extLst>
              <a:ext uri="{FF2B5EF4-FFF2-40B4-BE49-F238E27FC236}">
                <a16:creationId xmlns:a16="http://schemas.microsoft.com/office/drawing/2014/main" id="{D5E9C78A-B124-4C40-9C41-F82C0A51F660}"/>
              </a:ext>
            </a:extLst>
          </p:cNvPr>
          <p:cNvGrpSpPr/>
          <p:nvPr/>
        </p:nvGrpSpPr>
        <p:grpSpPr>
          <a:xfrm>
            <a:off x="1320201" y="815975"/>
            <a:ext cx="10919427" cy="1905658"/>
            <a:chOff x="1320200" y="815975"/>
            <a:chExt cx="10919426" cy="1905658"/>
          </a:xfrm>
          <a:noFill/>
        </p:grpSpPr>
        <p:sp>
          <p:nvSpPr>
            <p:cNvPr id="12" name="Freeform 5">
              <a:extLst>
                <a:ext uri="{FF2B5EF4-FFF2-40B4-BE49-F238E27FC236}">
                  <a16:creationId xmlns:a16="http://schemas.microsoft.com/office/drawing/2014/main" id="{219DFAFB-1634-4C46-9863-95B12296C2B8}"/>
                </a:ext>
              </a:extLst>
            </p:cNvPr>
            <p:cNvSpPr>
              <a:spLocks/>
            </p:cNvSpPr>
            <p:nvPr/>
          </p:nvSpPr>
          <p:spPr bwMode="auto">
            <a:xfrm>
              <a:off x="1608992" y="815975"/>
              <a:ext cx="10630634" cy="1905658"/>
            </a:xfrm>
            <a:custGeom>
              <a:avLst/>
              <a:gdLst>
                <a:gd name="T0" fmla="*/ 29951 w 29968"/>
                <a:gd name="T1" fmla="*/ 5199 h 5199"/>
                <a:gd name="T2" fmla="*/ 29968 w 29968"/>
                <a:gd name="T3" fmla="*/ 0 h 5199"/>
                <a:gd name="T4" fmla="*/ 0 w 29968"/>
                <a:gd name="T5" fmla="*/ 111 h 5199"/>
                <a:gd name="T6" fmla="*/ 1274 w 29968"/>
                <a:gd name="T7" fmla="*/ 3732 h 5199"/>
                <a:gd name="T8" fmla="*/ 29951 w 29968"/>
                <a:gd name="T9" fmla="*/ 5199 h 5199"/>
              </a:gdLst>
              <a:ahLst/>
              <a:cxnLst>
                <a:cxn ang="0">
                  <a:pos x="T0" y="T1"/>
                </a:cxn>
                <a:cxn ang="0">
                  <a:pos x="T2" y="T3"/>
                </a:cxn>
                <a:cxn ang="0">
                  <a:pos x="T4" y="T5"/>
                </a:cxn>
                <a:cxn ang="0">
                  <a:pos x="T6" y="T7"/>
                </a:cxn>
                <a:cxn ang="0">
                  <a:pos x="T8" y="T9"/>
                </a:cxn>
              </a:cxnLst>
              <a:rect l="0" t="0" r="r" b="b"/>
              <a:pathLst>
                <a:path w="29968" h="5199">
                  <a:moveTo>
                    <a:pt x="29951" y="5199"/>
                  </a:moveTo>
                  <a:lnTo>
                    <a:pt x="29968" y="0"/>
                  </a:lnTo>
                  <a:lnTo>
                    <a:pt x="0" y="111"/>
                  </a:lnTo>
                  <a:lnTo>
                    <a:pt x="1274" y="3732"/>
                  </a:lnTo>
                  <a:lnTo>
                    <a:pt x="29951" y="5199"/>
                  </a:lnTo>
                  <a:close/>
                </a:path>
              </a:pathLst>
            </a:custGeom>
            <a:grpFill/>
            <a:ln>
              <a:noFill/>
            </a:ln>
          </p:spPr>
          <p:txBody>
            <a:bodyPr vert="horz" wrap="square" lIns="91440" tIns="45720" rIns="91440" bIns="45720" numCol="1" anchor="t" anchorCtr="0" compatLnSpc="1">
              <a:prstTxWarp prst="textNoShape">
                <a:avLst/>
              </a:prstTxWarp>
            </a:bodyPr>
            <a:lstStyle/>
            <a:p>
              <a:endParaRPr lang="en-US" sz="1350" dirty="0"/>
            </a:p>
          </p:txBody>
        </p:sp>
        <p:sp>
          <p:nvSpPr>
            <p:cNvPr id="13" name="Freeform 6">
              <a:extLst>
                <a:ext uri="{FF2B5EF4-FFF2-40B4-BE49-F238E27FC236}">
                  <a16:creationId xmlns:a16="http://schemas.microsoft.com/office/drawing/2014/main" id="{E51BB538-E768-494F-AB83-ABC9CC26CD1A}"/>
                </a:ext>
              </a:extLst>
            </p:cNvPr>
            <p:cNvSpPr>
              <a:spLocks/>
            </p:cNvSpPr>
            <p:nvPr/>
          </p:nvSpPr>
          <p:spPr bwMode="auto">
            <a:xfrm>
              <a:off x="1320200" y="978557"/>
              <a:ext cx="10919425" cy="1439863"/>
            </a:xfrm>
            <a:custGeom>
              <a:avLst/>
              <a:gdLst>
                <a:gd name="T0" fmla="*/ 30783 w 30783"/>
                <a:gd name="T1" fmla="*/ 0 h 3960"/>
                <a:gd name="T2" fmla="*/ 0 w 30783"/>
                <a:gd name="T3" fmla="*/ 407 h 3960"/>
                <a:gd name="T4" fmla="*/ 1420 w 30783"/>
                <a:gd name="T5" fmla="*/ 3770 h 3960"/>
                <a:gd name="T6" fmla="*/ 30783 w 30783"/>
                <a:gd name="T7" fmla="*/ 3960 h 3960"/>
              </a:gdLst>
              <a:ahLst/>
              <a:cxnLst>
                <a:cxn ang="0">
                  <a:pos x="T0" y="T1"/>
                </a:cxn>
                <a:cxn ang="0">
                  <a:pos x="T2" y="T3"/>
                </a:cxn>
                <a:cxn ang="0">
                  <a:pos x="T4" y="T5"/>
                </a:cxn>
                <a:cxn ang="0">
                  <a:pos x="T6" y="T7"/>
                </a:cxn>
              </a:cxnLst>
              <a:rect l="0" t="0" r="r" b="b"/>
              <a:pathLst>
                <a:path w="30783" h="3960">
                  <a:moveTo>
                    <a:pt x="30783" y="0"/>
                  </a:moveTo>
                  <a:lnTo>
                    <a:pt x="0" y="407"/>
                  </a:lnTo>
                  <a:lnTo>
                    <a:pt x="1420" y="3770"/>
                  </a:lnTo>
                  <a:lnTo>
                    <a:pt x="30783" y="3960"/>
                  </a:lnTo>
                </a:path>
              </a:pathLst>
            </a:custGeom>
            <a:grpFill/>
            <a:ln w="254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sz="1350" dirty="0"/>
            </a:p>
          </p:txBody>
        </p:sp>
      </p:grpSp>
      <p:sp>
        <p:nvSpPr>
          <p:cNvPr id="20" name="Rectangle 19">
            <a:extLst>
              <a:ext uri="{FF2B5EF4-FFF2-40B4-BE49-F238E27FC236}">
                <a16:creationId xmlns:a16="http://schemas.microsoft.com/office/drawing/2014/main" id="{016A2C75-C776-4F04-9BD4-23167AE7E003}"/>
              </a:ext>
            </a:extLst>
          </p:cNvPr>
          <p:cNvSpPr/>
          <p:nvPr/>
        </p:nvSpPr>
        <p:spPr>
          <a:xfrm>
            <a:off x="-1418771" y="167535"/>
            <a:ext cx="1342571" cy="46628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lIns="34290" rIns="34290" rtlCol="0" anchor="ctr">
            <a:spAutoFit/>
          </a:bodyPr>
          <a:lstStyle/>
          <a:p>
            <a:pPr algn="ctr">
              <a:lnSpc>
                <a:spcPct val="90000"/>
              </a:lnSpc>
            </a:pPr>
            <a:r>
              <a:rPr lang="en-US" sz="1350" dirty="0">
                <a:latin typeface="Arial Narrow" panose="020B0606020202030204" pitchFamily="34" charset="0"/>
              </a:rPr>
              <a:t>Animation is on master layout</a:t>
            </a:r>
          </a:p>
        </p:txBody>
      </p:sp>
      <p:sp>
        <p:nvSpPr>
          <p:cNvPr id="24" name="Rectangle 23">
            <a:extLst>
              <a:ext uri="{FF2B5EF4-FFF2-40B4-BE49-F238E27FC236}">
                <a16:creationId xmlns:a16="http://schemas.microsoft.com/office/drawing/2014/main" id="{F1F8C3C9-4318-4A50-96C8-BCBFA35DE970}"/>
              </a:ext>
            </a:extLst>
          </p:cNvPr>
          <p:cNvSpPr/>
          <p:nvPr/>
        </p:nvSpPr>
        <p:spPr bwMode="gray">
          <a:xfrm>
            <a:off x="-139698" y="6419565"/>
            <a:ext cx="12331700" cy="4431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7" name="Date Placeholder 6">
            <a:extLst>
              <a:ext uri="{FF2B5EF4-FFF2-40B4-BE49-F238E27FC236}">
                <a16:creationId xmlns:a16="http://schemas.microsoft.com/office/drawing/2014/main" id="{AB41CCCD-276D-497B-B9F5-1B3F502BF3E7}"/>
              </a:ext>
            </a:extLst>
          </p:cNvPr>
          <p:cNvSpPr>
            <a:spLocks noGrp="1"/>
          </p:cNvSpPr>
          <p:nvPr>
            <p:ph type="dt" sz="half" idx="11"/>
          </p:nvPr>
        </p:nvSpPr>
        <p:spPr>
          <a:xfrm>
            <a:off x="9038605" y="6694079"/>
            <a:ext cx="1462043" cy="138499"/>
          </a:xfrm>
          <a:prstGeom prst="rect">
            <a:avLst/>
          </a:prstGeom>
        </p:spPr>
        <p:txBody>
          <a:bodyPr/>
          <a:lstStyle/>
          <a:p>
            <a:r>
              <a:rPr lang="en-US"/>
              <a:t>3/28/2021</a:t>
            </a:r>
            <a:endParaRPr lang="en-US" dirty="0"/>
          </a:p>
        </p:txBody>
      </p:sp>
      <p:sp>
        <p:nvSpPr>
          <p:cNvPr id="8" name="Footer Placeholder 7">
            <a:extLst>
              <a:ext uri="{FF2B5EF4-FFF2-40B4-BE49-F238E27FC236}">
                <a16:creationId xmlns:a16="http://schemas.microsoft.com/office/drawing/2014/main" id="{41F3E741-086C-43FA-A56A-6E171685D3DF}"/>
              </a:ext>
            </a:extLst>
          </p:cNvPr>
          <p:cNvSpPr>
            <a:spLocks noGrp="1"/>
          </p:cNvSpPr>
          <p:nvPr>
            <p:ph type="ftr" sz="quarter" idx="12"/>
          </p:nvPr>
        </p:nvSpPr>
        <p:spPr/>
        <p:txBody>
          <a:bodyPr/>
          <a:lstStyle/>
          <a:p>
            <a:r>
              <a:rPr lang="en-US"/>
              <a:t>AIA CA Series - Make The Grade: Photovoltaics (PV) and All-Electric Design Considerations</a:t>
            </a:r>
            <a:endParaRPr lang="en-US" dirty="0"/>
          </a:p>
        </p:txBody>
      </p:sp>
      <p:sp>
        <p:nvSpPr>
          <p:cNvPr id="9" name="Slide Number Placeholder 8">
            <a:extLst>
              <a:ext uri="{FF2B5EF4-FFF2-40B4-BE49-F238E27FC236}">
                <a16:creationId xmlns:a16="http://schemas.microsoft.com/office/drawing/2014/main" id="{449E96F0-3654-4E19-A950-F7CD02CFB72F}"/>
              </a:ext>
            </a:extLst>
          </p:cNvPr>
          <p:cNvSpPr>
            <a:spLocks noGrp="1"/>
          </p:cNvSpPr>
          <p:nvPr>
            <p:ph type="sldNum" sz="quarter" idx="13"/>
          </p:nvPr>
        </p:nvSpPr>
        <p:spPr/>
        <p:txBody>
          <a:bodyPr/>
          <a:lstStyle/>
          <a:p>
            <a:fld id="{2D546CA2-C1D2-4324-9E39-7858381B15B9}" type="slidenum">
              <a:rPr lang="en-US" smtClean="0"/>
              <a:pPr/>
              <a:t>‹#›</a:t>
            </a:fld>
            <a:endParaRPr lang="en-US" dirty="0"/>
          </a:p>
        </p:txBody>
      </p:sp>
      <p:sp>
        <p:nvSpPr>
          <p:cNvPr id="2" name="Title 1"/>
          <p:cNvSpPr>
            <a:spLocks noGrp="1"/>
          </p:cNvSpPr>
          <p:nvPr>
            <p:ph type="ctrTitle" hasCustomPrompt="1"/>
          </p:nvPr>
        </p:nvSpPr>
        <p:spPr>
          <a:xfrm>
            <a:off x="3441108" y="1248356"/>
            <a:ext cx="8141289" cy="838435"/>
          </a:xfrm>
        </p:spPr>
        <p:txBody>
          <a:bodyPr wrap="square" tIns="0" anchor="ctr" anchorCtr="0">
            <a:spAutoFit/>
          </a:bodyPr>
          <a:lstStyle>
            <a:lvl1pPr>
              <a:defRPr sz="3200" b="0" spc="-53" baseline="0">
                <a:ln>
                  <a:noFill/>
                </a:ln>
                <a:solidFill>
                  <a:schemeClr val="tx1"/>
                </a:solidFill>
                <a:latin typeface="+mj-lt"/>
              </a:defRPr>
            </a:lvl1pPr>
          </a:lstStyle>
          <a:p>
            <a:r>
              <a:rPr lang="en-US" dirty="0"/>
              <a:t>&lt; 2 ANIMATED Section Title &gt; </a:t>
            </a:r>
            <a:r>
              <a:rPr lang="en-US" dirty="0">
                <a:latin typeface="+mj-lt"/>
              </a:rPr>
              <a:t>(Neutral) Click to enter title</a:t>
            </a:r>
            <a:endParaRPr lang="en-US" dirty="0"/>
          </a:p>
        </p:txBody>
      </p:sp>
      <p:sp>
        <p:nvSpPr>
          <p:cNvPr id="6" name="Text Placeholder 5">
            <a:extLst>
              <a:ext uri="{FF2B5EF4-FFF2-40B4-BE49-F238E27FC236}">
                <a16:creationId xmlns:a16="http://schemas.microsoft.com/office/drawing/2014/main" id="{92614BF9-1905-48E1-B49D-9615E04BF28F}"/>
              </a:ext>
            </a:extLst>
          </p:cNvPr>
          <p:cNvSpPr>
            <a:spLocks noGrp="1"/>
          </p:cNvSpPr>
          <p:nvPr>
            <p:ph type="body" sz="quarter" idx="10" hasCustomPrompt="1"/>
          </p:nvPr>
        </p:nvSpPr>
        <p:spPr>
          <a:xfrm>
            <a:off x="3441106" y="2578958"/>
            <a:ext cx="8141289" cy="3821842"/>
          </a:xfrm>
        </p:spPr>
        <p:txBody>
          <a:bodyPr>
            <a:normAutofit/>
          </a:bodyPr>
          <a:lstStyle>
            <a:lvl1pPr>
              <a:spcBef>
                <a:spcPts val="1800"/>
              </a:spcBef>
              <a:defRPr sz="2000"/>
            </a:lvl1pPr>
            <a:lvl2pPr>
              <a:spcBef>
                <a:spcPts val="1200"/>
              </a:spcBef>
              <a:defRPr sz="2000"/>
            </a:lvl2pPr>
            <a:lvl3pPr>
              <a:spcBef>
                <a:spcPts val="600"/>
              </a:spcBef>
              <a:defRPr sz="2000"/>
            </a:lvl3pPr>
            <a:lvl4pPr>
              <a:spcBef>
                <a:spcPts val="600"/>
              </a:spcBef>
              <a:defRPr sz="2000"/>
            </a:lvl4pPr>
            <a:lvl5pPr>
              <a:spcBef>
                <a:spcPts val="600"/>
              </a:spcBef>
              <a:defRPr sz="2000"/>
            </a:lvl5pPr>
          </a:lstStyle>
          <a:p>
            <a:pPr lvl="0"/>
            <a:r>
              <a:rPr lang="en-US" dirty="0"/>
              <a:t>&lt; Subordinate info, if you have any, goes here &gt;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3" name="Freeform 22">
            <a:extLst>
              <a:ext uri="{FF2B5EF4-FFF2-40B4-BE49-F238E27FC236}">
                <a16:creationId xmlns:a16="http://schemas.microsoft.com/office/drawing/2014/main" id="{76026BAA-F2FC-4C6D-B7FF-F90644D80DE0}"/>
              </a:ext>
            </a:extLst>
          </p:cNvPr>
          <p:cNvSpPr>
            <a:spLocks/>
          </p:cNvSpPr>
          <p:nvPr/>
        </p:nvSpPr>
        <p:spPr bwMode="auto">
          <a:xfrm>
            <a:off x="1371604" y="4229100"/>
            <a:ext cx="1458913" cy="2176462"/>
          </a:xfrm>
          <a:custGeom>
            <a:avLst/>
            <a:gdLst>
              <a:gd name="T0" fmla="*/ 0 w 4048"/>
              <a:gd name="T1" fmla="*/ 284 h 5994"/>
              <a:gd name="T2" fmla="*/ 4048 w 4048"/>
              <a:gd name="T3" fmla="*/ 0 h 5994"/>
              <a:gd name="T4" fmla="*/ 3337 w 4048"/>
              <a:gd name="T5" fmla="*/ 5994 h 5994"/>
              <a:gd name="T6" fmla="*/ 571 w 4048"/>
              <a:gd name="T7" fmla="*/ 5994 h 5994"/>
              <a:gd name="T8" fmla="*/ 0 w 4048"/>
              <a:gd name="T9" fmla="*/ 284 h 5994"/>
            </a:gdLst>
            <a:ahLst/>
            <a:cxnLst>
              <a:cxn ang="0">
                <a:pos x="T0" y="T1"/>
              </a:cxn>
              <a:cxn ang="0">
                <a:pos x="T2" y="T3"/>
              </a:cxn>
              <a:cxn ang="0">
                <a:pos x="T4" y="T5"/>
              </a:cxn>
              <a:cxn ang="0">
                <a:pos x="T6" y="T7"/>
              </a:cxn>
              <a:cxn ang="0">
                <a:pos x="T8" y="T9"/>
              </a:cxn>
            </a:cxnLst>
            <a:rect l="0" t="0" r="r" b="b"/>
            <a:pathLst>
              <a:path w="4048" h="5994">
                <a:moveTo>
                  <a:pt x="0" y="284"/>
                </a:moveTo>
                <a:lnTo>
                  <a:pt x="4048" y="0"/>
                </a:lnTo>
                <a:lnTo>
                  <a:pt x="3337" y="5994"/>
                </a:lnTo>
                <a:lnTo>
                  <a:pt x="571" y="5994"/>
                </a:lnTo>
                <a:lnTo>
                  <a:pt x="0" y="284"/>
                </a:lnTo>
                <a:close/>
              </a:path>
            </a:pathLst>
          </a:custGeom>
          <a:solidFill>
            <a:schemeClr val="accent3">
              <a:lumMod val="40000"/>
              <a:lumOff val="60000"/>
            </a:schemeClr>
          </a:solidFill>
          <a:ln>
            <a:noFill/>
          </a:ln>
        </p:spPr>
        <p:txBody>
          <a:bodyPr vert="horz" wrap="square" lIns="68580" tIns="34290" rIns="68580" bIns="34290" numCol="1" anchor="t" anchorCtr="0" compatLnSpc="1">
            <a:prstTxWarp prst="textNoShape">
              <a:avLst/>
            </a:prstTxWarp>
          </a:bodyPr>
          <a:lstStyle/>
          <a:p>
            <a:endParaRPr lang="en-US" sz="1350" u="sng" dirty="0"/>
          </a:p>
        </p:txBody>
      </p:sp>
      <p:sp>
        <p:nvSpPr>
          <p:cNvPr id="44" name="Freeform 23">
            <a:extLst>
              <a:ext uri="{FF2B5EF4-FFF2-40B4-BE49-F238E27FC236}">
                <a16:creationId xmlns:a16="http://schemas.microsoft.com/office/drawing/2014/main" id="{B73E9303-7C41-45FE-AB8A-0F3D505488C3}"/>
              </a:ext>
            </a:extLst>
          </p:cNvPr>
          <p:cNvSpPr>
            <a:spLocks noEditPoints="1"/>
          </p:cNvSpPr>
          <p:nvPr/>
        </p:nvSpPr>
        <p:spPr bwMode="auto">
          <a:xfrm>
            <a:off x="1427164" y="4178300"/>
            <a:ext cx="1497013" cy="2228850"/>
          </a:xfrm>
          <a:custGeom>
            <a:avLst/>
            <a:gdLst>
              <a:gd name="T0" fmla="*/ 645 w 4153"/>
              <a:gd name="T1" fmla="*/ 6136 h 6138"/>
              <a:gd name="T2" fmla="*/ 2 w 4153"/>
              <a:gd name="T3" fmla="*/ 22 h 6138"/>
              <a:gd name="T4" fmla="*/ 47 w 4153"/>
              <a:gd name="T5" fmla="*/ 20 h 6138"/>
              <a:gd name="T6" fmla="*/ 690 w 4153"/>
              <a:gd name="T7" fmla="*/ 6133 h 6138"/>
              <a:gd name="T8" fmla="*/ 645 w 4153"/>
              <a:gd name="T9" fmla="*/ 6136 h 6138"/>
              <a:gd name="T10" fmla="*/ 2 w 4153"/>
              <a:gd name="T11" fmla="*/ 22 h 6138"/>
              <a:gd name="T12" fmla="*/ 0 w 4153"/>
              <a:gd name="T13" fmla="*/ 0 h 6138"/>
              <a:gd name="T14" fmla="*/ 28 w 4153"/>
              <a:gd name="T15" fmla="*/ 3 h 6138"/>
              <a:gd name="T16" fmla="*/ 24 w 4153"/>
              <a:gd name="T17" fmla="*/ 21 h 6138"/>
              <a:gd name="T18" fmla="*/ 2 w 4153"/>
              <a:gd name="T19" fmla="*/ 22 h 6138"/>
              <a:gd name="T20" fmla="*/ 28 w 4153"/>
              <a:gd name="T21" fmla="*/ 3 h 6138"/>
              <a:gd name="T22" fmla="*/ 4131 w 4153"/>
              <a:gd name="T23" fmla="*/ 503 h 6138"/>
              <a:gd name="T24" fmla="*/ 4124 w 4153"/>
              <a:gd name="T25" fmla="*/ 539 h 6138"/>
              <a:gd name="T26" fmla="*/ 21 w 4153"/>
              <a:gd name="T27" fmla="*/ 39 h 6138"/>
              <a:gd name="T28" fmla="*/ 28 w 4153"/>
              <a:gd name="T29" fmla="*/ 3 h 6138"/>
              <a:gd name="T30" fmla="*/ 4131 w 4153"/>
              <a:gd name="T31" fmla="*/ 503 h 6138"/>
              <a:gd name="T32" fmla="*/ 4153 w 4153"/>
              <a:gd name="T33" fmla="*/ 505 h 6138"/>
              <a:gd name="T34" fmla="*/ 4150 w 4153"/>
              <a:gd name="T35" fmla="*/ 524 h 6138"/>
              <a:gd name="T36" fmla="*/ 4128 w 4153"/>
              <a:gd name="T37" fmla="*/ 521 h 6138"/>
              <a:gd name="T38" fmla="*/ 4131 w 4153"/>
              <a:gd name="T39" fmla="*/ 503 h 6138"/>
              <a:gd name="T40" fmla="*/ 4150 w 4153"/>
              <a:gd name="T41" fmla="*/ 524 h 6138"/>
              <a:gd name="T42" fmla="*/ 3051 w 4153"/>
              <a:gd name="T43" fmla="*/ 6138 h 6138"/>
              <a:gd name="T44" fmla="*/ 3008 w 4153"/>
              <a:gd name="T45" fmla="*/ 6132 h 6138"/>
              <a:gd name="T46" fmla="*/ 4106 w 4153"/>
              <a:gd name="T47" fmla="*/ 518 h 6138"/>
              <a:gd name="T48" fmla="*/ 4150 w 4153"/>
              <a:gd name="T49" fmla="*/ 524 h 6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153" h="6138">
                <a:moveTo>
                  <a:pt x="645" y="6136"/>
                </a:moveTo>
                <a:lnTo>
                  <a:pt x="2" y="22"/>
                </a:lnTo>
                <a:lnTo>
                  <a:pt x="47" y="20"/>
                </a:lnTo>
                <a:lnTo>
                  <a:pt x="690" y="6133"/>
                </a:lnTo>
                <a:lnTo>
                  <a:pt x="645" y="6136"/>
                </a:lnTo>
                <a:close/>
                <a:moveTo>
                  <a:pt x="2" y="22"/>
                </a:moveTo>
                <a:lnTo>
                  <a:pt x="0" y="0"/>
                </a:lnTo>
                <a:lnTo>
                  <a:pt x="28" y="3"/>
                </a:lnTo>
                <a:lnTo>
                  <a:pt x="24" y="21"/>
                </a:lnTo>
                <a:lnTo>
                  <a:pt x="2" y="22"/>
                </a:lnTo>
                <a:close/>
                <a:moveTo>
                  <a:pt x="28" y="3"/>
                </a:moveTo>
                <a:lnTo>
                  <a:pt x="4131" y="503"/>
                </a:lnTo>
                <a:lnTo>
                  <a:pt x="4124" y="539"/>
                </a:lnTo>
                <a:lnTo>
                  <a:pt x="21" y="39"/>
                </a:lnTo>
                <a:lnTo>
                  <a:pt x="28" y="3"/>
                </a:lnTo>
                <a:close/>
                <a:moveTo>
                  <a:pt x="4131" y="503"/>
                </a:moveTo>
                <a:lnTo>
                  <a:pt x="4153" y="505"/>
                </a:lnTo>
                <a:lnTo>
                  <a:pt x="4150" y="524"/>
                </a:lnTo>
                <a:lnTo>
                  <a:pt x="4128" y="521"/>
                </a:lnTo>
                <a:lnTo>
                  <a:pt x="4131" y="503"/>
                </a:lnTo>
                <a:close/>
                <a:moveTo>
                  <a:pt x="4150" y="524"/>
                </a:moveTo>
                <a:lnTo>
                  <a:pt x="3051" y="6138"/>
                </a:lnTo>
                <a:lnTo>
                  <a:pt x="3008" y="6132"/>
                </a:lnTo>
                <a:lnTo>
                  <a:pt x="4106" y="518"/>
                </a:lnTo>
                <a:lnTo>
                  <a:pt x="4150" y="524"/>
                </a:lnTo>
                <a:close/>
              </a:path>
            </a:pathLst>
          </a:custGeom>
          <a:solidFill>
            <a:schemeClr val="accent5">
              <a:lumMod val="75000"/>
            </a:schemeClr>
          </a:solidFill>
          <a:ln>
            <a:noFill/>
          </a:ln>
        </p:spPr>
        <p:txBody>
          <a:bodyPr vert="horz" wrap="square" lIns="68580" tIns="34290" rIns="68580" bIns="34290" numCol="1" anchor="t" anchorCtr="0" compatLnSpc="1">
            <a:prstTxWarp prst="textNoShape">
              <a:avLst/>
            </a:prstTxWarp>
          </a:bodyPr>
          <a:lstStyle/>
          <a:p>
            <a:endParaRPr lang="en-US" sz="1350" u="sng" dirty="0"/>
          </a:p>
        </p:txBody>
      </p:sp>
      <p:sp>
        <p:nvSpPr>
          <p:cNvPr id="45" name="Freeform 24">
            <a:extLst>
              <a:ext uri="{FF2B5EF4-FFF2-40B4-BE49-F238E27FC236}">
                <a16:creationId xmlns:a16="http://schemas.microsoft.com/office/drawing/2014/main" id="{FE67DD6C-20DB-46DA-907E-D5D47DAF28F0}"/>
              </a:ext>
            </a:extLst>
          </p:cNvPr>
          <p:cNvSpPr>
            <a:spLocks/>
          </p:cNvSpPr>
          <p:nvPr/>
        </p:nvSpPr>
        <p:spPr bwMode="auto">
          <a:xfrm>
            <a:off x="1131893" y="3021013"/>
            <a:ext cx="322263" cy="1069975"/>
          </a:xfrm>
          <a:custGeom>
            <a:avLst/>
            <a:gdLst>
              <a:gd name="T0" fmla="*/ 0 w 896"/>
              <a:gd name="T1" fmla="*/ 1473 h 2946"/>
              <a:gd name="T2" fmla="*/ 204 w 896"/>
              <a:gd name="T3" fmla="*/ 1434 h 2946"/>
              <a:gd name="T4" fmla="*/ 325 w 896"/>
              <a:gd name="T5" fmla="*/ 1422 h 2946"/>
              <a:gd name="T6" fmla="*/ 196 w 896"/>
              <a:gd name="T7" fmla="*/ 1266 h 2946"/>
              <a:gd name="T8" fmla="*/ 35 w 896"/>
              <a:gd name="T9" fmla="*/ 1044 h 2946"/>
              <a:gd name="T10" fmla="*/ 321 w 896"/>
              <a:gd name="T11" fmla="*/ 1277 h 2946"/>
              <a:gd name="T12" fmla="*/ 398 w 896"/>
              <a:gd name="T13" fmla="*/ 1347 h 2946"/>
              <a:gd name="T14" fmla="*/ 398 w 896"/>
              <a:gd name="T15" fmla="*/ 1225 h 2946"/>
              <a:gd name="T16" fmla="*/ 448 w 896"/>
              <a:gd name="T17" fmla="*/ 0 h 2946"/>
              <a:gd name="T18" fmla="*/ 498 w 896"/>
              <a:gd name="T19" fmla="*/ 1225 h 2946"/>
              <a:gd name="T20" fmla="*/ 498 w 896"/>
              <a:gd name="T21" fmla="*/ 1347 h 2946"/>
              <a:gd name="T22" fmla="*/ 575 w 896"/>
              <a:gd name="T23" fmla="*/ 1277 h 2946"/>
              <a:gd name="T24" fmla="*/ 861 w 896"/>
              <a:gd name="T25" fmla="*/ 1044 h 2946"/>
              <a:gd name="T26" fmla="*/ 700 w 896"/>
              <a:gd name="T27" fmla="*/ 1266 h 2946"/>
              <a:gd name="T28" fmla="*/ 570 w 896"/>
              <a:gd name="T29" fmla="*/ 1422 h 2946"/>
              <a:gd name="T30" fmla="*/ 692 w 896"/>
              <a:gd name="T31" fmla="*/ 1434 h 2946"/>
              <a:gd name="T32" fmla="*/ 896 w 896"/>
              <a:gd name="T33" fmla="*/ 1473 h 2946"/>
              <a:gd name="T34" fmla="*/ 692 w 896"/>
              <a:gd name="T35" fmla="*/ 1513 h 2946"/>
              <a:gd name="T36" fmla="*/ 570 w 896"/>
              <a:gd name="T37" fmla="*/ 1525 h 2946"/>
              <a:gd name="T38" fmla="*/ 700 w 896"/>
              <a:gd name="T39" fmla="*/ 1680 h 2946"/>
              <a:gd name="T40" fmla="*/ 861 w 896"/>
              <a:gd name="T41" fmla="*/ 1903 h 2946"/>
              <a:gd name="T42" fmla="*/ 575 w 896"/>
              <a:gd name="T43" fmla="*/ 1670 h 2946"/>
              <a:gd name="T44" fmla="*/ 498 w 896"/>
              <a:gd name="T45" fmla="*/ 1599 h 2946"/>
              <a:gd name="T46" fmla="*/ 498 w 896"/>
              <a:gd name="T47" fmla="*/ 1721 h 2946"/>
              <a:gd name="T48" fmla="*/ 448 w 896"/>
              <a:gd name="T49" fmla="*/ 2946 h 2946"/>
              <a:gd name="T50" fmla="*/ 398 w 896"/>
              <a:gd name="T51" fmla="*/ 1721 h 2946"/>
              <a:gd name="T52" fmla="*/ 398 w 896"/>
              <a:gd name="T53" fmla="*/ 1599 h 2946"/>
              <a:gd name="T54" fmla="*/ 321 w 896"/>
              <a:gd name="T55" fmla="*/ 1670 h 2946"/>
              <a:gd name="T56" fmla="*/ 35 w 896"/>
              <a:gd name="T57" fmla="*/ 1903 h 2946"/>
              <a:gd name="T58" fmla="*/ 196 w 896"/>
              <a:gd name="T59" fmla="*/ 1680 h 2946"/>
              <a:gd name="T60" fmla="*/ 325 w 896"/>
              <a:gd name="T61" fmla="*/ 1525 h 2946"/>
              <a:gd name="T62" fmla="*/ 204 w 896"/>
              <a:gd name="T63" fmla="*/ 1513 h 2946"/>
              <a:gd name="T64" fmla="*/ 0 w 896"/>
              <a:gd name="T65" fmla="*/ 1473 h 2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96" h="2946">
                <a:moveTo>
                  <a:pt x="0" y="1473"/>
                </a:moveTo>
                <a:cubicBezTo>
                  <a:pt x="63" y="1455"/>
                  <a:pt x="139" y="1441"/>
                  <a:pt x="204" y="1434"/>
                </a:cubicBezTo>
                <a:cubicBezTo>
                  <a:pt x="244" y="1429"/>
                  <a:pt x="285" y="1425"/>
                  <a:pt x="325" y="1422"/>
                </a:cubicBezTo>
                <a:cubicBezTo>
                  <a:pt x="282" y="1370"/>
                  <a:pt x="239" y="1318"/>
                  <a:pt x="196" y="1266"/>
                </a:cubicBezTo>
                <a:cubicBezTo>
                  <a:pt x="139" y="1195"/>
                  <a:pt x="85" y="1122"/>
                  <a:pt x="35" y="1044"/>
                </a:cubicBezTo>
                <a:cubicBezTo>
                  <a:pt x="139" y="1120"/>
                  <a:pt x="224" y="1188"/>
                  <a:pt x="321" y="1277"/>
                </a:cubicBezTo>
                <a:lnTo>
                  <a:pt x="398" y="1347"/>
                </a:lnTo>
                <a:lnTo>
                  <a:pt x="398" y="1225"/>
                </a:lnTo>
                <a:cubicBezTo>
                  <a:pt x="397" y="802"/>
                  <a:pt x="422" y="432"/>
                  <a:pt x="448" y="0"/>
                </a:cubicBezTo>
                <a:cubicBezTo>
                  <a:pt x="474" y="432"/>
                  <a:pt x="499" y="802"/>
                  <a:pt x="498" y="1225"/>
                </a:cubicBezTo>
                <a:lnTo>
                  <a:pt x="498" y="1347"/>
                </a:lnTo>
                <a:lnTo>
                  <a:pt x="575" y="1277"/>
                </a:lnTo>
                <a:cubicBezTo>
                  <a:pt x="672" y="1188"/>
                  <a:pt x="757" y="1120"/>
                  <a:pt x="861" y="1044"/>
                </a:cubicBezTo>
                <a:cubicBezTo>
                  <a:pt x="811" y="1122"/>
                  <a:pt x="757" y="1195"/>
                  <a:pt x="700" y="1266"/>
                </a:cubicBezTo>
                <a:cubicBezTo>
                  <a:pt x="657" y="1318"/>
                  <a:pt x="614" y="1370"/>
                  <a:pt x="570" y="1422"/>
                </a:cubicBezTo>
                <a:cubicBezTo>
                  <a:pt x="611" y="1425"/>
                  <a:pt x="652" y="1429"/>
                  <a:pt x="692" y="1434"/>
                </a:cubicBezTo>
                <a:cubicBezTo>
                  <a:pt x="757" y="1441"/>
                  <a:pt x="833" y="1455"/>
                  <a:pt x="896" y="1473"/>
                </a:cubicBezTo>
                <a:cubicBezTo>
                  <a:pt x="833" y="1491"/>
                  <a:pt x="757" y="1505"/>
                  <a:pt x="692" y="1513"/>
                </a:cubicBezTo>
                <a:cubicBezTo>
                  <a:pt x="652" y="1517"/>
                  <a:pt x="611" y="1521"/>
                  <a:pt x="570" y="1525"/>
                </a:cubicBezTo>
                <a:cubicBezTo>
                  <a:pt x="614" y="1576"/>
                  <a:pt x="657" y="1628"/>
                  <a:pt x="700" y="1680"/>
                </a:cubicBezTo>
                <a:cubicBezTo>
                  <a:pt x="757" y="1751"/>
                  <a:pt x="811" y="1824"/>
                  <a:pt x="861" y="1903"/>
                </a:cubicBezTo>
                <a:cubicBezTo>
                  <a:pt x="757" y="1826"/>
                  <a:pt x="672" y="1758"/>
                  <a:pt x="575" y="1670"/>
                </a:cubicBezTo>
                <a:lnTo>
                  <a:pt x="498" y="1599"/>
                </a:lnTo>
                <a:lnTo>
                  <a:pt x="498" y="1721"/>
                </a:lnTo>
                <a:cubicBezTo>
                  <a:pt x="499" y="2144"/>
                  <a:pt x="474" y="2514"/>
                  <a:pt x="448" y="2946"/>
                </a:cubicBezTo>
                <a:cubicBezTo>
                  <a:pt x="422" y="2514"/>
                  <a:pt x="397" y="2144"/>
                  <a:pt x="398" y="1721"/>
                </a:cubicBezTo>
                <a:lnTo>
                  <a:pt x="398" y="1599"/>
                </a:lnTo>
                <a:lnTo>
                  <a:pt x="321" y="1670"/>
                </a:lnTo>
                <a:cubicBezTo>
                  <a:pt x="224" y="1758"/>
                  <a:pt x="139" y="1826"/>
                  <a:pt x="35" y="1903"/>
                </a:cubicBezTo>
                <a:cubicBezTo>
                  <a:pt x="85" y="1824"/>
                  <a:pt x="139" y="1751"/>
                  <a:pt x="196" y="1680"/>
                </a:cubicBezTo>
                <a:cubicBezTo>
                  <a:pt x="239" y="1628"/>
                  <a:pt x="282" y="1576"/>
                  <a:pt x="325" y="1525"/>
                </a:cubicBezTo>
                <a:cubicBezTo>
                  <a:pt x="285" y="1521"/>
                  <a:pt x="244" y="1517"/>
                  <a:pt x="204" y="1513"/>
                </a:cubicBezTo>
                <a:cubicBezTo>
                  <a:pt x="139" y="1505"/>
                  <a:pt x="63" y="1491"/>
                  <a:pt x="0" y="1473"/>
                </a:cubicBezTo>
                <a:close/>
              </a:path>
            </a:pathLst>
          </a:custGeom>
          <a:solidFill>
            <a:schemeClr val="accent5">
              <a:alpha val="76000"/>
            </a:schemeClr>
          </a:solidFill>
          <a:ln>
            <a:noFill/>
          </a:ln>
        </p:spPr>
        <p:txBody>
          <a:bodyPr vert="horz" wrap="square" lIns="68580" tIns="34290" rIns="68580" bIns="34290" numCol="1" anchor="t" anchorCtr="0" compatLnSpc="1">
            <a:prstTxWarp prst="textNoShape">
              <a:avLst/>
            </a:prstTxWarp>
          </a:bodyPr>
          <a:lstStyle/>
          <a:p>
            <a:pPr lvl="0"/>
            <a:endParaRPr lang="en-US" sz="1350" u="sng" dirty="0"/>
          </a:p>
        </p:txBody>
      </p:sp>
      <p:sp>
        <p:nvSpPr>
          <p:cNvPr id="46" name="Freeform 25">
            <a:extLst>
              <a:ext uri="{FF2B5EF4-FFF2-40B4-BE49-F238E27FC236}">
                <a16:creationId xmlns:a16="http://schemas.microsoft.com/office/drawing/2014/main" id="{046A1DB8-4F2A-4570-96B6-19C9C5DEBA59}"/>
              </a:ext>
            </a:extLst>
          </p:cNvPr>
          <p:cNvSpPr>
            <a:spLocks/>
          </p:cNvSpPr>
          <p:nvPr/>
        </p:nvSpPr>
        <p:spPr bwMode="auto">
          <a:xfrm>
            <a:off x="728664" y="3716344"/>
            <a:ext cx="1254125" cy="2689225"/>
          </a:xfrm>
          <a:custGeom>
            <a:avLst/>
            <a:gdLst>
              <a:gd name="T0" fmla="*/ 0 w 3479"/>
              <a:gd name="T1" fmla="*/ 0 h 7406"/>
              <a:gd name="T2" fmla="*/ 3479 w 3479"/>
              <a:gd name="T3" fmla="*/ 454 h 7406"/>
              <a:gd name="T4" fmla="*/ 2472 w 3479"/>
              <a:gd name="T5" fmla="*/ 7406 h 7406"/>
              <a:gd name="T6" fmla="*/ 467 w 3479"/>
              <a:gd name="T7" fmla="*/ 7406 h 7406"/>
              <a:gd name="T8" fmla="*/ 0 w 3479"/>
              <a:gd name="T9" fmla="*/ 0 h 7406"/>
            </a:gdLst>
            <a:ahLst/>
            <a:cxnLst>
              <a:cxn ang="0">
                <a:pos x="T0" y="T1"/>
              </a:cxn>
              <a:cxn ang="0">
                <a:pos x="T2" y="T3"/>
              </a:cxn>
              <a:cxn ang="0">
                <a:pos x="T4" y="T5"/>
              </a:cxn>
              <a:cxn ang="0">
                <a:pos x="T6" y="T7"/>
              </a:cxn>
              <a:cxn ang="0">
                <a:pos x="T8" y="T9"/>
              </a:cxn>
            </a:cxnLst>
            <a:rect l="0" t="0" r="r" b="b"/>
            <a:pathLst>
              <a:path w="3479" h="7406">
                <a:moveTo>
                  <a:pt x="0" y="0"/>
                </a:moveTo>
                <a:lnTo>
                  <a:pt x="3479" y="454"/>
                </a:lnTo>
                <a:lnTo>
                  <a:pt x="2472" y="7406"/>
                </a:lnTo>
                <a:lnTo>
                  <a:pt x="467" y="7406"/>
                </a:lnTo>
                <a:lnTo>
                  <a:pt x="0" y="0"/>
                </a:lnTo>
                <a:close/>
              </a:path>
            </a:pathLst>
          </a:custGeom>
          <a:solidFill>
            <a:schemeClr val="accent5">
              <a:alpha val="46000"/>
            </a:schemeClr>
          </a:solidFill>
          <a:ln>
            <a:noFill/>
          </a:ln>
        </p:spPr>
        <p:txBody>
          <a:bodyPr vert="horz" wrap="square" lIns="68580" tIns="34290" rIns="68580" bIns="34290" numCol="1" anchor="t" anchorCtr="0" compatLnSpc="1">
            <a:prstTxWarp prst="textNoShape">
              <a:avLst/>
            </a:prstTxWarp>
          </a:bodyPr>
          <a:lstStyle/>
          <a:p>
            <a:endParaRPr lang="en-US" sz="1350" u="sng" dirty="0"/>
          </a:p>
        </p:txBody>
      </p:sp>
      <p:sp>
        <p:nvSpPr>
          <p:cNvPr id="47" name="Freeform 26">
            <a:extLst>
              <a:ext uri="{FF2B5EF4-FFF2-40B4-BE49-F238E27FC236}">
                <a16:creationId xmlns:a16="http://schemas.microsoft.com/office/drawing/2014/main" id="{742CE50A-F72F-4C72-9C99-BA8C9D7F131A}"/>
              </a:ext>
            </a:extLst>
          </p:cNvPr>
          <p:cNvSpPr>
            <a:spLocks noEditPoints="1"/>
          </p:cNvSpPr>
          <p:nvPr/>
        </p:nvSpPr>
        <p:spPr bwMode="auto">
          <a:xfrm>
            <a:off x="4767" y="4343400"/>
            <a:ext cx="906463" cy="2062162"/>
          </a:xfrm>
          <a:custGeom>
            <a:avLst/>
            <a:gdLst>
              <a:gd name="T0" fmla="*/ 0 w 2518"/>
              <a:gd name="T1" fmla="*/ 2090 h 5681"/>
              <a:gd name="T2" fmla="*/ 502 w 2518"/>
              <a:gd name="T3" fmla="*/ 21 h 5681"/>
              <a:gd name="T4" fmla="*/ 548 w 2518"/>
              <a:gd name="T5" fmla="*/ 28 h 5681"/>
              <a:gd name="T6" fmla="*/ 45 w 2518"/>
              <a:gd name="T7" fmla="*/ 2097 h 5681"/>
              <a:gd name="T8" fmla="*/ 0 w 2518"/>
              <a:gd name="T9" fmla="*/ 2090 h 5681"/>
              <a:gd name="T10" fmla="*/ 502 w 2518"/>
              <a:gd name="T11" fmla="*/ 21 h 5681"/>
              <a:gd name="T12" fmla="*/ 507 w 2518"/>
              <a:gd name="T13" fmla="*/ 0 h 5681"/>
              <a:gd name="T14" fmla="*/ 533 w 2518"/>
              <a:gd name="T15" fmla="*/ 7 h 5681"/>
              <a:gd name="T16" fmla="*/ 525 w 2518"/>
              <a:gd name="T17" fmla="*/ 24 h 5681"/>
              <a:gd name="T18" fmla="*/ 502 w 2518"/>
              <a:gd name="T19" fmla="*/ 21 h 5681"/>
              <a:gd name="T20" fmla="*/ 533 w 2518"/>
              <a:gd name="T21" fmla="*/ 7 h 5681"/>
              <a:gd name="T22" fmla="*/ 1971 w 2518"/>
              <a:gd name="T23" fmla="*/ 416 h 5681"/>
              <a:gd name="T24" fmla="*/ 1956 w 2518"/>
              <a:gd name="T25" fmla="*/ 451 h 5681"/>
              <a:gd name="T26" fmla="*/ 517 w 2518"/>
              <a:gd name="T27" fmla="*/ 42 h 5681"/>
              <a:gd name="T28" fmla="*/ 533 w 2518"/>
              <a:gd name="T29" fmla="*/ 7 h 5681"/>
              <a:gd name="T30" fmla="*/ 1971 w 2518"/>
              <a:gd name="T31" fmla="*/ 416 h 5681"/>
              <a:gd name="T32" fmla="*/ 1985 w 2518"/>
              <a:gd name="T33" fmla="*/ 420 h 5681"/>
              <a:gd name="T34" fmla="*/ 1987 w 2518"/>
              <a:gd name="T35" fmla="*/ 432 h 5681"/>
              <a:gd name="T36" fmla="*/ 1964 w 2518"/>
              <a:gd name="T37" fmla="*/ 433 h 5681"/>
              <a:gd name="T38" fmla="*/ 1971 w 2518"/>
              <a:gd name="T39" fmla="*/ 416 h 5681"/>
              <a:gd name="T40" fmla="*/ 1987 w 2518"/>
              <a:gd name="T41" fmla="*/ 432 h 5681"/>
              <a:gd name="T42" fmla="*/ 2518 w 2518"/>
              <a:gd name="T43" fmla="*/ 5679 h 5681"/>
              <a:gd name="T44" fmla="*/ 2472 w 2518"/>
              <a:gd name="T45" fmla="*/ 5681 h 5681"/>
              <a:gd name="T46" fmla="*/ 1941 w 2518"/>
              <a:gd name="T47" fmla="*/ 435 h 5681"/>
              <a:gd name="T48" fmla="*/ 1987 w 2518"/>
              <a:gd name="T49" fmla="*/ 432 h 5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18" h="5681">
                <a:moveTo>
                  <a:pt x="0" y="2090"/>
                </a:moveTo>
                <a:lnTo>
                  <a:pt x="502" y="21"/>
                </a:lnTo>
                <a:lnTo>
                  <a:pt x="548" y="28"/>
                </a:lnTo>
                <a:lnTo>
                  <a:pt x="45" y="2097"/>
                </a:lnTo>
                <a:lnTo>
                  <a:pt x="0" y="2090"/>
                </a:lnTo>
                <a:close/>
                <a:moveTo>
                  <a:pt x="502" y="21"/>
                </a:moveTo>
                <a:lnTo>
                  <a:pt x="507" y="0"/>
                </a:lnTo>
                <a:lnTo>
                  <a:pt x="533" y="7"/>
                </a:lnTo>
                <a:lnTo>
                  <a:pt x="525" y="24"/>
                </a:lnTo>
                <a:lnTo>
                  <a:pt x="502" y="21"/>
                </a:lnTo>
                <a:close/>
                <a:moveTo>
                  <a:pt x="533" y="7"/>
                </a:moveTo>
                <a:lnTo>
                  <a:pt x="1971" y="416"/>
                </a:lnTo>
                <a:lnTo>
                  <a:pt x="1956" y="451"/>
                </a:lnTo>
                <a:lnTo>
                  <a:pt x="517" y="42"/>
                </a:lnTo>
                <a:lnTo>
                  <a:pt x="533" y="7"/>
                </a:lnTo>
                <a:close/>
                <a:moveTo>
                  <a:pt x="1971" y="416"/>
                </a:moveTo>
                <a:lnTo>
                  <a:pt x="1985" y="420"/>
                </a:lnTo>
                <a:lnTo>
                  <a:pt x="1987" y="432"/>
                </a:lnTo>
                <a:lnTo>
                  <a:pt x="1964" y="433"/>
                </a:lnTo>
                <a:lnTo>
                  <a:pt x="1971" y="416"/>
                </a:lnTo>
                <a:close/>
                <a:moveTo>
                  <a:pt x="1987" y="432"/>
                </a:moveTo>
                <a:lnTo>
                  <a:pt x="2518" y="5679"/>
                </a:lnTo>
                <a:lnTo>
                  <a:pt x="2472" y="5681"/>
                </a:lnTo>
                <a:lnTo>
                  <a:pt x="1941" y="435"/>
                </a:lnTo>
                <a:lnTo>
                  <a:pt x="1987" y="432"/>
                </a:lnTo>
                <a:close/>
              </a:path>
            </a:pathLst>
          </a:custGeom>
          <a:solidFill>
            <a:srgbClr val="0F8E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u="sng" dirty="0"/>
          </a:p>
        </p:txBody>
      </p:sp>
      <p:sp>
        <p:nvSpPr>
          <p:cNvPr id="49" name="Freeform 28">
            <a:extLst>
              <a:ext uri="{FF2B5EF4-FFF2-40B4-BE49-F238E27FC236}">
                <a16:creationId xmlns:a16="http://schemas.microsoft.com/office/drawing/2014/main" id="{4FFA862B-A50D-4998-92BE-DFEE8A234B47}"/>
              </a:ext>
            </a:extLst>
          </p:cNvPr>
          <p:cNvSpPr>
            <a:spLocks/>
          </p:cNvSpPr>
          <p:nvPr/>
        </p:nvSpPr>
        <p:spPr bwMode="auto">
          <a:xfrm>
            <a:off x="384177" y="3689350"/>
            <a:ext cx="182563" cy="604837"/>
          </a:xfrm>
          <a:custGeom>
            <a:avLst/>
            <a:gdLst>
              <a:gd name="T0" fmla="*/ 0 w 506"/>
              <a:gd name="T1" fmla="*/ 833 h 1665"/>
              <a:gd name="T2" fmla="*/ 115 w 506"/>
              <a:gd name="T3" fmla="*/ 810 h 1665"/>
              <a:gd name="T4" fmla="*/ 184 w 506"/>
              <a:gd name="T5" fmla="*/ 803 h 1665"/>
              <a:gd name="T6" fmla="*/ 111 w 506"/>
              <a:gd name="T7" fmla="*/ 715 h 1665"/>
              <a:gd name="T8" fmla="*/ 20 w 506"/>
              <a:gd name="T9" fmla="*/ 590 h 1665"/>
              <a:gd name="T10" fmla="*/ 182 w 506"/>
              <a:gd name="T11" fmla="*/ 721 h 1665"/>
              <a:gd name="T12" fmla="*/ 225 w 506"/>
              <a:gd name="T13" fmla="*/ 761 h 1665"/>
              <a:gd name="T14" fmla="*/ 225 w 506"/>
              <a:gd name="T15" fmla="*/ 692 h 1665"/>
              <a:gd name="T16" fmla="*/ 253 w 506"/>
              <a:gd name="T17" fmla="*/ 0 h 1665"/>
              <a:gd name="T18" fmla="*/ 281 w 506"/>
              <a:gd name="T19" fmla="*/ 692 h 1665"/>
              <a:gd name="T20" fmla="*/ 281 w 506"/>
              <a:gd name="T21" fmla="*/ 761 h 1665"/>
              <a:gd name="T22" fmla="*/ 325 w 506"/>
              <a:gd name="T23" fmla="*/ 721 h 1665"/>
              <a:gd name="T24" fmla="*/ 486 w 506"/>
              <a:gd name="T25" fmla="*/ 590 h 1665"/>
              <a:gd name="T26" fmla="*/ 395 w 506"/>
              <a:gd name="T27" fmla="*/ 715 h 1665"/>
              <a:gd name="T28" fmla="*/ 322 w 506"/>
              <a:gd name="T29" fmla="*/ 803 h 1665"/>
              <a:gd name="T30" fmla="*/ 391 w 506"/>
              <a:gd name="T31" fmla="*/ 810 h 1665"/>
              <a:gd name="T32" fmla="*/ 506 w 506"/>
              <a:gd name="T33" fmla="*/ 833 h 1665"/>
              <a:gd name="T34" fmla="*/ 391 w 506"/>
              <a:gd name="T35" fmla="*/ 855 h 1665"/>
              <a:gd name="T36" fmla="*/ 322 w 506"/>
              <a:gd name="T37" fmla="*/ 862 h 1665"/>
              <a:gd name="T38" fmla="*/ 395 w 506"/>
              <a:gd name="T39" fmla="*/ 950 h 1665"/>
              <a:gd name="T40" fmla="*/ 486 w 506"/>
              <a:gd name="T41" fmla="*/ 1075 h 1665"/>
              <a:gd name="T42" fmla="*/ 325 w 506"/>
              <a:gd name="T43" fmla="*/ 944 h 1665"/>
              <a:gd name="T44" fmla="*/ 281 w 506"/>
              <a:gd name="T45" fmla="*/ 904 h 1665"/>
              <a:gd name="T46" fmla="*/ 281 w 506"/>
              <a:gd name="T47" fmla="*/ 973 h 1665"/>
              <a:gd name="T48" fmla="*/ 253 w 506"/>
              <a:gd name="T49" fmla="*/ 1665 h 1665"/>
              <a:gd name="T50" fmla="*/ 225 w 506"/>
              <a:gd name="T51" fmla="*/ 973 h 1665"/>
              <a:gd name="T52" fmla="*/ 225 w 506"/>
              <a:gd name="T53" fmla="*/ 904 h 1665"/>
              <a:gd name="T54" fmla="*/ 182 w 506"/>
              <a:gd name="T55" fmla="*/ 944 h 1665"/>
              <a:gd name="T56" fmla="*/ 20 w 506"/>
              <a:gd name="T57" fmla="*/ 1075 h 1665"/>
              <a:gd name="T58" fmla="*/ 111 w 506"/>
              <a:gd name="T59" fmla="*/ 950 h 1665"/>
              <a:gd name="T60" fmla="*/ 184 w 506"/>
              <a:gd name="T61" fmla="*/ 862 h 1665"/>
              <a:gd name="T62" fmla="*/ 115 w 506"/>
              <a:gd name="T63" fmla="*/ 855 h 1665"/>
              <a:gd name="T64" fmla="*/ 0 w 506"/>
              <a:gd name="T65" fmla="*/ 833 h 16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06" h="1665">
                <a:moveTo>
                  <a:pt x="0" y="833"/>
                </a:moveTo>
                <a:cubicBezTo>
                  <a:pt x="36" y="822"/>
                  <a:pt x="79" y="814"/>
                  <a:pt x="115" y="810"/>
                </a:cubicBezTo>
                <a:cubicBezTo>
                  <a:pt x="138" y="808"/>
                  <a:pt x="161" y="805"/>
                  <a:pt x="184" y="803"/>
                </a:cubicBezTo>
                <a:cubicBezTo>
                  <a:pt x="159" y="774"/>
                  <a:pt x="135" y="745"/>
                  <a:pt x="111" y="715"/>
                </a:cubicBezTo>
                <a:cubicBezTo>
                  <a:pt x="79" y="675"/>
                  <a:pt x="48" y="634"/>
                  <a:pt x="20" y="590"/>
                </a:cubicBezTo>
                <a:cubicBezTo>
                  <a:pt x="78" y="633"/>
                  <a:pt x="127" y="671"/>
                  <a:pt x="182" y="721"/>
                </a:cubicBezTo>
                <a:lnTo>
                  <a:pt x="225" y="761"/>
                </a:lnTo>
                <a:lnTo>
                  <a:pt x="225" y="692"/>
                </a:lnTo>
                <a:cubicBezTo>
                  <a:pt x="224" y="454"/>
                  <a:pt x="239" y="245"/>
                  <a:pt x="253" y="0"/>
                </a:cubicBezTo>
                <a:cubicBezTo>
                  <a:pt x="268" y="245"/>
                  <a:pt x="282" y="454"/>
                  <a:pt x="281" y="692"/>
                </a:cubicBezTo>
                <a:lnTo>
                  <a:pt x="281" y="761"/>
                </a:lnTo>
                <a:lnTo>
                  <a:pt x="325" y="721"/>
                </a:lnTo>
                <a:cubicBezTo>
                  <a:pt x="379" y="671"/>
                  <a:pt x="428" y="633"/>
                  <a:pt x="486" y="590"/>
                </a:cubicBezTo>
                <a:cubicBezTo>
                  <a:pt x="458" y="634"/>
                  <a:pt x="428" y="675"/>
                  <a:pt x="395" y="715"/>
                </a:cubicBezTo>
                <a:cubicBezTo>
                  <a:pt x="371" y="745"/>
                  <a:pt x="347" y="774"/>
                  <a:pt x="322" y="803"/>
                </a:cubicBezTo>
                <a:cubicBezTo>
                  <a:pt x="345" y="805"/>
                  <a:pt x="368" y="808"/>
                  <a:pt x="391" y="810"/>
                </a:cubicBezTo>
                <a:cubicBezTo>
                  <a:pt x="428" y="814"/>
                  <a:pt x="471" y="822"/>
                  <a:pt x="506" y="833"/>
                </a:cubicBezTo>
                <a:cubicBezTo>
                  <a:pt x="471" y="843"/>
                  <a:pt x="428" y="851"/>
                  <a:pt x="391" y="855"/>
                </a:cubicBezTo>
                <a:cubicBezTo>
                  <a:pt x="368" y="857"/>
                  <a:pt x="345" y="860"/>
                  <a:pt x="322" y="862"/>
                </a:cubicBezTo>
                <a:cubicBezTo>
                  <a:pt x="347" y="891"/>
                  <a:pt x="371" y="920"/>
                  <a:pt x="395" y="950"/>
                </a:cubicBezTo>
                <a:cubicBezTo>
                  <a:pt x="428" y="990"/>
                  <a:pt x="458" y="1031"/>
                  <a:pt x="486" y="1075"/>
                </a:cubicBezTo>
                <a:cubicBezTo>
                  <a:pt x="428" y="1032"/>
                  <a:pt x="379" y="994"/>
                  <a:pt x="325" y="944"/>
                </a:cubicBezTo>
                <a:lnTo>
                  <a:pt x="281" y="904"/>
                </a:lnTo>
                <a:lnTo>
                  <a:pt x="281" y="973"/>
                </a:lnTo>
                <a:cubicBezTo>
                  <a:pt x="282" y="1211"/>
                  <a:pt x="268" y="1421"/>
                  <a:pt x="253" y="1665"/>
                </a:cubicBezTo>
                <a:cubicBezTo>
                  <a:pt x="239" y="1421"/>
                  <a:pt x="224" y="1211"/>
                  <a:pt x="225" y="973"/>
                </a:cubicBezTo>
                <a:lnTo>
                  <a:pt x="225" y="904"/>
                </a:lnTo>
                <a:lnTo>
                  <a:pt x="182" y="944"/>
                </a:lnTo>
                <a:cubicBezTo>
                  <a:pt x="127" y="994"/>
                  <a:pt x="78" y="1032"/>
                  <a:pt x="20" y="1075"/>
                </a:cubicBezTo>
                <a:cubicBezTo>
                  <a:pt x="48" y="1031"/>
                  <a:pt x="79" y="990"/>
                  <a:pt x="111" y="950"/>
                </a:cubicBezTo>
                <a:cubicBezTo>
                  <a:pt x="135" y="920"/>
                  <a:pt x="159" y="891"/>
                  <a:pt x="184" y="862"/>
                </a:cubicBezTo>
                <a:cubicBezTo>
                  <a:pt x="161" y="860"/>
                  <a:pt x="138" y="857"/>
                  <a:pt x="115" y="855"/>
                </a:cubicBezTo>
                <a:cubicBezTo>
                  <a:pt x="79" y="851"/>
                  <a:pt x="36" y="843"/>
                  <a:pt x="0" y="833"/>
                </a:cubicBezTo>
                <a:close/>
              </a:path>
            </a:pathLst>
          </a:custGeom>
          <a:solidFill>
            <a:schemeClr val="accent3">
              <a:lumMod val="60000"/>
              <a:lumOff val="40000"/>
            </a:schemeClr>
          </a:solidFill>
          <a:ln>
            <a:noFill/>
          </a:ln>
        </p:spPr>
        <p:txBody>
          <a:bodyPr vert="horz" wrap="square" lIns="68580" tIns="34290" rIns="68580" bIns="34290" numCol="1" anchor="t" anchorCtr="0" compatLnSpc="1">
            <a:prstTxWarp prst="textNoShape">
              <a:avLst/>
            </a:prstTxWarp>
          </a:bodyPr>
          <a:lstStyle/>
          <a:p>
            <a:endParaRPr lang="en-US" sz="1350" u="sng" dirty="0"/>
          </a:p>
        </p:txBody>
      </p:sp>
      <p:sp>
        <p:nvSpPr>
          <p:cNvPr id="50" name="Freeform 29">
            <a:extLst>
              <a:ext uri="{FF2B5EF4-FFF2-40B4-BE49-F238E27FC236}">
                <a16:creationId xmlns:a16="http://schemas.microsoft.com/office/drawing/2014/main" id="{659DECC3-C7BB-4C14-89B4-4096F2BEE6E9}"/>
              </a:ext>
            </a:extLst>
          </p:cNvPr>
          <p:cNvSpPr>
            <a:spLocks/>
          </p:cNvSpPr>
          <p:nvPr/>
        </p:nvSpPr>
        <p:spPr bwMode="auto">
          <a:xfrm>
            <a:off x="14289" y="3111506"/>
            <a:ext cx="182563" cy="604837"/>
          </a:xfrm>
          <a:custGeom>
            <a:avLst/>
            <a:gdLst>
              <a:gd name="T0" fmla="*/ 0 w 506"/>
              <a:gd name="T1" fmla="*/ 832 h 1664"/>
              <a:gd name="T2" fmla="*/ 115 w 506"/>
              <a:gd name="T3" fmla="*/ 809 h 1664"/>
              <a:gd name="T4" fmla="*/ 184 w 506"/>
              <a:gd name="T5" fmla="*/ 802 h 1664"/>
              <a:gd name="T6" fmla="*/ 111 w 506"/>
              <a:gd name="T7" fmla="*/ 714 h 1664"/>
              <a:gd name="T8" fmla="*/ 20 w 506"/>
              <a:gd name="T9" fmla="*/ 589 h 1664"/>
              <a:gd name="T10" fmla="*/ 182 w 506"/>
              <a:gd name="T11" fmla="*/ 721 h 1664"/>
              <a:gd name="T12" fmla="*/ 225 w 506"/>
              <a:gd name="T13" fmla="*/ 760 h 1664"/>
              <a:gd name="T14" fmla="*/ 225 w 506"/>
              <a:gd name="T15" fmla="*/ 691 h 1664"/>
              <a:gd name="T16" fmla="*/ 253 w 506"/>
              <a:gd name="T17" fmla="*/ 0 h 1664"/>
              <a:gd name="T18" fmla="*/ 281 w 506"/>
              <a:gd name="T19" fmla="*/ 691 h 1664"/>
              <a:gd name="T20" fmla="*/ 281 w 506"/>
              <a:gd name="T21" fmla="*/ 760 h 1664"/>
              <a:gd name="T22" fmla="*/ 325 w 506"/>
              <a:gd name="T23" fmla="*/ 721 h 1664"/>
              <a:gd name="T24" fmla="*/ 486 w 506"/>
              <a:gd name="T25" fmla="*/ 589 h 1664"/>
              <a:gd name="T26" fmla="*/ 395 w 506"/>
              <a:gd name="T27" fmla="*/ 714 h 1664"/>
              <a:gd name="T28" fmla="*/ 322 w 506"/>
              <a:gd name="T29" fmla="*/ 802 h 1664"/>
              <a:gd name="T30" fmla="*/ 391 w 506"/>
              <a:gd name="T31" fmla="*/ 809 h 1664"/>
              <a:gd name="T32" fmla="*/ 506 w 506"/>
              <a:gd name="T33" fmla="*/ 832 h 1664"/>
              <a:gd name="T34" fmla="*/ 391 w 506"/>
              <a:gd name="T35" fmla="*/ 854 h 1664"/>
              <a:gd name="T36" fmla="*/ 322 w 506"/>
              <a:gd name="T37" fmla="*/ 861 h 1664"/>
              <a:gd name="T38" fmla="*/ 395 w 506"/>
              <a:gd name="T39" fmla="*/ 949 h 1664"/>
              <a:gd name="T40" fmla="*/ 486 w 506"/>
              <a:gd name="T41" fmla="*/ 1074 h 1664"/>
              <a:gd name="T42" fmla="*/ 325 w 506"/>
              <a:gd name="T43" fmla="*/ 943 h 1664"/>
              <a:gd name="T44" fmla="*/ 281 w 506"/>
              <a:gd name="T45" fmla="*/ 903 h 1664"/>
              <a:gd name="T46" fmla="*/ 281 w 506"/>
              <a:gd name="T47" fmla="*/ 972 h 1664"/>
              <a:gd name="T48" fmla="*/ 253 w 506"/>
              <a:gd name="T49" fmla="*/ 1664 h 1664"/>
              <a:gd name="T50" fmla="*/ 225 w 506"/>
              <a:gd name="T51" fmla="*/ 972 h 1664"/>
              <a:gd name="T52" fmla="*/ 225 w 506"/>
              <a:gd name="T53" fmla="*/ 903 h 1664"/>
              <a:gd name="T54" fmla="*/ 182 w 506"/>
              <a:gd name="T55" fmla="*/ 943 h 1664"/>
              <a:gd name="T56" fmla="*/ 20 w 506"/>
              <a:gd name="T57" fmla="*/ 1074 h 1664"/>
              <a:gd name="T58" fmla="*/ 111 w 506"/>
              <a:gd name="T59" fmla="*/ 949 h 1664"/>
              <a:gd name="T60" fmla="*/ 184 w 506"/>
              <a:gd name="T61" fmla="*/ 861 h 1664"/>
              <a:gd name="T62" fmla="*/ 115 w 506"/>
              <a:gd name="T63" fmla="*/ 854 h 1664"/>
              <a:gd name="T64" fmla="*/ 0 w 506"/>
              <a:gd name="T65" fmla="*/ 832 h 1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06" h="1664">
                <a:moveTo>
                  <a:pt x="0" y="832"/>
                </a:moveTo>
                <a:cubicBezTo>
                  <a:pt x="36" y="821"/>
                  <a:pt x="79" y="813"/>
                  <a:pt x="115" y="809"/>
                </a:cubicBezTo>
                <a:cubicBezTo>
                  <a:pt x="138" y="807"/>
                  <a:pt x="161" y="805"/>
                  <a:pt x="184" y="802"/>
                </a:cubicBezTo>
                <a:cubicBezTo>
                  <a:pt x="160" y="773"/>
                  <a:pt x="135" y="744"/>
                  <a:pt x="111" y="714"/>
                </a:cubicBezTo>
                <a:cubicBezTo>
                  <a:pt x="79" y="674"/>
                  <a:pt x="48" y="634"/>
                  <a:pt x="20" y="589"/>
                </a:cubicBezTo>
                <a:cubicBezTo>
                  <a:pt x="79" y="632"/>
                  <a:pt x="127" y="670"/>
                  <a:pt x="182" y="721"/>
                </a:cubicBezTo>
                <a:lnTo>
                  <a:pt x="225" y="760"/>
                </a:lnTo>
                <a:lnTo>
                  <a:pt x="225" y="691"/>
                </a:lnTo>
                <a:cubicBezTo>
                  <a:pt x="225" y="453"/>
                  <a:pt x="239" y="244"/>
                  <a:pt x="253" y="0"/>
                </a:cubicBezTo>
                <a:cubicBezTo>
                  <a:pt x="268" y="244"/>
                  <a:pt x="282" y="453"/>
                  <a:pt x="281" y="691"/>
                </a:cubicBezTo>
                <a:lnTo>
                  <a:pt x="281" y="760"/>
                </a:lnTo>
                <a:lnTo>
                  <a:pt x="325" y="721"/>
                </a:lnTo>
                <a:cubicBezTo>
                  <a:pt x="379" y="670"/>
                  <a:pt x="428" y="632"/>
                  <a:pt x="486" y="589"/>
                </a:cubicBezTo>
                <a:cubicBezTo>
                  <a:pt x="458" y="634"/>
                  <a:pt x="428" y="674"/>
                  <a:pt x="395" y="714"/>
                </a:cubicBezTo>
                <a:cubicBezTo>
                  <a:pt x="371" y="744"/>
                  <a:pt x="347" y="773"/>
                  <a:pt x="322" y="802"/>
                </a:cubicBezTo>
                <a:cubicBezTo>
                  <a:pt x="345" y="805"/>
                  <a:pt x="368" y="807"/>
                  <a:pt x="391" y="809"/>
                </a:cubicBezTo>
                <a:cubicBezTo>
                  <a:pt x="428" y="813"/>
                  <a:pt x="471" y="821"/>
                  <a:pt x="506" y="832"/>
                </a:cubicBezTo>
                <a:cubicBezTo>
                  <a:pt x="471" y="842"/>
                  <a:pt x="428" y="850"/>
                  <a:pt x="391" y="854"/>
                </a:cubicBezTo>
                <a:cubicBezTo>
                  <a:pt x="368" y="857"/>
                  <a:pt x="345" y="859"/>
                  <a:pt x="322" y="861"/>
                </a:cubicBezTo>
                <a:cubicBezTo>
                  <a:pt x="347" y="890"/>
                  <a:pt x="371" y="919"/>
                  <a:pt x="395" y="949"/>
                </a:cubicBezTo>
                <a:cubicBezTo>
                  <a:pt x="428" y="989"/>
                  <a:pt x="458" y="1030"/>
                  <a:pt x="486" y="1074"/>
                </a:cubicBezTo>
                <a:cubicBezTo>
                  <a:pt x="428" y="1031"/>
                  <a:pt x="379" y="993"/>
                  <a:pt x="325" y="943"/>
                </a:cubicBezTo>
                <a:lnTo>
                  <a:pt x="281" y="903"/>
                </a:lnTo>
                <a:lnTo>
                  <a:pt x="281" y="972"/>
                </a:lnTo>
                <a:cubicBezTo>
                  <a:pt x="282" y="1210"/>
                  <a:pt x="268" y="1420"/>
                  <a:pt x="253" y="1664"/>
                </a:cubicBezTo>
                <a:cubicBezTo>
                  <a:pt x="239" y="1420"/>
                  <a:pt x="225" y="1210"/>
                  <a:pt x="225" y="972"/>
                </a:cubicBezTo>
                <a:lnTo>
                  <a:pt x="225" y="903"/>
                </a:lnTo>
                <a:lnTo>
                  <a:pt x="182" y="943"/>
                </a:lnTo>
                <a:cubicBezTo>
                  <a:pt x="127" y="993"/>
                  <a:pt x="79" y="1031"/>
                  <a:pt x="20" y="1074"/>
                </a:cubicBezTo>
                <a:cubicBezTo>
                  <a:pt x="48" y="1030"/>
                  <a:pt x="79" y="989"/>
                  <a:pt x="111" y="949"/>
                </a:cubicBezTo>
                <a:cubicBezTo>
                  <a:pt x="135" y="919"/>
                  <a:pt x="160" y="890"/>
                  <a:pt x="184" y="861"/>
                </a:cubicBezTo>
                <a:cubicBezTo>
                  <a:pt x="161" y="859"/>
                  <a:pt x="138" y="857"/>
                  <a:pt x="115" y="854"/>
                </a:cubicBezTo>
                <a:cubicBezTo>
                  <a:pt x="79" y="850"/>
                  <a:pt x="36" y="842"/>
                  <a:pt x="0" y="832"/>
                </a:cubicBezTo>
                <a:close/>
              </a:path>
            </a:pathLst>
          </a:custGeom>
          <a:solidFill>
            <a:schemeClr val="accent5">
              <a:alpha val="76000"/>
            </a:schemeClr>
          </a:solidFill>
          <a:ln>
            <a:noFill/>
          </a:ln>
        </p:spPr>
        <p:txBody>
          <a:bodyPr vert="horz" wrap="square" lIns="68580" tIns="34290" rIns="68580" bIns="34290" numCol="1" anchor="t" anchorCtr="0" compatLnSpc="1">
            <a:prstTxWarp prst="textNoShape">
              <a:avLst/>
            </a:prstTxWarp>
          </a:bodyPr>
          <a:lstStyle/>
          <a:p>
            <a:pPr lvl="0"/>
            <a:endParaRPr lang="en-US" sz="1350" u="sng" dirty="0"/>
          </a:p>
        </p:txBody>
      </p:sp>
      <p:sp>
        <p:nvSpPr>
          <p:cNvPr id="51" name="Freeform 30">
            <a:extLst>
              <a:ext uri="{FF2B5EF4-FFF2-40B4-BE49-F238E27FC236}">
                <a16:creationId xmlns:a16="http://schemas.microsoft.com/office/drawing/2014/main" id="{62FA394C-920C-450B-B257-BE03BE3E5516}"/>
              </a:ext>
            </a:extLst>
          </p:cNvPr>
          <p:cNvSpPr>
            <a:spLocks noEditPoints="1"/>
          </p:cNvSpPr>
          <p:nvPr/>
        </p:nvSpPr>
        <p:spPr bwMode="auto">
          <a:xfrm>
            <a:off x="798513" y="3581400"/>
            <a:ext cx="1081088" cy="2824162"/>
          </a:xfrm>
          <a:custGeom>
            <a:avLst/>
            <a:gdLst>
              <a:gd name="T0" fmla="*/ 361 w 3002"/>
              <a:gd name="T1" fmla="*/ 7779 h 7779"/>
              <a:gd name="T2" fmla="*/ 1 w 3002"/>
              <a:gd name="T3" fmla="*/ 20 h 7779"/>
              <a:gd name="T4" fmla="*/ 46 w 3002"/>
              <a:gd name="T5" fmla="*/ 19 h 7779"/>
              <a:gd name="T6" fmla="*/ 405 w 3002"/>
              <a:gd name="T7" fmla="*/ 7777 h 7779"/>
              <a:gd name="T8" fmla="*/ 361 w 3002"/>
              <a:gd name="T9" fmla="*/ 7779 h 7779"/>
              <a:gd name="T10" fmla="*/ 1 w 3002"/>
              <a:gd name="T11" fmla="*/ 20 h 7779"/>
              <a:gd name="T12" fmla="*/ 0 w 3002"/>
              <a:gd name="T13" fmla="*/ 0 h 7779"/>
              <a:gd name="T14" fmla="*/ 25 w 3002"/>
              <a:gd name="T15" fmla="*/ 2 h 7779"/>
              <a:gd name="T16" fmla="*/ 23 w 3002"/>
              <a:gd name="T17" fmla="*/ 20 h 7779"/>
              <a:gd name="T18" fmla="*/ 1 w 3002"/>
              <a:gd name="T19" fmla="*/ 20 h 7779"/>
              <a:gd name="T20" fmla="*/ 25 w 3002"/>
              <a:gd name="T21" fmla="*/ 2 h 7779"/>
              <a:gd name="T22" fmla="*/ 2980 w 3002"/>
              <a:gd name="T23" fmla="*/ 174 h 7779"/>
              <a:gd name="T24" fmla="*/ 2977 w 3002"/>
              <a:gd name="T25" fmla="*/ 209 h 7779"/>
              <a:gd name="T26" fmla="*/ 22 w 3002"/>
              <a:gd name="T27" fmla="*/ 37 h 7779"/>
              <a:gd name="T28" fmla="*/ 25 w 3002"/>
              <a:gd name="T29" fmla="*/ 2 h 7779"/>
              <a:gd name="T30" fmla="*/ 2980 w 3002"/>
              <a:gd name="T31" fmla="*/ 174 h 7779"/>
              <a:gd name="T32" fmla="*/ 3002 w 3002"/>
              <a:gd name="T33" fmla="*/ 175 h 7779"/>
              <a:gd name="T34" fmla="*/ 3001 w 3002"/>
              <a:gd name="T35" fmla="*/ 192 h 7779"/>
              <a:gd name="T36" fmla="*/ 2979 w 3002"/>
              <a:gd name="T37" fmla="*/ 191 h 7779"/>
              <a:gd name="T38" fmla="*/ 2980 w 3002"/>
              <a:gd name="T39" fmla="*/ 174 h 7779"/>
              <a:gd name="T40" fmla="*/ 3001 w 3002"/>
              <a:gd name="T41" fmla="*/ 192 h 7779"/>
              <a:gd name="T42" fmla="*/ 2700 w 3002"/>
              <a:gd name="T43" fmla="*/ 7779 h 7779"/>
              <a:gd name="T44" fmla="*/ 2656 w 3002"/>
              <a:gd name="T45" fmla="*/ 7777 h 7779"/>
              <a:gd name="T46" fmla="*/ 2957 w 3002"/>
              <a:gd name="T47" fmla="*/ 191 h 7779"/>
              <a:gd name="T48" fmla="*/ 3001 w 3002"/>
              <a:gd name="T49" fmla="*/ 192 h 7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002" h="7779">
                <a:moveTo>
                  <a:pt x="361" y="7779"/>
                </a:moveTo>
                <a:lnTo>
                  <a:pt x="1" y="20"/>
                </a:lnTo>
                <a:lnTo>
                  <a:pt x="46" y="19"/>
                </a:lnTo>
                <a:lnTo>
                  <a:pt x="405" y="7777"/>
                </a:lnTo>
                <a:lnTo>
                  <a:pt x="361" y="7779"/>
                </a:lnTo>
                <a:close/>
                <a:moveTo>
                  <a:pt x="1" y="20"/>
                </a:moveTo>
                <a:lnTo>
                  <a:pt x="0" y="0"/>
                </a:lnTo>
                <a:lnTo>
                  <a:pt x="25" y="2"/>
                </a:lnTo>
                <a:lnTo>
                  <a:pt x="23" y="20"/>
                </a:lnTo>
                <a:lnTo>
                  <a:pt x="1" y="20"/>
                </a:lnTo>
                <a:close/>
                <a:moveTo>
                  <a:pt x="25" y="2"/>
                </a:moveTo>
                <a:lnTo>
                  <a:pt x="2980" y="174"/>
                </a:lnTo>
                <a:lnTo>
                  <a:pt x="2977" y="209"/>
                </a:lnTo>
                <a:lnTo>
                  <a:pt x="22" y="37"/>
                </a:lnTo>
                <a:lnTo>
                  <a:pt x="25" y="2"/>
                </a:lnTo>
                <a:close/>
                <a:moveTo>
                  <a:pt x="2980" y="174"/>
                </a:moveTo>
                <a:lnTo>
                  <a:pt x="3002" y="175"/>
                </a:lnTo>
                <a:lnTo>
                  <a:pt x="3001" y="192"/>
                </a:lnTo>
                <a:lnTo>
                  <a:pt x="2979" y="191"/>
                </a:lnTo>
                <a:lnTo>
                  <a:pt x="2980" y="174"/>
                </a:lnTo>
                <a:close/>
                <a:moveTo>
                  <a:pt x="3001" y="192"/>
                </a:moveTo>
                <a:lnTo>
                  <a:pt x="2700" y="7779"/>
                </a:lnTo>
                <a:lnTo>
                  <a:pt x="2656" y="7777"/>
                </a:lnTo>
                <a:lnTo>
                  <a:pt x="2957" y="191"/>
                </a:lnTo>
                <a:lnTo>
                  <a:pt x="3001" y="192"/>
                </a:lnTo>
                <a:close/>
              </a:path>
            </a:pathLst>
          </a:custGeom>
          <a:solidFill>
            <a:schemeClr val="accent3"/>
          </a:solidFill>
          <a:ln>
            <a:noFill/>
          </a:ln>
        </p:spPr>
        <p:txBody>
          <a:bodyPr vert="horz" wrap="square" lIns="68580" tIns="34290" rIns="68580" bIns="34290" numCol="1" anchor="t" anchorCtr="0" compatLnSpc="1">
            <a:prstTxWarp prst="textNoShape">
              <a:avLst/>
            </a:prstTxWarp>
          </a:bodyPr>
          <a:lstStyle/>
          <a:p>
            <a:endParaRPr lang="en-US" sz="1350" u="sng" dirty="0"/>
          </a:p>
        </p:txBody>
      </p:sp>
      <p:sp>
        <p:nvSpPr>
          <p:cNvPr id="52" name="Freeform 31">
            <a:extLst>
              <a:ext uri="{FF2B5EF4-FFF2-40B4-BE49-F238E27FC236}">
                <a16:creationId xmlns:a16="http://schemas.microsoft.com/office/drawing/2014/main" id="{5F97CAAE-18DE-4B5B-ADF8-0AD4F3F3E94D}"/>
              </a:ext>
            </a:extLst>
          </p:cNvPr>
          <p:cNvSpPr>
            <a:spLocks/>
          </p:cNvSpPr>
          <p:nvPr/>
        </p:nvSpPr>
        <p:spPr bwMode="auto">
          <a:xfrm>
            <a:off x="2339974" y="2455658"/>
            <a:ext cx="354013" cy="1171575"/>
          </a:xfrm>
          <a:custGeom>
            <a:avLst/>
            <a:gdLst>
              <a:gd name="T0" fmla="*/ 0 w 981"/>
              <a:gd name="T1" fmla="*/ 1615 h 3229"/>
              <a:gd name="T2" fmla="*/ 223 w 981"/>
              <a:gd name="T3" fmla="*/ 1571 h 3229"/>
              <a:gd name="T4" fmla="*/ 356 w 981"/>
              <a:gd name="T5" fmla="*/ 1558 h 3229"/>
              <a:gd name="T6" fmla="*/ 215 w 981"/>
              <a:gd name="T7" fmla="*/ 1387 h 3229"/>
              <a:gd name="T8" fmla="*/ 38 w 981"/>
              <a:gd name="T9" fmla="*/ 1144 h 3229"/>
              <a:gd name="T10" fmla="*/ 352 w 981"/>
              <a:gd name="T11" fmla="*/ 1399 h 3229"/>
              <a:gd name="T12" fmla="*/ 436 w 981"/>
              <a:gd name="T13" fmla="*/ 1476 h 3229"/>
              <a:gd name="T14" fmla="*/ 436 w 981"/>
              <a:gd name="T15" fmla="*/ 1343 h 3229"/>
              <a:gd name="T16" fmla="*/ 490 w 981"/>
              <a:gd name="T17" fmla="*/ 0 h 3229"/>
              <a:gd name="T18" fmla="*/ 545 w 981"/>
              <a:gd name="T19" fmla="*/ 1343 h 3229"/>
              <a:gd name="T20" fmla="*/ 545 w 981"/>
              <a:gd name="T21" fmla="*/ 1476 h 3229"/>
              <a:gd name="T22" fmla="*/ 629 w 981"/>
              <a:gd name="T23" fmla="*/ 1399 h 3229"/>
              <a:gd name="T24" fmla="*/ 943 w 981"/>
              <a:gd name="T25" fmla="*/ 1144 h 3229"/>
              <a:gd name="T26" fmla="*/ 766 w 981"/>
              <a:gd name="T27" fmla="*/ 1387 h 3229"/>
              <a:gd name="T28" fmla="*/ 625 w 981"/>
              <a:gd name="T29" fmla="*/ 1558 h 3229"/>
              <a:gd name="T30" fmla="*/ 758 w 981"/>
              <a:gd name="T31" fmla="*/ 1571 h 3229"/>
              <a:gd name="T32" fmla="*/ 981 w 981"/>
              <a:gd name="T33" fmla="*/ 1615 h 3229"/>
              <a:gd name="T34" fmla="*/ 758 w 981"/>
              <a:gd name="T35" fmla="*/ 1658 h 3229"/>
              <a:gd name="T36" fmla="*/ 625 w 981"/>
              <a:gd name="T37" fmla="*/ 1671 h 3229"/>
              <a:gd name="T38" fmla="*/ 766 w 981"/>
              <a:gd name="T39" fmla="*/ 1842 h 3229"/>
              <a:gd name="T40" fmla="*/ 943 w 981"/>
              <a:gd name="T41" fmla="*/ 2085 h 3229"/>
              <a:gd name="T42" fmla="*/ 629 w 981"/>
              <a:gd name="T43" fmla="*/ 1830 h 3229"/>
              <a:gd name="T44" fmla="*/ 545 w 981"/>
              <a:gd name="T45" fmla="*/ 1753 h 3229"/>
              <a:gd name="T46" fmla="*/ 545 w 981"/>
              <a:gd name="T47" fmla="*/ 1887 h 3229"/>
              <a:gd name="T48" fmla="*/ 490 w 981"/>
              <a:gd name="T49" fmla="*/ 3229 h 3229"/>
              <a:gd name="T50" fmla="*/ 436 w 981"/>
              <a:gd name="T51" fmla="*/ 1887 h 3229"/>
              <a:gd name="T52" fmla="*/ 436 w 981"/>
              <a:gd name="T53" fmla="*/ 1753 h 3229"/>
              <a:gd name="T54" fmla="*/ 352 w 981"/>
              <a:gd name="T55" fmla="*/ 1830 h 3229"/>
              <a:gd name="T56" fmla="*/ 38 w 981"/>
              <a:gd name="T57" fmla="*/ 2085 h 3229"/>
              <a:gd name="T58" fmla="*/ 215 w 981"/>
              <a:gd name="T59" fmla="*/ 1842 h 3229"/>
              <a:gd name="T60" fmla="*/ 356 w 981"/>
              <a:gd name="T61" fmla="*/ 1671 h 3229"/>
              <a:gd name="T62" fmla="*/ 223 w 981"/>
              <a:gd name="T63" fmla="*/ 1658 h 3229"/>
              <a:gd name="T64" fmla="*/ 0 w 981"/>
              <a:gd name="T65" fmla="*/ 1615 h 3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81" h="3229">
                <a:moveTo>
                  <a:pt x="0" y="1615"/>
                </a:moveTo>
                <a:cubicBezTo>
                  <a:pt x="68" y="1595"/>
                  <a:pt x="152" y="1579"/>
                  <a:pt x="223" y="1571"/>
                </a:cubicBezTo>
                <a:cubicBezTo>
                  <a:pt x="267" y="1566"/>
                  <a:pt x="312" y="1562"/>
                  <a:pt x="356" y="1558"/>
                </a:cubicBezTo>
                <a:cubicBezTo>
                  <a:pt x="309" y="1501"/>
                  <a:pt x="261" y="1445"/>
                  <a:pt x="215" y="1387"/>
                </a:cubicBezTo>
                <a:cubicBezTo>
                  <a:pt x="152" y="1310"/>
                  <a:pt x="93" y="1230"/>
                  <a:pt x="38" y="1144"/>
                </a:cubicBezTo>
                <a:cubicBezTo>
                  <a:pt x="152" y="1228"/>
                  <a:pt x="245" y="1302"/>
                  <a:pt x="352" y="1399"/>
                </a:cubicBezTo>
                <a:lnTo>
                  <a:pt x="436" y="1476"/>
                </a:lnTo>
                <a:lnTo>
                  <a:pt x="436" y="1343"/>
                </a:lnTo>
                <a:cubicBezTo>
                  <a:pt x="435" y="880"/>
                  <a:pt x="462" y="474"/>
                  <a:pt x="490" y="0"/>
                </a:cubicBezTo>
                <a:cubicBezTo>
                  <a:pt x="519" y="474"/>
                  <a:pt x="546" y="880"/>
                  <a:pt x="545" y="1343"/>
                </a:cubicBezTo>
                <a:lnTo>
                  <a:pt x="545" y="1476"/>
                </a:lnTo>
                <a:lnTo>
                  <a:pt x="629" y="1399"/>
                </a:lnTo>
                <a:cubicBezTo>
                  <a:pt x="736" y="1302"/>
                  <a:pt x="829" y="1228"/>
                  <a:pt x="943" y="1144"/>
                </a:cubicBezTo>
                <a:cubicBezTo>
                  <a:pt x="888" y="1230"/>
                  <a:pt x="829" y="1310"/>
                  <a:pt x="766" y="1387"/>
                </a:cubicBezTo>
                <a:cubicBezTo>
                  <a:pt x="720" y="1445"/>
                  <a:pt x="672" y="1501"/>
                  <a:pt x="625" y="1558"/>
                </a:cubicBezTo>
                <a:cubicBezTo>
                  <a:pt x="669" y="1562"/>
                  <a:pt x="714" y="1566"/>
                  <a:pt x="758" y="1571"/>
                </a:cubicBezTo>
                <a:cubicBezTo>
                  <a:pt x="829" y="1579"/>
                  <a:pt x="912" y="1595"/>
                  <a:pt x="981" y="1615"/>
                </a:cubicBezTo>
                <a:cubicBezTo>
                  <a:pt x="912" y="1635"/>
                  <a:pt x="829" y="1650"/>
                  <a:pt x="758" y="1658"/>
                </a:cubicBezTo>
                <a:cubicBezTo>
                  <a:pt x="714" y="1663"/>
                  <a:pt x="669" y="1667"/>
                  <a:pt x="625" y="1671"/>
                </a:cubicBezTo>
                <a:cubicBezTo>
                  <a:pt x="672" y="1728"/>
                  <a:pt x="720" y="1784"/>
                  <a:pt x="766" y="1842"/>
                </a:cubicBezTo>
                <a:cubicBezTo>
                  <a:pt x="829" y="1920"/>
                  <a:pt x="888" y="1999"/>
                  <a:pt x="943" y="2085"/>
                </a:cubicBezTo>
                <a:cubicBezTo>
                  <a:pt x="829" y="2001"/>
                  <a:pt x="736" y="1927"/>
                  <a:pt x="629" y="1830"/>
                </a:cubicBezTo>
                <a:lnTo>
                  <a:pt x="545" y="1753"/>
                </a:lnTo>
                <a:lnTo>
                  <a:pt x="545" y="1887"/>
                </a:lnTo>
                <a:cubicBezTo>
                  <a:pt x="546" y="2350"/>
                  <a:pt x="519" y="2756"/>
                  <a:pt x="490" y="3229"/>
                </a:cubicBezTo>
                <a:cubicBezTo>
                  <a:pt x="462" y="2756"/>
                  <a:pt x="435" y="2350"/>
                  <a:pt x="436" y="1887"/>
                </a:cubicBezTo>
                <a:lnTo>
                  <a:pt x="436" y="1753"/>
                </a:lnTo>
                <a:lnTo>
                  <a:pt x="352" y="1830"/>
                </a:lnTo>
                <a:cubicBezTo>
                  <a:pt x="245" y="1927"/>
                  <a:pt x="152" y="2001"/>
                  <a:pt x="38" y="2085"/>
                </a:cubicBezTo>
                <a:cubicBezTo>
                  <a:pt x="93" y="1999"/>
                  <a:pt x="152" y="1920"/>
                  <a:pt x="215" y="1842"/>
                </a:cubicBezTo>
                <a:cubicBezTo>
                  <a:pt x="261" y="1784"/>
                  <a:pt x="309" y="1728"/>
                  <a:pt x="356" y="1671"/>
                </a:cubicBezTo>
                <a:cubicBezTo>
                  <a:pt x="312" y="1667"/>
                  <a:pt x="267" y="1663"/>
                  <a:pt x="223" y="1658"/>
                </a:cubicBezTo>
                <a:cubicBezTo>
                  <a:pt x="152" y="1650"/>
                  <a:pt x="68" y="1635"/>
                  <a:pt x="0" y="1615"/>
                </a:cubicBezTo>
                <a:close/>
              </a:path>
            </a:pathLst>
          </a:custGeom>
          <a:solidFill>
            <a:schemeClr val="accent3">
              <a:lumMod val="60000"/>
              <a:lumOff val="40000"/>
            </a:schemeClr>
          </a:solidFill>
          <a:ln>
            <a:noFill/>
          </a:ln>
        </p:spPr>
        <p:txBody>
          <a:bodyPr vert="horz" wrap="square" lIns="68580" tIns="34290" rIns="68580" bIns="34290" numCol="1" anchor="t" anchorCtr="0" compatLnSpc="1">
            <a:prstTxWarp prst="textNoShape">
              <a:avLst/>
            </a:prstTxWarp>
          </a:bodyPr>
          <a:lstStyle/>
          <a:p>
            <a:endParaRPr lang="en-US" sz="1350" u="sng" dirty="0"/>
          </a:p>
        </p:txBody>
      </p:sp>
      <p:sp>
        <p:nvSpPr>
          <p:cNvPr id="61" name="Freeform 35">
            <a:extLst>
              <a:ext uri="{FF2B5EF4-FFF2-40B4-BE49-F238E27FC236}">
                <a16:creationId xmlns:a16="http://schemas.microsoft.com/office/drawing/2014/main" id="{ADFD783A-4092-4280-9135-533E442CDEC5}"/>
              </a:ext>
            </a:extLst>
          </p:cNvPr>
          <p:cNvSpPr>
            <a:spLocks/>
          </p:cNvSpPr>
          <p:nvPr/>
        </p:nvSpPr>
        <p:spPr bwMode="auto">
          <a:xfrm>
            <a:off x="-3288387" y="2578958"/>
            <a:ext cx="3231740" cy="822960"/>
          </a:xfrm>
          <a:custGeom>
            <a:avLst/>
            <a:gdLst>
              <a:gd name="T0" fmla="*/ 3941 w 8188"/>
              <a:gd name="T1" fmla="*/ 2021 h 2753"/>
              <a:gd name="T2" fmla="*/ 4688 w 8188"/>
              <a:gd name="T3" fmla="*/ 1809 h 2753"/>
              <a:gd name="T4" fmla="*/ 4692 w 8188"/>
              <a:gd name="T5" fmla="*/ 1822 h 2753"/>
              <a:gd name="T6" fmla="*/ 4580 w 8188"/>
              <a:gd name="T7" fmla="*/ 1881 h 2753"/>
              <a:gd name="T8" fmla="*/ 4501 w 8188"/>
              <a:gd name="T9" fmla="*/ 1926 h 2753"/>
              <a:gd name="T10" fmla="*/ 4517 w 8188"/>
              <a:gd name="T11" fmla="*/ 2010 h 2753"/>
              <a:gd name="T12" fmla="*/ 4527 w 8188"/>
              <a:gd name="T13" fmla="*/ 2014 h 2753"/>
              <a:gd name="T14" fmla="*/ 4618 w 8188"/>
              <a:gd name="T15" fmla="*/ 2006 h 2753"/>
              <a:gd name="T16" fmla="*/ 4744 w 8188"/>
              <a:gd name="T17" fmla="*/ 1995 h 2753"/>
              <a:gd name="T18" fmla="*/ 5036 w 8188"/>
              <a:gd name="T19" fmla="*/ 1995 h 2753"/>
              <a:gd name="T20" fmla="*/ 5249 w 8188"/>
              <a:gd name="T21" fmla="*/ 1862 h 2753"/>
              <a:gd name="T22" fmla="*/ 5152 w 8188"/>
              <a:gd name="T23" fmla="*/ 1619 h 2753"/>
              <a:gd name="T24" fmla="*/ 5065 w 8188"/>
              <a:gd name="T25" fmla="*/ 1613 h 2753"/>
              <a:gd name="T26" fmla="*/ 8137 w 8188"/>
              <a:gd name="T27" fmla="*/ 306 h 2753"/>
              <a:gd name="T28" fmla="*/ 7064 w 8188"/>
              <a:gd name="T29" fmla="*/ 106 h 2753"/>
              <a:gd name="T30" fmla="*/ 4243 w 8188"/>
              <a:gd name="T31" fmla="*/ 632 h 2753"/>
              <a:gd name="T32" fmla="*/ 4130 w 8188"/>
              <a:gd name="T33" fmla="*/ 1057 h 2753"/>
              <a:gd name="T34" fmla="*/ 1866 w 8188"/>
              <a:gd name="T35" fmla="*/ 1794 h 2753"/>
              <a:gd name="T36" fmla="*/ 1985 w 8188"/>
              <a:gd name="T37" fmla="*/ 1529 h 2753"/>
              <a:gd name="T38" fmla="*/ 1547 w 8188"/>
              <a:gd name="T39" fmla="*/ 1628 h 2753"/>
              <a:gd name="T40" fmla="*/ 637 w 8188"/>
              <a:gd name="T41" fmla="*/ 1019 h 2753"/>
              <a:gd name="T42" fmla="*/ 0 w 8188"/>
              <a:gd name="T43" fmla="*/ 835 h 2753"/>
              <a:gd name="T44" fmla="*/ 890 w 8188"/>
              <a:gd name="T45" fmla="*/ 2091 h 2753"/>
              <a:gd name="T46" fmla="*/ 247 w 8188"/>
              <a:gd name="T47" fmla="*/ 2213 h 2753"/>
              <a:gd name="T48" fmla="*/ 1042 w 8188"/>
              <a:gd name="T49" fmla="*/ 2257 h 2753"/>
              <a:gd name="T50" fmla="*/ 1226 w 8188"/>
              <a:gd name="T51" fmla="*/ 2266 h 2753"/>
              <a:gd name="T52" fmla="*/ 3372 w 8188"/>
              <a:gd name="T53" fmla="*/ 2138 h 2753"/>
              <a:gd name="T54" fmla="*/ 2132 w 8188"/>
              <a:gd name="T55" fmla="*/ 2730 h 2753"/>
              <a:gd name="T56" fmla="*/ 3172 w 8188"/>
              <a:gd name="T57" fmla="*/ 2335 h 2753"/>
              <a:gd name="T58" fmla="*/ 3792 w 8188"/>
              <a:gd name="T59" fmla="*/ 2196 h 2753"/>
              <a:gd name="T60" fmla="*/ 3846 w 8188"/>
              <a:gd name="T61" fmla="*/ 2190 h 2753"/>
              <a:gd name="T62" fmla="*/ 3850 w 8188"/>
              <a:gd name="T63" fmla="*/ 2210 h 2753"/>
              <a:gd name="T64" fmla="*/ 3740 w 8188"/>
              <a:gd name="T65" fmla="*/ 2272 h 2753"/>
              <a:gd name="T66" fmla="*/ 3690 w 8188"/>
              <a:gd name="T67" fmla="*/ 2406 h 2753"/>
              <a:gd name="T68" fmla="*/ 3781 w 8188"/>
              <a:gd name="T69" fmla="*/ 2396 h 2753"/>
              <a:gd name="T70" fmla="*/ 3906 w 8188"/>
              <a:gd name="T71" fmla="*/ 2382 h 2753"/>
              <a:gd name="T72" fmla="*/ 4199 w 8188"/>
              <a:gd name="T73" fmla="*/ 2373 h 2753"/>
              <a:gd name="T74" fmla="*/ 4408 w 8188"/>
              <a:gd name="T75" fmla="*/ 2233 h 2753"/>
              <a:gd name="T76" fmla="*/ 4304 w 8188"/>
              <a:gd name="T77" fmla="*/ 1994 h 2753"/>
              <a:gd name="T78" fmla="*/ 4127 w 8188"/>
              <a:gd name="T79" fmla="*/ 2004 h 2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188" h="2753">
                <a:moveTo>
                  <a:pt x="4127" y="2004"/>
                </a:moveTo>
                <a:cubicBezTo>
                  <a:pt x="4074" y="2004"/>
                  <a:pt x="4010" y="2011"/>
                  <a:pt x="3941" y="2021"/>
                </a:cubicBezTo>
                <a:lnTo>
                  <a:pt x="4288" y="1879"/>
                </a:lnTo>
                <a:cubicBezTo>
                  <a:pt x="4423" y="1839"/>
                  <a:pt x="4561" y="1811"/>
                  <a:pt x="4688" y="1809"/>
                </a:cubicBezTo>
                <a:cubicBezTo>
                  <a:pt x="4689" y="1810"/>
                  <a:pt x="4689" y="1811"/>
                  <a:pt x="4689" y="1811"/>
                </a:cubicBezTo>
                <a:lnTo>
                  <a:pt x="4692" y="1822"/>
                </a:lnTo>
                <a:lnTo>
                  <a:pt x="4579" y="1877"/>
                </a:lnTo>
                <a:lnTo>
                  <a:pt x="4580" y="1881"/>
                </a:lnTo>
                <a:lnTo>
                  <a:pt x="4499" y="1920"/>
                </a:lnTo>
                <a:lnTo>
                  <a:pt x="4501" y="1926"/>
                </a:lnTo>
                <a:lnTo>
                  <a:pt x="4493" y="1929"/>
                </a:lnTo>
                <a:lnTo>
                  <a:pt x="4517" y="2010"/>
                </a:lnTo>
                <a:lnTo>
                  <a:pt x="4525" y="2008"/>
                </a:lnTo>
                <a:lnTo>
                  <a:pt x="4527" y="2014"/>
                </a:lnTo>
                <a:lnTo>
                  <a:pt x="4617" y="2002"/>
                </a:lnTo>
                <a:lnTo>
                  <a:pt x="4618" y="2006"/>
                </a:lnTo>
                <a:lnTo>
                  <a:pt x="4742" y="1990"/>
                </a:lnTo>
                <a:lnTo>
                  <a:pt x="4744" y="1995"/>
                </a:lnTo>
                <a:cubicBezTo>
                  <a:pt x="4747" y="2006"/>
                  <a:pt x="4754" y="2019"/>
                  <a:pt x="4765" y="2021"/>
                </a:cubicBezTo>
                <a:cubicBezTo>
                  <a:pt x="4822" y="2034"/>
                  <a:pt x="4936" y="2025"/>
                  <a:pt x="5036" y="1995"/>
                </a:cubicBezTo>
                <a:cubicBezTo>
                  <a:pt x="5087" y="1980"/>
                  <a:pt x="5157" y="1962"/>
                  <a:pt x="5202" y="1932"/>
                </a:cubicBezTo>
                <a:cubicBezTo>
                  <a:pt x="5226" y="1917"/>
                  <a:pt x="5257" y="1889"/>
                  <a:pt x="5249" y="1862"/>
                </a:cubicBezTo>
                <a:lnTo>
                  <a:pt x="5185" y="1649"/>
                </a:lnTo>
                <a:cubicBezTo>
                  <a:pt x="5181" y="1635"/>
                  <a:pt x="5180" y="1625"/>
                  <a:pt x="5152" y="1619"/>
                </a:cubicBezTo>
                <a:cubicBezTo>
                  <a:pt x="5134" y="1615"/>
                  <a:pt x="5110" y="1615"/>
                  <a:pt x="5084" y="1618"/>
                </a:cubicBezTo>
                <a:cubicBezTo>
                  <a:pt x="5080" y="1616"/>
                  <a:pt x="5074" y="1614"/>
                  <a:pt x="5065" y="1613"/>
                </a:cubicBezTo>
                <a:cubicBezTo>
                  <a:pt x="6093" y="1280"/>
                  <a:pt x="7102" y="936"/>
                  <a:pt x="7203" y="892"/>
                </a:cubicBezTo>
                <a:cubicBezTo>
                  <a:pt x="7615" y="714"/>
                  <a:pt x="8188" y="413"/>
                  <a:pt x="8137" y="306"/>
                </a:cubicBezTo>
                <a:cubicBezTo>
                  <a:pt x="8102" y="233"/>
                  <a:pt x="7869" y="159"/>
                  <a:pt x="7814" y="146"/>
                </a:cubicBezTo>
                <a:cubicBezTo>
                  <a:pt x="7576" y="0"/>
                  <a:pt x="7306" y="47"/>
                  <a:pt x="7064" y="106"/>
                </a:cubicBezTo>
                <a:cubicBezTo>
                  <a:pt x="7034" y="113"/>
                  <a:pt x="6081" y="418"/>
                  <a:pt x="4937" y="792"/>
                </a:cubicBezTo>
                <a:lnTo>
                  <a:pt x="4243" y="632"/>
                </a:lnTo>
                <a:cubicBezTo>
                  <a:pt x="4099" y="646"/>
                  <a:pt x="3939" y="711"/>
                  <a:pt x="3833" y="783"/>
                </a:cubicBezTo>
                <a:lnTo>
                  <a:pt x="4130" y="1057"/>
                </a:lnTo>
                <a:cubicBezTo>
                  <a:pt x="3880" y="1140"/>
                  <a:pt x="3629" y="1223"/>
                  <a:pt x="3383" y="1305"/>
                </a:cubicBezTo>
                <a:cubicBezTo>
                  <a:pt x="2950" y="1449"/>
                  <a:pt x="2262" y="1670"/>
                  <a:pt x="1866" y="1794"/>
                </a:cubicBezTo>
                <a:cubicBezTo>
                  <a:pt x="1854" y="1790"/>
                  <a:pt x="1841" y="1785"/>
                  <a:pt x="1829" y="1779"/>
                </a:cubicBezTo>
                <a:lnTo>
                  <a:pt x="1985" y="1529"/>
                </a:lnTo>
                <a:cubicBezTo>
                  <a:pt x="1917" y="1485"/>
                  <a:pt x="1778" y="1478"/>
                  <a:pt x="1664" y="1515"/>
                </a:cubicBezTo>
                <a:lnTo>
                  <a:pt x="1547" y="1628"/>
                </a:lnTo>
                <a:cubicBezTo>
                  <a:pt x="1441" y="1563"/>
                  <a:pt x="1326" y="1486"/>
                  <a:pt x="1211" y="1405"/>
                </a:cubicBezTo>
                <a:cubicBezTo>
                  <a:pt x="1022" y="1274"/>
                  <a:pt x="831" y="1143"/>
                  <a:pt x="637" y="1019"/>
                </a:cubicBezTo>
                <a:lnTo>
                  <a:pt x="1026" y="1067"/>
                </a:lnTo>
                <a:lnTo>
                  <a:pt x="0" y="835"/>
                </a:lnTo>
                <a:lnTo>
                  <a:pt x="965" y="2039"/>
                </a:lnTo>
                <a:cubicBezTo>
                  <a:pt x="911" y="2044"/>
                  <a:pt x="890" y="2065"/>
                  <a:pt x="890" y="2091"/>
                </a:cubicBezTo>
                <a:cubicBezTo>
                  <a:pt x="887" y="2110"/>
                  <a:pt x="893" y="2130"/>
                  <a:pt x="905" y="2148"/>
                </a:cubicBezTo>
                <a:lnTo>
                  <a:pt x="247" y="2213"/>
                </a:lnTo>
                <a:cubicBezTo>
                  <a:pt x="234" y="2214"/>
                  <a:pt x="246" y="2229"/>
                  <a:pt x="255" y="2229"/>
                </a:cubicBezTo>
                <a:lnTo>
                  <a:pt x="1042" y="2257"/>
                </a:lnTo>
                <a:lnTo>
                  <a:pt x="1039" y="2253"/>
                </a:lnTo>
                <a:lnTo>
                  <a:pt x="1226" y="2266"/>
                </a:lnTo>
                <a:cubicBezTo>
                  <a:pt x="1800" y="2313"/>
                  <a:pt x="2321" y="2379"/>
                  <a:pt x="2926" y="2253"/>
                </a:cubicBezTo>
                <a:cubicBezTo>
                  <a:pt x="3030" y="2232"/>
                  <a:pt x="3184" y="2191"/>
                  <a:pt x="3372" y="2138"/>
                </a:cubicBezTo>
                <a:lnTo>
                  <a:pt x="2124" y="2693"/>
                </a:lnTo>
                <a:cubicBezTo>
                  <a:pt x="2110" y="2699"/>
                  <a:pt x="2119" y="2723"/>
                  <a:pt x="2132" y="2730"/>
                </a:cubicBezTo>
                <a:lnTo>
                  <a:pt x="2152" y="2753"/>
                </a:lnTo>
                <a:lnTo>
                  <a:pt x="3172" y="2335"/>
                </a:lnTo>
                <a:lnTo>
                  <a:pt x="3161" y="2345"/>
                </a:lnTo>
                <a:cubicBezTo>
                  <a:pt x="3359" y="2265"/>
                  <a:pt x="3591" y="2197"/>
                  <a:pt x="3792" y="2196"/>
                </a:cubicBezTo>
                <a:lnTo>
                  <a:pt x="3792" y="2197"/>
                </a:lnTo>
                <a:cubicBezTo>
                  <a:pt x="3796" y="2202"/>
                  <a:pt x="3823" y="2197"/>
                  <a:pt x="3846" y="2190"/>
                </a:cubicBezTo>
                <a:cubicBezTo>
                  <a:pt x="3845" y="2194"/>
                  <a:pt x="3846" y="2197"/>
                  <a:pt x="3846" y="2200"/>
                </a:cubicBezTo>
                <a:lnTo>
                  <a:pt x="3850" y="2210"/>
                </a:lnTo>
                <a:lnTo>
                  <a:pt x="3738" y="2268"/>
                </a:lnTo>
                <a:lnTo>
                  <a:pt x="3740" y="2272"/>
                </a:lnTo>
                <a:lnTo>
                  <a:pt x="3659" y="2314"/>
                </a:lnTo>
                <a:lnTo>
                  <a:pt x="3690" y="2406"/>
                </a:lnTo>
                <a:lnTo>
                  <a:pt x="3780" y="2392"/>
                </a:lnTo>
                <a:lnTo>
                  <a:pt x="3781" y="2396"/>
                </a:lnTo>
                <a:lnTo>
                  <a:pt x="3905" y="2376"/>
                </a:lnTo>
                <a:lnTo>
                  <a:pt x="3906" y="2382"/>
                </a:lnTo>
                <a:cubicBezTo>
                  <a:pt x="3910" y="2392"/>
                  <a:pt x="3918" y="2405"/>
                  <a:pt x="3929" y="2407"/>
                </a:cubicBezTo>
                <a:cubicBezTo>
                  <a:pt x="3986" y="2418"/>
                  <a:pt x="4099" y="2406"/>
                  <a:pt x="4199" y="2373"/>
                </a:cubicBezTo>
                <a:cubicBezTo>
                  <a:pt x="4249" y="2357"/>
                  <a:pt x="4319" y="2336"/>
                  <a:pt x="4363" y="2306"/>
                </a:cubicBezTo>
                <a:cubicBezTo>
                  <a:pt x="4386" y="2289"/>
                  <a:pt x="4417" y="2260"/>
                  <a:pt x="4408" y="2233"/>
                </a:cubicBezTo>
                <a:lnTo>
                  <a:pt x="4338" y="2023"/>
                </a:lnTo>
                <a:cubicBezTo>
                  <a:pt x="4333" y="2009"/>
                  <a:pt x="4331" y="1999"/>
                  <a:pt x="4304" y="1994"/>
                </a:cubicBezTo>
                <a:cubicBezTo>
                  <a:pt x="4286" y="1990"/>
                  <a:pt x="4262" y="1991"/>
                  <a:pt x="4235" y="1995"/>
                </a:cubicBezTo>
                <a:cubicBezTo>
                  <a:pt x="4225" y="1988"/>
                  <a:pt x="4189" y="1987"/>
                  <a:pt x="4127" y="2004"/>
                </a:cubicBezTo>
                <a:close/>
              </a:path>
            </a:pathLst>
          </a:custGeom>
          <a:solidFill>
            <a:srgbClr val="A9BCCD">
              <a:alpha val="75000"/>
            </a:srgbClr>
          </a:solidFill>
          <a:ln>
            <a:noFill/>
          </a:ln>
        </p:spPr>
        <p:txBody>
          <a:bodyPr vert="horz" wrap="square" lIns="68580" tIns="34290" rIns="68580" bIns="34290" numCol="1" anchor="t" anchorCtr="0" compatLnSpc="1">
            <a:prstTxWarp prst="textNoShape">
              <a:avLst/>
            </a:prstTxWarp>
          </a:bodyPr>
          <a:lstStyle/>
          <a:p>
            <a:endParaRPr lang="en-US" sz="1350" dirty="0"/>
          </a:p>
        </p:txBody>
      </p:sp>
      <p:sp>
        <p:nvSpPr>
          <p:cNvPr id="27" name="Freeform 5">
            <a:extLst>
              <a:ext uri="{FF2B5EF4-FFF2-40B4-BE49-F238E27FC236}">
                <a16:creationId xmlns:a16="http://schemas.microsoft.com/office/drawing/2014/main" id="{930E260A-18AD-4CCF-9ED8-CE757B76F2C6}"/>
              </a:ext>
            </a:extLst>
          </p:cNvPr>
          <p:cNvSpPr>
            <a:spLocks noChangeAspect="1"/>
          </p:cNvSpPr>
          <p:nvPr userDrawn="1"/>
        </p:nvSpPr>
        <p:spPr bwMode="auto">
          <a:xfrm>
            <a:off x="11693088" y="6443529"/>
            <a:ext cx="444387" cy="367486"/>
          </a:xfrm>
          <a:custGeom>
            <a:avLst/>
            <a:gdLst>
              <a:gd name="T0" fmla="*/ 2402 w 2850"/>
              <a:gd name="T1" fmla="*/ 1175 h 3141"/>
              <a:gd name="T2" fmla="*/ 2402 w 2850"/>
              <a:gd name="T3" fmla="*/ 1175 h 3141"/>
              <a:gd name="T4" fmla="*/ 1421 w 2850"/>
              <a:gd name="T5" fmla="*/ 0 h 3141"/>
              <a:gd name="T6" fmla="*/ 445 w 2850"/>
              <a:gd name="T7" fmla="*/ 1175 h 3141"/>
              <a:gd name="T8" fmla="*/ 0 w 2850"/>
              <a:gd name="T9" fmla="*/ 2028 h 3141"/>
              <a:gd name="T10" fmla="*/ 710 w 2850"/>
              <a:gd name="T11" fmla="*/ 2689 h 3141"/>
              <a:gd name="T12" fmla="*/ 1096 w 2850"/>
              <a:gd name="T13" fmla="*/ 2605 h 3141"/>
              <a:gd name="T14" fmla="*/ 1383 w 2850"/>
              <a:gd name="T15" fmla="*/ 1393 h 3141"/>
              <a:gd name="T16" fmla="*/ 1421 w 2850"/>
              <a:gd name="T17" fmla="*/ 295 h 3141"/>
              <a:gd name="T18" fmla="*/ 1594 w 2850"/>
              <a:gd name="T19" fmla="*/ 1453 h 3141"/>
              <a:gd name="T20" fmla="*/ 1131 w 2850"/>
              <a:gd name="T21" fmla="*/ 3141 h 3141"/>
              <a:gd name="T22" fmla="*/ 1700 w 2850"/>
              <a:gd name="T23" fmla="*/ 3141 h 3141"/>
              <a:gd name="T24" fmla="*/ 1582 w 2850"/>
              <a:gd name="T25" fmla="*/ 2623 h 3141"/>
              <a:gd name="T26" fmla="*/ 2137 w 2850"/>
              <a:gd name="T27" fmla="*/ 2733 h 3141"/>
              <a:gd name="T28" fmla="*/ 2848 w 2850"/>
              <a:gd name="T29" fmla="*/ 2031 h 3141"/>
              <a:gd name="T30" fmla="*/ 2402 w 2850"/>
              <a:gd name="T31" fmla="*/ 1175 h 3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50" h="3141">
                <a:moveTo>
                  <a:pt x="2402" y="1175"/>
                </a:moveTo>
                <a:lnTo>
                  <a:pt x="2402" y="1175"/>
                </a:lnTo>
                <a:lnTo>
                  <a:pt x="1421" y="0"/>
                </a:lnTo>
                <a:lnTo>
                  <a:pt x="445" y="1175"/>
                </a:lnTo>
                <a:cubicBezTo>
                  <a:pt x="445" y="1175"/>
                  <a:pt x="0" y="1664"/>
                  <a:pt x="0" y="2028"/>
                </a:cubicBezTo>
                <a:cubicBezTo>
                  <a:pt x="0" y="2454"/>
                  <a:pt x="374" y="2689"/>
                  <a:pt x="710" y="2689"/>
                </a:cubicBezTo>
                <a:cubicBezTo>
                  <a:pt x="895" y="2689"/>
                  <a:pt x="1008" y="2647"/>
                  <a:pt x="1096" y="2605"/>
                </a:cubicBezTo>
                <a:cubicBezTo>
                  <a:pt x="1098" y="2595"/>
                  <a:pt x="1290" y="2150"/>
                  <a:pt x="1383" y="1393"/>
                </a:cubicBezTo>
                <a:cubicBezTo>
                  <a:pt x="1452" y="832"/>
                  <a:pt x="1421" y="295"/>
                  <a:pt x="1421" y="295"/>
                </a:cubicBezTo>
                <a:cubicBezTo>
                  <a:pt x="1421" y="295"/>
                  <a:pt x="1592" y="793"/>
                  <a:pt x="1594" y="1453"/>
                </a:cubicBezTo>
                <a:cubicBezTo>
                  <a:pt x="1594" y="2114"/>
                  <a:pt x="1231" y="3037"/>
                  <a:pt x="1131" y="3141"/>
                </a:cubicBezTo>
                <a:lnTo>
                  <a:pt x="1700" y="3141"/>
                </a:lnTo>
                <a:cubicBezTo>
                  <a:pt x="1486" y="2967"/>
                  <a:pt x="1467" y="2620"/>
                  <a:pt x="1582" y="2623"/>
                </a:cubicBezTo>
                <a:cubicBezTo>
                  <a:pt x="1685" y="2625"/>
                  <a:pt x="1800" y="2731"/>
                  <a:pt x="2137" y="2733"/>
                </a:cubicBezTo>
                <a:cubicBezTo>
                  <a:pt x="2476" y="2733"/>
                  <a:pt x="2850" y="2428"/>
                  <a:pt x="2848" y="2031"/>
                </a:cubicBezTo>
                <a:cubicBezTo>
                  <a:pt x="2848" y="1667"/>
                  <a:pt x="2402" y="1175"/>
                  <a:pt x="2402" y="1175"/>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sz="1800" dirty="0"/>
          </a:p>
        </p:txBody>
      </p:sp>
    </p:spTree>
    <p:extLst>
      <p:ext uri="{BB962C8B-B14F-4D97-AF65-F5344CB8AC3E}">
        <p14:creationId xmlns:p14="http://schemas.microsoft.com/office/powerpoint/2010/main" val="2578851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withEffect">
                                  <p:stCondLst>
                                    <p:cond delay="0"/>
                                  </p:stCondLst>
                                  <p:childTnLst>
                                    <p:animMotion origin="layout" path="M -5.55556E-7 -2.96296E-6 L 0.27448 -0.15324 " pathEditMode="relative" rAng="0" ptsTypes="AA">
                                      <p:cBhvr>
                                        <p:cTn id="6" dur="1300" fill="hold"/>
                                        <p:tgtEl>
                                          <p:spTgt spid="61"/>
                                        </p:tgtEl>
                                        <p:attrNameLst>
                                          <p:attrName>ppt_x</p:attrName>
                                          <p:attrName>ppt_y</p:attrName>
                                        </p:attrNameLst>
                                      </p:cBhvr>
                                      <p:rCtr x="13733" y="-7662"/>
                                    </p:animMotion>
                                  </p:childTnLst>
                                </p:cTn>
                              </p:par>
                              <p:par>
                                <p:cTn id="7" presetID="53" presetClass="entr" presetSubtype="16" fill="hold" grpId="0" nodeType="withEffect">
                                  <p:stCondLst>
                                    <p:cond delay="0"/>
                                  </p:stCondLst>
                                  <p:childTnLst>
                                    <p:set>
                                      <p:cBhvr>
                                        <p:cTn id="8" dur="1" fill="hold">
                                          <p:stCondLst>
                                            <p:cond delay="0"/>
                                          </p:stCondLst>
                                        </p:cTn>
                                        <p:tgtEl>
                                          <p:spTgt spid="50"/>
                                        </p:tgtEl>
                                        <p:attrNameLst>
                                          <p:attrName>style.visibility</p:attrName>
                                        </p:attrNameLst>
                                      </p:cBhvr>
                                      <p:to>
                                        <p:strVal val="visible"/>
                                      </p:to>
                                    </p:set>
                                    <p:anim calcmode="lin" valueType="num">
                                      <p:cBhvr>
                                        <p:cTn id="9" dur="600" fill="hold"/>
                                        <p:tgtEl>
                                          <p:spTgt spid="50"/>
                                        </p:tgtEl>
                                        <p:attrNameLst>
                                          <p:attrName>ppt_w</p:attrName>
                                        </p:attrNameLst>
                                      </p:cBhvr>
                                      <p:tavLst>
                                        <p:tav tm="0">
                                          <p:val>
                                            <p:fltVal val="0"/>
                                          </p:val>
                                        </p:tav>
                                        <p:tav tm="100000">
                                          <p:val>
                                            <p:strVal val="#ppt_w"/>
                                          </p:val>
                                        </p:tav>
                                      </p:tavLst>
                                    </p:anim>
                                    <p:anim calcmode="lin" valueType="num">
                                      <p:cBhvr>
                                        <p:cTn id="10" dur="600" fill="hold"/>
                                        <p:tgtEl>
                                          <p:spTgt spid="50"/>
                                        </p:tgtEl>
                                        <p:attrNameLst>
                                          <p:attrName>ppt_h</p:attrName>
                                        </p:attrNameLst>
                                      </p:cBhvr>
                                      <p:tavLst>
                                        <p:tav tm="0">
                                          <p:val>
                                            <p:fltVal val="0"/>
                                          </p:val>
                                        </p:tav>
                                        <p:tav tm="100000">
                                          <p:val>
                                            <p:strVal val="#ppt_h"/>
                                          </p:val>
                                        </p:tav>
                                      </p:tavLst>
                                    </p:anim>
                                    <p:animEffect transition="in" filter="fade">
                                      <p:cBhvr>
                                        <p:cTn id="11" dur="600"/>
                                        <p:tgtEl>
                                          <p:spTgt spid="50"/>
                                        </p:tgtEl>
                                      </p:cBhvr>
                                    </p:animEffect>
                                  </p:childTnLst>
                                </p:cTn>
                              </p:par>
                              <p:par>
                                <p:cTn id="12" presetID="53" presetClass="entr" presetSubtype="16" fill="hold" grpId="0" nodeType="withEffect">
                                  <p:stCondLst>
                                    <p:cond delay="0"/>
                                  </p:stCondLst>
                                  <p:childTnLst>
                                    <p:set>
                                      <p:cBhvr>
                                        <p:cTn id="13" dur="1" fill="hold">
                                          <p:stCondLst>
                                            <p:cond delay="0"/>
                                          </p:stCondLst>
                                        </p:cTn>
                                        <p:tgtEl>
                                          <p:spTgt spid="45"/>
                                        </p:tgtEl>
                                        <p:attrNameLst>
                                          <p:attrName>style.visibility</p:attrName>
                                        </p:attrNameLst>
                                      </p:cBhvr>
                                      <p:to>
                                        <p:strVal val="visible"/>
                                      </p:to>
                                    </p:set>
                                    <p:anim calcmode="lin" valueType="num">
                                      <p:cBhvr>
                                        <p:cTn id="14" dur="500" fill="hold"/>
                                        <p:tgtEl>
                                          <p:spTgt spid="45"/>
                                        </p:tgtEl>
                                        <p:attrNameLst>
                                          <p:attrName>ppt_w</p:attrName>
                                        </p:attrNameLst>
                                      </p:cBhvr>
                                      <p:tavLst>
                                        <p:tav tm="0">
                                          <p:val>
                                            <p:fltVal val="0"/>
                                          </p:val>
                                        </p:tav>
                                        <p:tav tm="100000">
                                          <p:val>
                                            <p:strVal val="#ppt_w"/>
                                          </p:val>
                                        </p:tav>
                                      </p:tavLst>
                                    </p:anim>
                                    <p:anim calcmode="lin" valueType="num">
                                      <p:cBhvr>
                                        <p:cTn id="15" dur="500" fill="hold"/>
                                        <p:tgtEl>
                                          <p:spTgt spid="45"/>
                                        </p:tgtEl>
                                        <p:attrNameLst>
                                          <p:attrName>ppt_h</p:attrName>
                                        </p:attrNameLst>
                                      </p:cBhvr>
                                      <p:tavLst>
                                        <p:tav tm="0">
                                          <p:val>
                                            <p:fltVal val="0"/>
                                          </p:val>
                                        </p:tav>
                                        <p:tav tm="100000">
                                          <p:val>
                                            <p:strVal val="#ppt_h"/>
                                          </p:val>
                                        </p:tav>
                                      </p:tavLst>
                                    </p:anim>
                                    <p:animEffect transition="in" filter="fade">
                                      <p:cBhvr>
                                        <p:cTn id="16" dur="500"/>
                                        <p:tgtEl>
                                          <p:spTgt spid="45"/>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49"/>
                                        </p:tgtEl>
                                        <p:attrNameLst>
                                          <p:attrName>style.visibility</p:attrName>
                                        </p:attrNameLst>
                                      </p:cBhvr>
                                      <p:to>
                                        <p:strVal val="visible"/>
                                      </p:to>
                                    </p:set>
                                    <p:anim calcmode="lin" valueType="num">
                                      <p:cBhvr>
                                        <p:cTn id="19" dur="500" fill="hold"/>
                                        <p:tgtEl>
                                          <p:spTgt spid="49"/>
                                        </p:tgtEl>
                                        <p:attrNameLst>
                                          <p:attrName>ppt_w</p:attrName>
                                        </p:attrNameLst>
                                      </p:cBhvr>
                                      <p:tavLst>
                                        <p:tav tm="0">
                                          <p:val>
                                            <p:fltVal val="0"/>
                                          </p:val>
                                        </p:tav>
                                        <p:tav tm="100000">
                                          <p:val>
                                            <p:strVal val="#ppt_w"/>
                                          </p:val>
                                        </p:tav>
                                      </p:tavLst>
                                    </p:anim>
                                    <p:anim calcmode="lin" valueType="num">
                                      <p:cBhvr>
                                        <p:cTn id="20" dur="500" fill="hold"/>
                                        <p:tgtEl>
                                          <p:spTgt spid="49"/>
                                        </p:tgtEl>
                                        <p:attrNameLst>
                                          <p:attrName>ppt_h</p:attrName>
                                        </p:attrNameLst>
                                      </p:cBhvr>
                                      <p:tavLst>
                                        <p:tav tm="0">
                                          <p:val>
                                            <p:fltVal val="0"/>
                                          </p:val>
                                        </p:tav>
                                        <p:tav tm="100000">
                                          <p:val>
                                            <p:strVal val="#ppt_h"/>
                                          </p:val>
                                        </p:tav>
                                      </p:tavLst>
                                    </p:anim>
                                    <p:animEffect transition="in" filter="fade">
                                      <p:cBhvr>
                                        <p:cTn id="21" dur="500"/>
                                        <p:tgtEl>
                                          <p:spTgt spid="4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par>
                                <p:cTn id="27" presetID="22" presetClass="entr" presetSubtype="8" fill="hold" grpId="0" nodeType="withEffect">
                                  <p:stCondLst>
                                    <p:cond delay="800"/>
                                  </p:stCondLst>
                                  <p:childTnLst>
                                    <p:set>
                                      <p:cBhvr>
                                        <p:cTn id="28" dur="1" fill="hold">
                                          <p:stCondLst>
                                            <p:cond delay="0"/>
                                          </p:stCondLst>
                                        </p:cTn>
                                        <p:tgtEl>
                                          <p:spTgt spid="2"/>
                                        </p:tgtEl>
                                        <p:attrNameLst>
                                          <p:attrName>style.visibility</p:attrName>
                                        </p:attrNameLst>
                                      </p:cBhvr>
                                      <p:to>
                                        <p:strVal val="visible"/>
                                      </p:to>
                                    </p:set>
                                    <p:animEffect transition="in" filter="wipe(left)">
                                      <p:cBhvr>
                                        <p:cTn id="29" dur="1500"/>
                                        <p:tgtEl>
                                          <p:spTgt spid="2"/>
                                        </p:tgtEl>
                                      </p:cBhvr>
                                    </p:animEffect>
                                  </p:childTnLst>
                                </p:cTn>
                              </p:par>
                              <p:par>
                                <p:cTn id="30" presetID="10" presetClass="entr" presetSubtype="0" fill="hold" grpId="0" nodeType="withEffect">
                                  <p:stCondLst>
                                    <p:cond delay="200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childTnLst>
                                </p:cTn>
                              </p:par>
                              <p:par>
                                <p:cTn id="33" presetID="45" presetClass="entr" presetSubtype="0" repeatCount="4000" fill="hold" grpId="1" nodeType="withEffect">
                                  <p:stCondLst>
                                    <p:cond delay="0"/>
                                  </p:stCondLst>
                                  <p:childTnLst>
                                    <p:set>
                                      <p:cBhvr>
                                        <p:cTn id="34" dur="1" fill="hold">
                                          <p:stCondLst>
                                            <p:cond delay="0"/>
                                          </p:stCondLst>
                                        </p:cTn>
                                        <p:tgtEl>
                                          <p:spTgt spid="50"/>
                                        </p:tgtEl>
                                        <p:attrNameLst>
                                          <p:attrName>style.visibility</p:attrName>
                                        </p:attrNameLst>
                                      </p:cBhvr>
                                      <p:to>
                                        <p:strVal val="visible"/>
                                      </p:to>
                                    </p:set>
                                    <p:animEffect transition="in" filter="fade">
                                      <p:cBhvr>
                                        <p:cTn id="35" dur="300"/>
                                        <p:tgtEl>
                                          <p:spTgt spid="50"/>
                                        </p:tgtEl>
                                      </p:cBhvr>
                                    </p:animEffect>
                                    <p:anim calcmode="lin" valueType="num">
                                      <p:cBhvr>
                                        <p:cTn id="36" dur="300" fill="hold"/>
                                        <p:tgtEl>
                                          <p:spTgt spid="50"/>
                                        </p:tgtEl>
                                        <p:attrNameLst>
                                          <p:attrName>ppt_w</p:attrName>
                                        </p:attrNameLst>
                                      </p:cBhvr>
                                      <p:tavLst>
                                        <p:tav tm="0" fmla="#ppt_w*sin(2.5*pi*$)">
                                          <p:val>
                                            <p:fltVal val="0"/>
                                          </p:val>
                                        </p:tav>
                                        <p:tav tm="100000">
                                          <p:val>
                                            <p:fltVal val="1"/>
                                          </p:val>
                                        </p:tav>
                                      </p:tavLst>
                                    </p:anim>
                                    <p:anim calcmode="lin" valueType="num">
                                      <p:cBhvr>
                                        <p:cTn id="37" dur="300" fill="hold"/>
                                        <p:tgtEl>
                                          <p:spTgt spid="50"/>
                                        </p:tgtEl>
                                        <p:attrNameLst>
                                          <p:attrName>ppt_h</p:attrName>
                                        </p:attrNameLst>
                                      </p:cBhvr>
                                      <p:tavLst>
                                        <p:tav tm="0">
                                          <p:val>
                                            <p:strVal val="#ppt_h"/>
                                          </p:val>
                                        </p:tav>
                                        <p:tav tm="100000">
                                          <p:val>
                                            <p:strVal val="#ppt_h"/>
                                          </p:val>
                                        </p:tav>
                                      </p:tavLst>
                                    </p:anim>
                                  </p:childTnLst>
                                </p:cTn>
                              </p:par>
                              <p:par>
                                <p:cTn id="38" presetID="45" presetClass="entr" presetSubtype="0" repeatCount="3000" fill="hold" grpId="1" nodeType="withEffect">
                                  <p:stCondLst>
                                    <p:cond delay="0"/>
                                  </p:stCondLst>
                                  <p:childTnLst>
                                    <p:set>
                                      <p:cBhvr>
                                        <p:cTn id="39" dur="1" fill="hold">
                                          <p:stCondLst>
                                            <p:cond delay="0"/>
                                          </p:stCondLst>
                                        </p:cTn>
                                        <p:tgtEl>
                                          <p:spTgt spid="45"/>
                                        </p:tgtEl>
                                        <p:attrNameLst>
                                          <p:attrName>style.visibility</p:attrName>
                                        </p:attrNameLst>
                                      </p:cBhvr>
                                      <p:to>
                                        <p:strVal val="visible"/>
                                      </p:to>
                                    </p:set>
                                    <p:animEffect transition="in" filter="fade">
                                      <p:cBhvr>
                                        <p:cTn id="40" dur="400"/>
                                        <p:tgtEl>
                                          <p:spTgt spid="45"/>
                                        </p:tgtEl>
                                      </p:cBhvr>
                                    </p:animEffect>
                                    <p:anim calcmode="lin" valueType="num">
                                      <p:cBhvr>
                                        <p:cTn id="41" dur="400" fill="hold"/>
                                        <p:tgtEl>
                                          <p:spTgt spid="45"/>
                                        </p:tgtEl>
                                        <p:attrNameLst>
                                          <p:attrName>ppt_w</p:attrName>
                                        </p:attrNameLst>
                                      </p:cBhvr>
                                      <p:tavLst>
                                        <p:tav tm="0" fmla="#ppt_w*sin(2.5*pi*$)">
                                          <p:val>
                                            <p:fltVal val="0"/>
                                          </p:val>
                                        </p:tav>
                                        <p:tav tm="100000">
                                          <p:val>
                                            <p:fltVal val="1"/>
                                          </p:val>
                                        </p:tav>
                                      </p:tavLst>
                                    </p:anim>
                                    <p:anim calcmode="lin" valueType="num">
                                      <p:cBhvr>
                                        <p:cTn id="42" dur="400" fill="hold"/>
                                        <p:tgtEl>
                                          <p:spTgt spid="45"/>
                                        </p:tgtEl>
                                        <p:attrNameLst>
                                          <p:attrName>ppt_h</p:attrName>
                                        </p:attrNameLst>
                                      </p:cBhvr>
                                      <p:tavLst>
                                        <p:tav tm="0">
                                          <p:val>
                                            <p:strVal val="#ppt_h"/>
                                          </p:val>
                                        </p:tav>
                                        <p:tav tm="100000">
                                          <p:val>
                                            <p:strVal val="#ppt_h"/>
                                          </p:val>
                                        </p:tav>
                                      </p:tavLst>
                                    </p:anim>
                                  </p:childTnLst>
                                </p:cTn>
                              </p:par>
                              <p:par>
                                <p:cTn id="43" presetID="45" presetClass="entr" presetSubtype="0" repeatCount="3000" fill="hold" grpId="1" nodeType="withEffect">
                                  <p:stCondLst>
                                    <p:cond delay="150"/>
                                  </p:stCondLst>
                                  <p:childTnLst>
                                    <p:set>
                                      <p:cBhvr>
                                        <p:cTn id="44" dur="1" fill="hold">
                                          <p:stCondLst>
                                            <p:cond delay="0"/>
                                          </p:stCondLst>
                                        </p:cTn>
                                        <p:tgtEl>
                                          <p:spTgt spid="49"/>
                                        </p:tgtEl>
                                        <p:attrNameLst>
                                          <p:attrName>style.visibility</p:attrName>
                                        </p:attrNameLst>
                                      </p:cBhvr>
                                      <p:to>
                                        <p:strVal val="visible"/>
                                      </p:to>
                                    </p:set>
                                    <p:animEffect transition="in" filter="fade">
                                      <p:cBhvr>
                                        <p:cTn id="45" dur="300"/>
                                        <p:tgtEl>
                                          <p:spTgt spid="49"/>
                                        </p:tgtEl>
                                      </p:cBhvr>
                                    </p:animEffect>
                                    <p:anim calcmode="lin" valueType="num">
                                      <p:cBhvr>
                                        <p:cTn id="46" dur="300" fill="hold"/>
                                        <p:tgtEl>
                                          <p:spTgt spid="49"/>
                                        </p:tgtEl>
                                        <p:attrNameLst>
                                          <p:attrName>ppt_w</p:attrName>
                                        </p:attrNameLst>
                                      </p:cBhvr>
                                      <p:tavLst>
                                        <p:tav tm="0" fmla="#ppt_w*sin(2.5*pi*$)">
                                          <p:val>
                                            <p:fltVal val="0"/>
                                          </p:val>
                                        </p:tav>
                                        <p:tav tm="100000">
                                          <p:val>
                                            <p:fltVal val="1"/>
                                          </p:val>
                                        </p:tav>
                                      </p:tavLst>
                                    </p:anim>
                                    <p:anim calcmode="lin" valueType="num">
                                      <p:cBhvr>
                                        <p:cTn id="47" dur="300" fill="hold"/>
                                        <p:tgtEl>
                                          <p:spTgt spid="49"/>
                                        </p:tgtEl>
                                        <p:attrNameLst>
                                          <p:attrName>ppt_h</p:attrName>
                                        </p:attrNameLst>
                                      </p:cBhvr>
                                      <p:tavLst>
                                        <p:tav tm="0">
                                          <p:val>
                                            <p:strVal val="#ppt_h"/>
                                          </p:val>
                                        </p:tav>
                                        <p:tav tm="100000">
                                          <p:val>
                                            <p:strVal val="#ppt_h"/>
                                          </p:val>
                                        </p:tav>
                                      </p:tavLst>
                                    </p:anim>
                                  </p:childTnLst>
                                </p:cTn>
                              </p:par>
                              <p:par>
                                <p:cTn id="48" presetID="45" presetClass="entr" presetSubtype="0" repeatCount="3000" fill="hold" grpId="1" nodeType="withEffect">
                                  <p:stCondLst>
                                    <p:cond delay="0"/>
                                  </p:stCondLst>
                                  <p:childTnLst>
                                    <p:set>
                                      <p:cBhvr>
                                        <p:cTn id="49" dur="1" fill="hold">
                                          <p:stCondLst>
                                            <p:cond delay="0"/>
                                          </p:stCondLst>
                                        </p:cTn>
                                        <p:tgtEl>
                                          <p:spTgt spid="52"/>
                                        </p:tgtEl>
                                        <p:attrNameLst>
                                          <p:attrName>style.visibility</p:attrName>
                                        </p:attrNameLst>
                                      </p:cBhvr>
                                      <p:to>
                                        <p:strVal val="visible"/>
                                      </p:to>
                                    </p:set>
                                    <p:animEffect transition="in" filter="fade">
                                      <p:cBhvr>
                                        <p:cTn id="50" dur="400"/>
                                        <p:tgtEl>
                                          <p:spTgt spid="52"/>
                                        </p:tgtEl>
                                      </p:cBhvr>
                                    </p:animEffect>
                                    <p:anim calcmode="lin" valueType="num">
                                      <p:cBhvr>
                                        <p:cTn id="51" dur="400" fill="hold"/>
                                        <p:tgtEl>
                                          <p:spTgt spid="52"/>
                                        </p:tgtEl>
                                        <p:attrNameLst>
                                          <p:attrName>ppt_w</p:attrName>
                                        </p:attrNameLst>
                                      </p:cBhvr>
                                      <p:tavLst>
                                        <p:tav tm="0" fmla="#ppt_w*sin(2.5*pi*$)">
                                          <p:val>
                                            <p:fltVal val="0"/>
                                          </p:val>
                                        </p:tav>
                                        <p:tav tm="100000">
                                          <p:val>
                                            <p:fltVal val="1"/>
                                          </p:val>
                                        </p:tav>
                                      </p:tavLst>
                                    </p:anim>
                                    <p:anim calcmode="lin" valueType="num">
                                      <p:cBhvr>
                                        <p:cTn id="52" dur="400" fill="hold"/>
                                        <p:tgtEl>
                                          <p:spTgt spid="5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tmplLst>
          <p:tmpl>
            <p:tnLst>
              <p:par>
                <p:cTn presetID="10" presetClass="entr" presetSubtype="0" fill="hold" nodeType="withEffect">
                  <p:stCondLst>
                    <p:cond delay="2000"/>
                  </p:stCondLst>
                  <p:childTnLst>
                    <p:set>
                      <p:cBhvr>
                        <p:cTn dur="1" fill="hold">
                          <p:stCondLst>
                            <p:cond delay="0"/>
                          </p:stCondLst>
                        </p:cTn>
                        <p:tgtEl>
                          <p:spTgt spid="6"/>
                        </p:tgtEl>
                        <p:attrNameLst>
                          <p:attrName>style.visibility</p:attrName>
                        </p:attrNameLst>
                      </p:cBhvr>
                      <p:to>
                        <p:strVal val="visible"/>
                      </p:to>
                    </p:set>
                    <p:animEffect transition="in" filter="fade">
                      <p:cBhvr>
                        <p:cTn dur="1000"/>
                        <p:tgtEl>
                          <p:spTgt spid="6"/>
                        </p:tgtEl>
                      </p:cBhvr>
                    </p:animEffect>
                  </p:childTnLst>
                </p:cTn>
              </p:par>
            </p:tnLst>
          </p:tmpl>
        </p:tmplLst>
      </p:bldP>
      <p:bldP spid="45" grpId="0" animBg="1"/>
      <p:bldP spid="45" grpId="1" animBg="1"/>
      <p:bldP spid="49" grpId="0" animBg="1"/>
      <p:bldP spid="49" grpId="1" animBg="1"/>
      <p:bldP spid="50" grpId="0" animBg="1"/>
      <p:bldP spid="50" grpId="1" animBg="1"/>
      <p:bldP spid="52" grpId="0" animBg="1"/>
      <p:bldP spid="52" grpId="1" animBg="1"/>
      <p:bldP spid="61" grpId="0" animBg="1"/>
    </p:bldLst>
  </p:timing>
  <p:extLst>
    <p:ext uri="{DCECCB84-F9BA-43D5-87BE-67443E8EF086}">
      <p15:sldGuideLst xmlns:p15="http://schemas.microsoft.com/office/powerpoint/2012/main">
        <p15:guide id="1" pos="1458">
          <p15:clr>
            <a:srgbClr val="FBAE40"/>
          </p15:clr>
        </p15:guide>
        <p15:guide id="2" pos="531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3 Section Title - NO ANIMATION">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id="{BA6AEF71-3A7F-4F89-9669-74901CC6AD0F}"/>
              </a:ext>
            </a:extLst>
          </p:cNvPr>
          <p:cNvGrpSpPr/>
          <p:nvPr/>
        </p:nvGrpSpPr>
        <p:grpSpPr>
          <a:xfrm>
            <a:off x="-3" y="611414"/>
            <a:ext cx="12107320" cy="2078101"/>
            <a:chOff x="-1" y="611408"/>
            <a:chExt cx="11856838" cy="2078101"/>
          </a:xfrm>
        </p:grpSpPr>
        <p:sp>
          <p:nvSpPr>
            <p:cNvPr id="31" name="Freeform 20">
              <a:extLst>
                <a:ext uri="{FF2B5EF4-FFF2-40B4-BE49-F238E27FC236}">
                  <a16:creationId xmlns:a16="http://schemas.microsoft.com/office/drawing/2014/main" id="{1071F903-D010-4372-950C-593DF52BEEA6}"/>
                </a:ext>
              </a:extLst>
            </p:cNvPr>
            <p:cNvSpPr>
              <a:spLocks/>
            </p:cNvSpPr>
            <p:nvPr/>
          </p:nvSpPr>
          <p:spPr bwMode="auto">
            <a:xfrm>
              <a:off x="-1" y="1274592"/>
              <a:ext cx="11856838" cy="1414917"/>
            </a:xfrm>
            <a:custGeom>
              <a:avLst/>
              <a:gdLst>
                <a:gd name="T0" fmla="*/ 0 w 31589"/>
                <a:gd name="T1" fmla="*/ 0 h 5181"/>
                <a:gd name="T2" fmla="*/ 31589 w 31589"/>
                <a:gd name="T3" fmla="*/ 1397 h 5181"/>
                <a:gd name="T4" fmla="*/ 28006 w 31589"/>
                <a:gd name="T5" fmla="*/ 3607 h 5181"/>
                <a:gd name="T6" fmla="*/ 0 w 31589"/>
                <a:gd name="T7" fmla="*/ 5181 h 5181"/>
                <a:gd name="T8" fmla="*/ 0 w 31589"/>
                <a:gd name="T9" fmla="*/ 0 h 5181"/>
                <a:gd name="connsiteX0" fmla="*/ 0 w 10030"/>
                <a:gd name="connsiteY0" fmla="*/ 4804 h 7304"/>
                <a:gd name="connsiteX1" fmla="*/ 10030 w 10030"/>
                <a:gd name="connsiteY1" fmla="*/ 0 h 7304"/>
                <a:gd name="connsiteX2" fmla="*/ 8896 w 10030"/>
                <a:gd name="connsiteY2" fmla="*/ 4266 h 7304"/>
                <a:gd name="connsiteX3" fmla="*/ 30 w 10030"/>
                <a:gd name="connsiteY3" fmla="*/ 7304 h 7304"/>
                <a:gd name="connsiteX4" fmla="*/ 0 w 10030"/>
                <a:gd name="connsiteY4" fmla="*/ 4804 h 7304"/>
                <a:gd name="connsiteX0" fmla="*/ 16 w 9972"/>
                <a:gd name="connsiteY0" fmla="*/ 6449 h 10000"/>
                <a:gd name="connsiteX1" fmla="*/ 9972 w 9972"/>
                <a:gd name="connsiteY1" fmla="*/ 0 h 10000"/>
                <a:gd name="connsiteX2" fmla="*/ 8841 w 9972"/>
                <a:gd name="connsiteY2" fmla="*/ 5841 h 10000"/>
                <a:gd name="connsiteX3" fmla="*/ 2 w 9972"/>
                <a:gd name="connsiteY3" fmla="*/ 10000 h 10000"/>
                <a:gd name="connsiteX4" fmla="*/ 16 w 9972"/>
                <a:gd name="connsiteY4" fmla="*/ 6449 h 10000"/>
                <a:gd name="connsiteX0" fmla="*/ 14 w 9998"/>
                <a:gd name="connsiteY0" fmla="*/ 6449 h 10000"/>
                <a:gd name="connsiteX1" fmla="*/ 9998 w 9998"/>
                <a:gd name="connsiteY1" fmla="*/ 0 h 10000"/>
                <a:gd name="connsiteX2" fmla="*/ 8864 w 9998"/>
                <a:gd name="connsiteY2" fmla="*/ 5841 h 10000"/>
                <a:gd name="connsiteX3" fmla="*/ 0 w 9998"/>
                <a:gd name="connsiteY3" fmla="*/ 10000 h 10000"/>
                <a:gd name="connsiteX4" fmla="*/ 14 w 9998"/>
                <a:gd name="connsiteY4" fmla="*/ 6449 h 10000"/>
                <a:gd name="connsiteX0" fmla="*/ 1 w 10003"/>
                <a:gd name="connsiteY0" fmla="*/ 6466 h 10000"/>
                <a:gd name="connsiteX1" fmla="*/ 10003 w 10003"/>
                <a:gd name="connsiteY1" fmla="*/ 0 h 10000"/>
                <a:gd name="connsiteX2" fmla="*/ 8869 w 10003"/>
                <a:gd name="connsiteY2" fmla="*/ 5841 h 10000"/>
                <a:gd name="connsiteX3" fmla="*/ 3 w 10003"/>
                <a:gd name="connsiteY3" fmla="*/ 10000 h 10000"/>
                <a:gd name="connsiteX4" fmla="*/ 1 w 10003"/>
                <a:gd name="connsiteY4" fmla="*/ 6466 h 10000"/>
                <a:gd name="connsiteX0" fmla="*/ 2 w 10002"/>
                <a:gd name="connsiteY0" fmla="*/ 6449 h 10000"/>
                <a:gd name="connsiteX1" fmla="*/ 10002 w 10002"/>
                <a:gd name="connsiteY1" fmla="*/ 0 h 10000"/>
                <a:gd name="connsiteX2" fmla="*/ 8868 w 10002"/>
                <a:gd name="connsiteY2" fmla="*/ 5841 h 10000"/>
                <a:gd name="connsiteX3" fmla="*/ 2 w 10002"/>
                <a:gd name="connsiteY3" fmla="*/ 10000 h 10000"/>
                <a:gd name="connsiteX4" fmla="*/ 2 w 10002"/>
                <a:gd name="connsiteY4" fmla="*/ 6449 h 10000"/>
                <a:gd name="connsiteX0" fmla="*/ 1 w 10001"/>
                <a:gd name="connsiteY0" fmla="*/ 6449 h 10000"/>
                <a:gd name="connsiteX1" fmla="*/ 10001 w 10001"/>
                <a:gd name="connsiteY1" fmla="*/ 0 h 10000"/>
                <a:gd name="connsiteX2" fmla="*/ 8867 w 10001"/>
                <a:gd name="connsiteY2" fmla="*/ 5841 h 10000"/>
                <a:gd name="connsiteX3" fmla="*/ 19 w 10001"/>
                <a:gd name="connsiteY3" fmla="*/ 10000 h 10000"/>
                <a:gd name="connsiteX4" fmla="*/ 1 w 10001"/>
                <a:gd name="connsiteY4" fmla="*/ 6449 h 10000"/>
                <a:gd name="connsiteX0" fmla="*/ 2 w 9984"/>
                <a:gd name="connsiteY0" fmla="*/ 6484 h 10000"/>
                <a:gd name="connsiteX1" fmla="*/ 9984 w 9984"/>
                <a:gd name="connsiteY1" fmla="*/ 0 h 10000"/>
                <a:gd name="connsiteX2" fmla="*/ 8850 w 9984"/>
                <a:gd name="connsiteY2" fmla="*/ 5841 h 10000"/>
                <a:gd name="connsiteX3" fmla="*/ 2 w 9984"/>
                <a:gd name="connsiteY3" fmla="*/ 10000 h 10000"/>
                <a:gd name="connsiteX4" fmla="*/ 2 w 9984"/>
                <a:gd name="connsiteY4" fmla="*/ 6484 h 10000"/>
                <a:gd name="connsiteX0" fmla="*/ 0 w 9998"/>
                <a:gd name="connsiteY0" fmla="*/ 6484 h 10000"/>
                <a:gd name="connsiteX1" fmla="*/ 9998 w 9998"/>
                <a:gd name="connsiteY1" fmla="*/ 0 h 10000"/>
                <a:gd name="connsiteX2" fmla="*/ 8862 w 9998"/>
                <a:gd name="connsiteY2" fmla="*/ 5841 h 10000"/>
                <a:gd name="connsiteX3" fmla="*/ 0 w 9998"/>
                <a:gd name="connsiteY3" fmla="*/ 10000 h 10000"/>
                <a:gd name="connsiteX4" fmla="*/ 0 w 9998"/>
                <a:gd name="connsiteY4" fmla="*/ 6484 h 10000"/>
                <a:gd name="connsiteX0" fmla="*/ 0 w 9993"/>
                <a:gd name="connsiteY0" fmla="*/ 6747 h 10263"/>
                <a:gd name="connsiteX1" fmla="*/ 9993 w 9993"/>
                <a:gd name="connsiteY1" fmla="*/ 0 h 10263"/>
                <a:gd name="connsiteX2" fmla="*/ 8864 w 9993"/>
                <a:gd name="connsiteY2" fmla="*/ 6104 h 10263"/>
                <a:gd name="connsiteX3" fmla="*/ 0 w 9993"/>
                <a:gd name="connsiteY3" fmla="*/ 10263 h 10263"/>
                <a:gd name="connsiteX4" fmla="*/ 0 w 9993"/>
                <a:gd name="connsiteY4" fmla="*/ 6747 h 10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93" h="10263">
                  <a:moveTo>
                    <a:pt x="0" y="6747"/>
                  </a:moveTo>
                  <a:lnTo>
                    <a:pt x="9993" y="0"/>
                  </a:lnTo>
                  <a:lnTo>
                    <a:pt x="8864" y="6104"/>
                  </a:lnTo>
                  <a:lnTo>
                    <a:pt x="0" y="10263"/>
                  </a:lnTo>
                  <a:lnTo>
                    <a:pt x="0" y="6747"/>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sz="1350" u="none" dirty="0"/>
            </a:p>
          </p:txBody>
        </p:sp>
        <p:sp>
          <p:nvSpPr>
            <p:cNvPr id="53" name="Freeform 22">
              <a:extLst>
                <a:ext uri="{FF2B5EF4-FFF2-40B4-BE49-F238E27FC236}">
                  <a16:creationId xmlns:a16="http://schemas.microsoft.com/office/drawing/2014/main" id="{DF9EC222-BE65-470B-AEBA-538DE0DDF905}"/>
                </a:ext>
              </a:extLst>
            </p:cNvPr>
            <p:cNvSpPr>
              <a:spLocks/>
            </p:cNvSpPr>
            <p:nvPr/>
          </p:nvSpPr>
          <p:spPr bwMode="auto">
            <a:xfrm>
              <a:off x="-1" y="611408"/>
              <a:ext cx="11801534" cy="855557"/>
            </a:xfrm>
            <a:custGeom>
              <a:avLst/>
              <a:gdLst>
                <a:gd name="T0" fmla="*/ 0 w 31142"/>
                <a:gd name="T1" fmla="*/ 375 h 2459"/>
                <a:gd name="T2" fmla="*/ 31142 w 31142"/>
                <a:gd name="T3" fmla="*/ 0 h 2459"/>
                <a:gd name="T4" fmla="*/ 0 w 31142"/>
                <a:gd name="T5" fmla="*/ 2459 h 2459"/>
                <a:gd name="T6" fmla="*/ 0 w 31142"/>
                <a:gd name="T7" fmla="*/ 375 h 2459"/>
                <a:gd name="connsiteX0" fmla="*/ 0 w 10083"/>
                <a:gd name="connsiteY0" fmla="*/ 0 h 8475"/>
                <a:gd name="connsiteX1" fmla="*/ 10083 w 10083"/>
                <a:gd name="connsiteY1" fmla="*/ 7608 h 8475"/>
                <a:gd name="connsiteX2" fmla="*/ 0 w 10083"/>
                <a:gd name="connsiteY2" fmla="*/ 8475 h 8475"/>
                <a:gd name="connsiteX3" fmla="*/ 0 w 10083"/>
                <a:gd name="connsiteY3" fmla="*/ 0 h 8475"/>
                <a:gd name="connsiteX0" fmla="*/ 0 w 10000"/>
                <a:gd name="connsiteY0" fmla="*/ 0 h 11275"/>
                <a:gd name="connsiteX1" fmla="*/ 10000 w 10000"/>
                <a:gd name="connsiteY1" fmla="*/ 8977 h 11275"/>
                <a:gd name="connsiteX2" fmla="*/ 0 w 10000"/>
                <a:gd name="connsiteY2" fmla="*/ 11275 h 11275"/>
                <a:gd name="connsiteX3" fmla="*/ 0 w 10000"/>
                <a:gd name="connsiteY3" fmla="*/ 0 h 11275"/>
                <a:gd name="connsiteX0" fmla="*/ 0 w 10007"/>
                <a:gd name="connsiteY0" fmla="*/ 0 h 11275"/>
                <a:gd name="connsiteX1" fmla="*/ 10007 w 10007"/>
                <a:gd name="connsiteY1" fmla="*/ 9209 h 11275"/>
                <a:gd name="connsiteX2" fmla="*/ 0 w 10007"/>
                <a:gd name="connsiteY2" fmla="*/ 11275 h 11275"/>
                <a:gd name="connsiteX3" fmla="*/ 0 w 10007"/>
                <a:gd name="connsiteY3" fmla="*/ 0 h 11275"/>
              </a:gdLst>
              <a:ahLst/>
              <a:cxnLst>
                <a:cxn ang="0">
                  <a:pos x="connsiteX0" y="connsiteY0"/>
                </a:cxn>
                <a:cxn ang="0">
                  <a:pos x="connsiteX1" y="connsiteY1"/>
                </a:cxn>
                <a:cxn ang="0">
                  <a:pos x="connsiteX2" y="connsiteY2"/>
                </a:cxn>
                <a:cxn ang="0">
                  <a:pos x="connsiteX3" y="connsiteY3"/>
                </a:cxn>
              </a:cxnLst>
              <a:rect l="l" t="t" r="r" b="b"/>
              <a:pathLst>
                <a:path w="10007" h="11275">
                  <a:moveTo>
                    <a:pt x="0" y="0"/>
                  </a:moveTo>
                  <a:lnTo>
                    <a:pt x="10007" y="9209"/>
                  </a:lnTo>
                  <a:lnTo>
                    <a:pt x="0" y="11275"/>
                  </a:lnTo>
                  <a:lnTo>
                    <a:pt x="0" y="0"/>
                  </a:lnTo>
                  <a:close/>
                </a:path>
              </a:pathLst>
            </a:custGeom>
            <a:solidFill>
              <a:schemeClr val="accent5">
                <a:lumMod val="20000"/>
                <a:lumOff val="80000"/>
              </a:schemeClr>
            </a:solidFill>
            <a:ln w="3175">
              <a:noFill/>
            </a:ln>
          </p:spPr>
          <p:txBody>
            <a:bodyPr vert="horz" wrap="square" lIns="91440" tIns="45720" rIns="91440" bIns="45720" numCol="1" anchor="t" anchorCtr="0" compatLnSpc="1">
              <a:prstTxWarp prst="textNoShape">
                <a:avLst/>
              </a:prstTxWarp>
            </a:bodyPr>
            <a:lstStyle/>
            <a:p>
              <a:endParaRPr lang="en-US" sz="1350" u="none" dirty="0"/>
            </a:p>
          </p:txBody>
        </p:sp>
        <p:sp>
          <p:nvSpPr>
            <p:cNvPr id="32" name="Freeform 22">
              <a:extLst>
                <a:ext uri="{FF2B5EF4-FFF2-40B4-BE49-F238E27FC236}">
                  <a16:creationId xmlns:a16="http://schemas.microsoft.com/office/drawing/2014/main" id="{40091666-895E-454D-A61C-A5F1A8620E69}"/>
                </a:ext>
              </a:extLst>
            </p:cNvPr>
            <p:cNvSpPr>
              <a:spLocks/>
            </p:cNvSpPr>
            <p:nvPr/>
          </p:nvSpPr>
          <p:spPr bwMode="auto">
            <a:xfrm>
              <a:off x="-1" y="1307548"/>
              <a:ext cx="11793261" cy="904124"/>
            </a:xfrm>
            <a:custGeom>
              <a:avLst/>
              <a:gdLst>
                <a:gd name="T0" fmla="*/ 0 w 31142"/>
                <a:gd name="T1" fmla="*/ 375 h 2459"/>
                <a:gd name="T2" fmla="*/ 31142 w 31142"/>
                <a:gd name="T3" fmla="*/ 0 h 2459"/>
                <a:gd name="T4" fmla="*/ 0 w 31142"/>
                <a:gd name="T5" fmla="*/ 2459 h 2459"/>
                <a:gd name="T6" fmla="*/ 0 w 31142"/>
                <a:gd name="T7" fmla="*/ 375 h 2459"/>
                <a:gd name="connsiteX0" fmla="*/ 0 w 10083"/>
                <a:gd name="connsiteY0" fmla="*/ 1623 h 10098"/>
                <a:gd name="connsiteX1" fmla="*/ 10083 w 10083"/>
                <a:gd name="connsiteY1" fmla="*/ 0 h 10098"/>
                <a:gd name="connsiteX2" fmla="*/ 0 w 10083"/>
                <a:gd name="connsiteY2" fmla="*/ 10098 h 10098"/>
                <a:gd name="connsiteX3" fmla="*/ 0 w 10083"/>
                <a:gd name="connsiteY3" fmla="*/ 1623 h 10098"/>
              </a:gdLst>
              <a:ahLst/>
              <a:cxnLst>
                <a:cxn ang="0">
                  <a:pos x="connsiteX0" y="connsiteY0"/>
                </a:cxn>
                <a:cxn ang="0">
                  <a:pos x="connsiteX1" y="connsiteY1"/>
                </a:cxn>
                <a:cxn ang="0">
                  <a:pos x="connsiteX2" y="connsiteY2"/>
                </a:cxn>
                <a:cxn ang="0">
                  <a:pos x="connsiteX3" y="connsiteY3"/>
                </a:cxn>
              </a:cxnLst>
              <a:rect l="l" t="t" r="r" b="b"/>
              <a:pathLst>
                <a:path w="10083" h="10098">
                  <a:moveTo>
                    <a:pt x="0" y="1623"/>
                  </a:moveTo>
                  <a:lnTo>
                    <a:pt x="10083" y="0"/>
                  </a:lnTo>
                  <a:lnTo>
                    <a:pt x="0" y="10098"/>
                  </a:lnTo>
                  <a:lnTo>
                    <a:pt x="0" y="1623"/>
                  </a:lnTo>
                  <a:close/>
                </a:path>
              </a:pathLst>
            </a:custGeom>
            <a:solidFill>
              <a:schemeClr val="accent5">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sz="1350" u="none" dirty="0"/>
            </a:p>
          </p:txBody>
        </p:sp>
      </p:grpSp>
      <p:sp>
        <p:nvSpPr>
          <p:cNvPr id="10" name="Freeform 5">
            <a:extLst>
              <a:ext uri="{FF2B5EF4-FFF2-40B4-BE49-F238E27FC236}">
                <a16:creationId xmlns:a16="http://schemas.microsoft.com/office/drawing/2014/main" id="{EC267746-44D6-4410-9D3D-ABD0BD6FF8B1}"/>
              </a:ext>
            </a:extLst>
          </p:cNvPr>
          <p:cNvSpPr>
            <a:spLocks noEditPoints="1"/>
          </p:cNvSpPr>
          <p:nvPr/>
        </p:nvSpPr>
        <p:spPr bwMode="auto">
          <a:xfrm>
            <a:off x="262071" y="5018696"/>
            <a:ext cx="2575133" cy="500062"/>
          </a:xfrm>
          <a:custGeom>
            <a:avLst/>
            <a:gdLst>
              <a:gd name="T0" fmla="*/ 3190 w 6379"/>
              <a:gd name="T1" fmla="*/ 0 h 1379"/>
              <a:gd name="T2" fmla="*/ 6379 w 6379"/>
              <a:gd name="T3" fmla="*/ 690 h 1379"/>
              <a:gd name="T4" fmla="*/ 3190 w 6379"/>
              <a:gd name="T5" fmla="*/ 1379 h 1379"/>
              <a:gd name="T6" fmla="*/ 0 w 6379"/>
              <a:gd name="T7" fmla="*/ 690 h 1379"/>
              <a:gd name="T8" fmla="*/ 3190 w 6379"/>
              <a:gd name="T9" fmla="*/ 0 h 1379"/>
              <a:gd name="T10" fmla="*/ 3322 w 6379"/>
              <a:gd name="T11" fmla="*/ 138 h 1379"/>
              <a:gd name="T12" fmla="*/ 5639 w 6379"/>
              <a:gd name="T13" fmla="*/ 598 h 1379"/>
              <a:gd name="T14" fmla="*/ 3371 w 6379"/>
              <a:gd name="T15" fmla="*/ 1274 h 1379"/>
              <a:gd name="T16" fmla="*/ 1054 w 6379"/>
              <a:gd name="T17" fmla="*/ 814 h 1379"/>
              <a:gd name="T18" fmla="*/ 3322 w 6379"/>
              <a:gd name="T19" fmla="*/ 138 h 1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79" h="1379">
                <a:moveTo>
                  <a:pt x="3190" y="0"/>
                </a:moveTo>
                <a:cubicBezTo>
                  <a:pt x="4951" y="0"/>
                  <a:pt x="6379" y="309"/>
                  <a:pt x="6379" y="690"/>
                </a:cubicBezTo>
                <a:cubicBezTo>
                  <a:pt x="6379" y="1070"/>
                  <a:pt x="4951" y="1379"/>
                  <a:pt x="3190" y="1379"/>
                </a:cubicBezTo>
                <a:cubicBezTo>
                  <a:pt x="1428" y="1379"/>
                  <a:pt x="0" y="1070"/>
                  <a:pt x="0" y="690"/>
                </a:cubicBezTo>
                <a:cubicBezTo>
                  <a:pt x="0" y="309"/>
                  <a:pt x="1428" y="0"/>
                  <a:pt x="3190" y="0"/>
                </a:cubicBezTo>
                <a:close/>
                <a:moveTo>
                  <a:pt x="3322" y="138"/>
                </a:moveTo>
                <a:cubicBezTo>
                  <a:pt x="4588" y="78"/>
                  <a:pt x="5625" y="284"/>
                  <a:pt x="5639" y="598"/>
                </a:cubicBezTo>
                <a:cubicBezTo>
                  <a:pt x="5652" y="911"/>
                  <a:pt x="4637" y="1214"/>
                  <a:pt x="3371" y="1274"/>
                </a:cubicBezTo>
                <a:cubicBezTo>
                  <a:pt x="2105" y="1334"/>
                  <a:pt x="1067" y="1128"/>
                  <a:pt x="1054" y="814"/>
                </a:cubicBezTo>
                <a:cubicBezTo>
                  <a:pt x="1040" y="501"/>
                  <a:pt x="2056" y="198"/>
                  <a:pt x="3322" y="138"/>
                </a:cubicBezTo>
                <a:close/>
              </a:path>
            </a:pathLst>
          </a:custGeom>
          <a:solidFill>
            <a:schemeClr val="accent3">
              <a:lumMod val="60000"/>
              <a:lumOff val="40000"/>
            </a:schemeClr>
          </a:solidFill>
          <a:ln>
            <a:noFill/>
          </a:ln>
        </p:spPr>
        <p:txBody>
          <a:bodyPr vert="horz" wrap="square" lIns="68580" tIns="34290" rIns="68580" bIns="34290" numCol="1" anchor="t" anchorCtr="0" compatLnSpc="1">
            <a:prstTxWarp prst="textNoShape">
              <a:avLst/>
            </a:prstTxWarp>
          </a:bodyPr>
          <a:lstStyle/>
          <a:p>
            <a:endParaRPr lang="en-US" sz="1350" dirty="0"/>
          </a:p>
        </p:txBody>
      </p:sp>
      <p:grpSp>
        <p:nvGrpSpPr>
          <p:cNvPr id="27" name="Group 26">
            <a:extLst>
              <a:ext uri="{FF2B5EF4-FFF2-40B4-BE49-F238E27FC236}">
                <a16:creationId xmlns:a16="http://schemas.microsoft.com/office/drawing/2014/main" id="{463D5A8D-61A4-4120-BC0C-235C92587878}"/>
              </a:ext>
            </a:extLst>
          </p:cNvPr>
          <p:cNvGrpSpPr/>
          <p:nvPr/>
        </p:nvGrpSpPr>
        <p:grpSpPr bwMode="gray">
          <a:xfrm>
            <a:off x="885743" y="5010156"/>
            <a:ext cx="1237709" cy="155575"/>
            <a:chOff x="957263" y="5010150"/>
            <a:chExt cx="1147762" cy="155575"/>
          </a:xfrm>
          <a:solidFill>
            <a:schemeClr val="bg1"/>
          </a:solidFill>
        </p:grpSpPr>
        <p:sp>
          <p:nvSpPr>
            <p:cNvPr id="15" name="Freeform 8">
              <a:extLst>
                <a:ext uri="{FF2B5EF4-FFF2-40B4-BE49-F238E27FC236}">
                  <a16:creationId xmlns:a16="http://schemas.microsoft.com/office/drawing/2014/main" id="{D6AB2C59-1DF2-4EC2-A7DA-79A0EC09996C}"/>
                </a:ext>
              </a:extLst>
            </p:cNvPr>
            <p:cNvSpPr>
              <a:spLocks/>
            </p:cNvSpPr>
            <p:nvPr/>
          </p:nvSpPr>
          <p:spPr bwMode="gray">
            <a:xfrm>
              <a:off x="1371600" y="5010150"/>
              <a:ext cx="352425" cy="68262"/>
            </a:xfrm>
            <a:custGeom>
              <a:avLst/>
              <a:gdLst>
                <a:gd name="T0" fmla="*/ 487 w 978"/>
                <a:gd name="T1" fmla="*/ 0 h 188"/>
                <a:gd name="T2" fmla="*/ 969 w 978"/>
                <a:gd name="T3" fmla="*/ 8 h 188"/>
                <a:gd name="T4" fmla="*/ 978 w 978"/>
                <a:gd name="T5" fmla="*/ 128 h 188"/>
                <a:gd name="T6" fmla="*/ 619 w 978"/>
                <a:gd name="T7" fmla="*/ 138 h 188"/>
                <a:gd name="T8" fmla="*/ 0 w 978"/>
                <a:gd name="T9" fmla="*/ 188 h 188"/>
                <a:gd name="T10" fmla="*/ 16 w 978"/>
                <a:gd name="T11" fmla="*/ 8 h 188"/>
                <a:gd name="T12" fmla="*/ 487 w 978"/>
                <a:gd name="T13" fmla="*/ 0 h 188"/>
              </a:gdLst>
              <a:ahLst/>
              <a:cxnLst>
                <a:cxn ang="0">
                  <a:pos x="T0" y="T1"/>
                </a:cxn>
                <a:cxn ang="0">
                  <a:pos x="T2" y="T3"/>
                </a:cxn>
                <a:cxn ang="0">
                  <a:pos x="T4" y="T5"/>
                </a:cxn>
                <a:cxn ang="0">
                  <a:pos x="T6" y="T7"/>
                </a:cxn>
                <a:cxn ang="0">
                  <a:pos x="T8" y="T9"/>
                </a:cxn>
                <a:cxn ang="0">
                  <a:pos x="T10" y="T11"/>
                </a:cxn>
                <a:cxn ang="0">
                  <a:pos x="T12" y="T13"/>
                </a:cxn>
              </a:cxnLst>
              <a:rect l="0" t="0" r="r" b="b"/>
              <a:pathLst>
                <a:path w="978" h="188">
                  <a:moveTo>
                    <a:pt x="487" y="0"/>
                  </a:moveTo>
                  <a:cubicBezTo>
                    <a:pt x="651" y="0"/>
                    <a:pt x="812" y="3"/>
                    <a:pt x="969" y="8"/>
                  </a:cubicBezTo>
                  <a:lnTo>
                    <a:pt x="978" y="128"/>
                  </a:lnTo>
                  <a:cubicBezTo>
                    <a:pt x="861" y="129"/>
                    <a:pt x="741" y="132"/>
                    <a:pt x="619" y="138"/>
                  </a:cubicBezTo>
                  <a:cubicBezTo>
                    <a:pt x="404" y="148"/>
                    <a:pt x="197" y="165"/>
                    <a:pt x="0" y="188"/>
                  </a:cubicBezTo>
                  <a:lnTo>
                    <a:pt x="16" y="8"/>
                  </a:lnTo>
                  <a:cubicBezTo>
                    <a:pt x="169" y="3"/>
                    <a:pt x="327" y="0"/>
                    <a:pt x="487" y="0"/>
                  </a:cubicBezTo>
                  <a:close/>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350" dirty="0"/>
            </a:p>
          </p:txBody>
        </p:sp>
        <p:sp>
          <p:nvSpPr>
            <p:cNvPr id="16" name="Freeform 9">
              <a:extLst>
                <a:ext uri="{FF2B5EF4-FFF2-40B4-BE49-F238E27FC236}">
                  <a16:creationId xmlns:a16="http://schemas.microsoft.com/office/drawing/2014/main" id="{71F1517A-CF3E-4903-8284-06E885EDBD6A}"/>
                </a:ext>
              </a:extLst>
            </p:cNvPr>
            <p:cNvSpPr>
              <a:spLocks/>
            </p:cNvSpPr>
            <p:nvPr/>
          </p:nvSpPr>
          <p:spPr bwMode="gray">
            <a:xfrm>
              <a:off x="1781175" y="5014913"/>
              <a:ext cx="323850" cy="65087"/>
            </a:xfrm>
            <a:custGeom>
              <a:avLst/>
              <a:gdLst>
                <a:gd name="T0" fmla="*/ 16 w 897"/>
                <a:gd name="T1" fmla="*/ 0 h 176"/>
                <a:gd name="T2" fmla="*/ 885 w 897"/>
                <a:gd name="T3" fmla="*/ 70 h 176"/>
                <a:gd name="T4" fmla="*/ 897 w 897"/>
                <a:gd name="T5" fmla="*/ 176 h 176"/>
                <a:gd name="T6" fmla="*/ 0 w 897"/>
                <a:gd name="T7" fmla="*/ 113 h 176"/>
                <a:gd name="T8" fmla="*/ 16 w 897"/>
                <a:gd name="T9" fmla="*/ 0 h 176"/>
              </a:gdLst>
              <a:ahLst/>
              <a:cxnLst>
                <a:cxn ang="0">
                  <a:pos x="T0" y="T1"/>
                </a:cxn>
                <a:cxn ang="0">
                  <a:pos x="T2" y="T3"/>
                </a:cxn>
                <a:cxn ang="0">
                  <a:pos x="T4" y="T5"/>
                </a:cxn>
                <a:cxn ang="0">
                  <a:pos x="T6" y="T7"/>
                </a:cxn>
                <a:cxn ang="0">
                  <a:pos x="T8" y="T9"/>
                </a:cxn>
              </a:cxnLst>
              <a:rect l="0" t="0" r="r" b="b"/>
              <a:pathLst>
                <a:path w="897" h="176">
                  <a:moveTo>
                    <a:pt x="16" y="0"/>
                  </a:moveTo>
                  <a:cubicBezTo>
                    <a:pt x="325" y="14"/>
                    <a:pt x="617" y="38"/>
                    <a:pt x="885" y="70"/>
                  </a:cubicBezTo>
                  <a:lnTo>
                    <a:pt x="897" y="176"/>
                  </a:lnTo>
                  <a:cubicBezTo>
                    <a:pt x="636" y="139"/>
                    <a:pt x="332" y="116"/>
                    <a:pt x="0" y="113"/>
                  </a:cubicBezTo>
                  <a:lnTo>
                    <a:pt x="16" y="0"/>
                  </a:lnTo>
                  <a:close/>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350" dirty="0"/>
            </a:p>
          </p:txBody>
        </p:sp>
        <p:sp>
          <p:nvSpPr>
            <p:cNvPr id="17" name="Freeform 10">
              <a:extLst>
                <a:ext uri="{FF2B5EF4-FFF2-40B4-BE49-F238E27FC236}">
                  <a16:creationId xmlns:a16="http://schemas.microsoft.com/office/drawing/2014/main" id="{41EEC578-97F5-4296-9582-3A7BF7B437B2}"/>
                </a:ext>
              </a:extLst>
            </p:cNvPr>
            <p:cNvSpPr>
              <a:spLocks/>
            </p:cNvSpPr>
            <p:nvPr/>
          </p:nvSpPr>
          <p:spPr bwMode="gray">
            <a:xfrm>
              <a:off x="957263" y="5024438"/>
              <a:ext cx="209550" cy="141287"/>
            </a:xfrm>
            <a:custGeom>
              <a:avLst/>
              <a:gdLst>
                <a:gd name="T0" fmla="*/ 47 w 581"/>
                <a:gd name="T1" fmla="*/ 51 h 390"/>
                <a:gd name="T2" fmla="*/ 548 w 581"/>
                <a:gd name="T3" fmla="*/ 0 h 390"/>
                <a:gd name="T4" fmla="*/ 581 w 581"/>
                <a:gd name="T5" fmla="*/ 236 h 390"/>
                <a:gd name="T6" fmla="*/ 0 w 581"/>
                <a:gd name="T7" fmla="*/ 390 h 390"/>
                <a:gd name="T8" fmla="*/ 47 w 581"/>
                <a:gd name="T9" fmla="*/ 51 h 390"/>
              </a:gdLst>
              <a:ahLst/>
              <a:cxnLst>
                <a:cxn ang="0">
                  <a:pos x="T0" y="T1"/>
                </a:cxn>
                <a:cxn ang="0">
                  <a:pos x="T2" y="T3"/>
                </a:cxn>
                <a:cxn ang="0">
                  <a:pos x="T4" y="T5"/>
                </a:cxn>
                <a:cxn ang="0">
                  <a:pos x="T6" y="T7"/>
                </a:cxn>
                <a:cxn ang="0">
                  <a:pos x="T8" y="T9"/>
                </a:cxn>
              </a:cxnLst>
              <a:rect l="0" t="0" r="r" b="b"/>
              <a:pathLst>
                <a:path w="581" h="390">
                  <a:moveTo>
                    <a:pt x="47" y="51"/>
                  </a:moveTo>
                  <a:cubicBezTo>
                    <a:pt x="206" y="31"/>
                    <a:pt x="373" y="14"/>
                    <a:pt x="548" y="0"/>
                  </a:cubicBezTo>
                  <a:lnTo>
                    <a:pt x="581" y="236"/>
                  </a:lnTo>
                  <a:cubicBezTo>
                    <a:pt x="359" y="280"/>
                    <a:pt x="162" y="332"/>
                    <a:pt x="0" y="390"/>
                  </a:cubicBezTo>
                  <a:lnTo>
                    <a:pt x="47" y="51"/>
                  </a:lnTo>
                  <a:close/>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350" dirty="0"/>
            </a:p>
          </p:txBody>
        </p:sp>
      </p:grpSp>
      <p:sp>
        <p:nvSpPr>
          <p:cNvPr id="24" name="Rectangle 23">
            <a:extLst>
              <a:ext uri="{FF2B5EF4-FFF2-40B4-BE49-F238E27FC236}">
                <a16:creationId xmlns:a16="http://schemas.microsoft.com/office/drawing/2014/main" id="{F1F8C3C9-4318-4A50-96C8-BCBFA35DE970}"/>
              </a:ext>
            </a:extLst>
          </p:cNvPr>
          <p:cNvSpPr/>
          <p:nvPr/>
        </p:nvSpPr>
        <p:spPr bwMode="gray">
          <a:xfrm>
            <a:off x="-139698" y="6419565"/>
            <a:ext cx="12331700" cy="4431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7" name="Date Placeholder 6">
            <a:extLst>
              <a:ext uri="{FF2B5EF4-FFF2-40B4-BE49-F238E27FC236}">
                <a16:creationId xmlns:a16="http://schemas.microsoft.com/office/drawing/2014/main" id="{AB41CCCD-276D-497B-B9F5-1B3F502BF3E7}"/>
              </a:ext>
            </a:extLst>
          </p:cNvPr>
          <p:cNvSpPr>
            <a:spLocks noGrp="1"/>
          </p:cNvSpPr>
          <p:nvPr>
            <p:ph type="dt" sz="half" idx="11"/>
          </p:nvPr>
        </p:nvSpPr>
        <p:spPr>
          <a:xfrm>
            <a:off x="9038605" y="6694079"/>
            <a:ext cx="1462043" cy="138499"/>
          </a:xfrm>
          <a:prstGeom prst="rect">
            <a:avLst/>
          </a:prstGeom>
        </p:spPr>
        <p:txBody>
          <a:bodyPr/>
          <a:lstStyle/>
          <a:p>
            <a:r>
              <a:rPr lang="en-US"/>
              <a:t>3/28/2021</a:t>
            </a:r>
            <a:endParaRPr lang="en-US" dirty="0"/>
          </a:p>
        </p:txBody>
      </p:sp>
      <p:sp>
        <p:nvSpPr>
          <p:cNvPr id="8" name="Footer Placeholder 7">
            <a:extLst>
              <a:ext uri="{FF2B5EF4-FFF2-40B4-BE49-F238E27FC236}">
                <a16:creationId xmlns:a16="http://schemas.microsoft.com/office/drawing/2014/main" id="{41F3E741-086C-43FA-A56A-6E171685D3DF}"/>
              </a:ext>
            </a:extLst>
          </p:cNvPr>
          <p:cNvSpPr>
            <a:spLocks noGrp="1"/>
          </p:cNvSpPr>
          <p:nvPr>
            <p:ph type="ftr" sz="quarter" idx="12"/>
          </p:nvPr>
        </p:nvSpPr>
        <p:spPr/>
        <p:txBody>
          <a:bodyPr/>
          <a:lstStyle/>
          <a:p>
            <a:r>
              <a:rPr lang="en-US"/>
              <a:t>AIA CA Series - Make The Grade: Photovoltaics (PV) and All-Electric Design Considerations</a:t>
            </a:r>
            <a:endParaRPr lang="en-US" dirty="0"/>
          </a:p>
        </p:txBody>
      </p:sp>
      <p:sp>
        <p:nvSpPr>
          <p:cNvPr id="9" name="Slide Number Placeholder 8">
            <a:extLst>
              <a:ext uri="{FF2B5EF4-FFF2-40B4-BE49-F238E27FC236}">
                <a16:creationId xmlns:a16="http://schemas.microsoft.com/office/drawing/2014/main" id="{449E96F0-3654-4E19-A950-F7CD02CFB72F}"/>
              </a:ext>
            </a:extLst>
          </p:cNvPr>
          <p:cNvSpPr>
            <a:spLocks noGrp="1"/>
          </p:cNvSpPr>
          <p:nvPr>
            <p:ph type="sldNum" sz="quarter" idx="13"/>
          </p:nvPr>
        </p:nvSpPr>
        <p:spPr/>
        <p:txBody>
          <a:bodyPr/>
          <a:lstStyle/>
          <a:p>
            <a:fld id="{2D546CA2-C1D2-4324-9E39-7858381B15B9}" type="slidenum">
              <a:rPr lang="en-US" smtClean="0"/>
              <a:pPr/>
              <a:t>‹#›</a:t>
            </a:fld>
            <a:endParaRPr lang="en-US" dirty="0"/>
          </a:p>
        </p:txBody>
      </p:sp>
      <p:sp>
        <p:nvSpPr>
          <p:cNvPr id="2" name="Title 1"/>
          <p:cNvSpPr>
            <a:spLocks noGrp="1"/>
          </p:cNvSpPr>
          <p:nvPr>
            <p:ph type="ctrTitle" hasCustomPrompt="1"/>
          </p:nvPr>
        </p:nvSpPr>
        <p:spPr>
          <a:xfrm>
            <a:off x="2016809" y="1248356"/>
            <a:ext cx="9222696" cy="838435"/>
          </a:xfrm>
        </p:spPr>
        <p:txBody>
          <a:bodyPr wrap="square" tIns="0" anchor="ctr" anchorCtr="0">
            <a:spAutoFit/>
          </a:bodyPr>
          <a:lstStyle>
            <a:lvl1pPr algn="l">
              <a:defRPr sz="3200" b="0" spc="-53" baseline="0">
                <a:ln>
                  <a:noFill/>
                </a:ln>
                <a:solidFill>
                  <a:schemeClr val="tx1"/>
                </a:solidFill>
                <a:latin typeface="+mj-lt"/>
              </a:defRPr>
            </a:lvl1pPr>
          </a:lstStyle>
          <a:p>
            <a:r>
              <a:rPr lang="en-US" dirty="0">
                <a:latin typeface="+mj-lt"/>
              </a:rPr>
              <a:t>&lt; </a:t>
            </a:r>
            <a:r>
              <a:rPr lang="en-US" dirty="0"/>
              <a:t>3 Section Title — NO ANIMATION </a:t>
            </a:r>
            <a:r>
              <a:rPr lang="en-US" dirty="0">
                <a:latin typeface="+mj-lt"/>
              </a:rPr>
              <a:t>&gt; (Neutral) Click to enter title</a:t>
            </a:r>
            <a:endParaRPr lang="en-US" dirty="0"/>
          </a:p>
        </p:txBody>
      </p:sp>
      <p:sp>
        <p:nvSpPr>
          <p:cNvPr id="6" name="Text Placeholder 5">
            <a:extLst>
              <a:ext uri="{FF2B5EF4-FFF2-40B4-BE49-F238E27FC236}">
                <a16:creationId xmlns:a16="http://schemas.microsoft.com/office/drawing/2014/main" id="{92614BF9-1905-48E1-B49D-9615E04BF28F}"/>
              </a:ext>
            </a:extLst>
          </p:cNvPr>
          <p:cNvSpPr>
            <a:spLocks noGrp="1"/>
          </p:cNvSpPr>
          <p:nvPr>
            <p:ph type="body" sz="quarter" idx="10" hasCustomPrompt="1"/>
          </p:nvPr>
        </p:nvSpPr>
        <p:spPr>
          <a:xfrm>
            <a:off x="3101952" y="2780406"/>
            <a:ext cx="8137553" cy="3620394"/>
          </a:xfrm>
        </p:spPr>
        <p:txBody>
          <a:bodyPr>
            <a:normAutofit/>
          </a:bodyPr>
          <a:lstStyle>
            <a:lvl1pPr>
              <a:spcBef>
                <a:spcPts val="1800"/>
              </a:spcBef>
              <a:defRPr sz="2000"/>
            </a:lvl1pPr>
            <a:lvl2pPr>
              <a:spcBef>
                <a:spcPts val="1200"/>
              </a:spcBef>
              <a:defRPr sz="2000"/>
            </a:lvl2pPr>
            <a:lvl3pPr>
              <a:spcBef>
                <a:spcPts val="600"/>
              </a:spcBef>
              <a:defRPr sz="2000"/>
            </a:lvl3pPr>
            <a:lvl4pPr>
              <a:spcBef>
                <a:spcPts val="600"/>
              </a:spcBef>
              <a:defRPr sz="2000"/>
            </a:lvl4pPr>
            <a:lvl5pPr>
              <a:spcBef>
                <a:spcPts val="600"/>
              </a:spcBef>
              <a:defRPr sz="2000"/>
            </a:lvl5pPr>
          </a:lstStyle>
          <a:p>
            <a:pPr lvl="0"/>
            <a:r>
              <a:rPr lang="en-US" dirty="0"/>
              <a:t>&lt; Subordinate info, if you have any, goes here &gt;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reeform 6">
            <a:extLst>
              <a:ext uri="{FF2B5EF4-FFF2-40B4-BE49-F238E27FC236}">
                <a16:creationId xmlns:a16="http://schemas.microsoft.com/office/drawing/2014/main" id="{F87165EF-D186-4DB5-BFCF-CD630722A04C}"/>
              </a:ext>
            </a:extLst>
          </p:cNvPr>
          <p:cNvSpPr>
            <a:spLocks/>
          </p:cNvSpPr>
          <p:nvPr/>
        </p:nvSpPr>
        <p:spPr bwMode="auto">
          <a:xfrm>
            <a:off x="925766" y="3754438"/>
            <a:ext cx="297873" cy="347662"/>
          </a:xfrm>
          <a:custGeom>
            <a:avLst/>
            <a:gdLst>
              <a:gd name="T0" fmla="*/ 308 w 766"/>
              <a:gd name="T1" fmla="*/ 0 h 958"/>
              <a:gd name="T2" fmla="*/ 456 w 766"/>
              <a:gd name="T3" fmla="*/ 345 h 958"/>
              <a:gd name="T4" fmla="*/ 766 w 766"/>
              <a:gd name="T5" fmla="*/ 389 h 958"/>
              <a:gd name="T6" fmla="*/ 491 w 766"/>
              <a:gd name="T7" fmla="*/ 570 h 958"/>
              <a:gd name="T8" fmla="*/ 458 w 766"/>
              <a:gd name="T9" fmla="*/ 958 h 958"/>
              <a:gd name="T10" fmla="*/ 311 w 766"/>
              <a:gd name="T11" fmla="*/ 612 h 958"/>
              <a:gd name="T12" fmla="*/ 0 w 766"/>
              <a:gd name="T13" fmla="*/ 568 h 958"/>
              <a:gd name="T14" fmla="*/ 276 w 766"/>
              <a:gd name="T15" fmla="*/ 387 h 958"/>
              <a:gd name="T16" fmla="*/ 308 w 766"/>
              <a:gd name="T17" fmla="*/ 0 h 9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6" h="958">
                <a:moveTo>
                  <a:pt x="308" y="0"/>
                </a:moveTo>
                <a:lnTo>
                  <a:pt x="456" y="345"/>
                </a:lnTo>
                <a:lnTo>
                  <a:pt x="766" y="389"/>
                </a:lnTo>
                <a:lnTo>
                  <a:pt x="491" y="570"/>
                </a:lnTo>
                <a:lnTo>
                  <a:pt x="458" y="958"/>
                </a:lnTo>
                <a:lnTo>
                  <a:pt x="311" y="612"/>
                </a:lnTo>
                <a:lnTo>
                  <a:pt x="0" y="568"/>
                </a:lnTo>
                <a:lnTo>
                  <a:pt x="276" y="387"/>
                </a:lnTo>
                <a:lnTo>
                  <a:pt x="308" y="0"/>
                </a:lnTo>
                <a:close/>
              </a:path>
            </a:pathLst>
          </a:custGeom>
          <a:solidFill>
            <a:srgbClr val="B1BB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14" name="Freeform 7">
            <a:extLst>
              <a:ext uri="{FF2B5EF4-FFF2-40B4-BE49-F238E27FC236}">
                <a16:creationId xmlns:a16="http://schemas.microsoft.com/office/drawing/2014/main" id="{71C9E5CF-1DC3-4CE3-BC20-7D03275CD033}"/>
              </a:ext>
            </a:extLst>
          </p:cNvPr>
          <p:cNvSpPr>
            <a:spLocks noEditPoints="1"/>
          </p:cNvSpPr>
          <p:nvPr/>
        </p:nvSpPr>
        <p:spPr bwMode="auto">
          <a:xfrm>
            <a:off x="478564" y="3984631"/>
            <a:ext cx="1073463" cy="388937"/>
          </a:xfrm>
          <a:custGeom>
            <a:avLst/>
            <a:gdLst>
              <a:gd name="T0" fmla="*/ 2229 w 2367"/>
              <a:gd name="T1" fmla="*/ 429 h 1076"/>
              <a:gd name="T2" fmla="*/ 934 w 2367"/>
              <a:gd name="T3" fmla="*/ 60 h 1076"/>
              <a:gd name="T4" fmla="*/ 138 w 2367"/>
              <a:gd name="T5" fmla="*/ 646 h 1076"/>
              <a:gd name="T6" fmla="*/ 1434 w 2367"/>
              <a:gd name="T7" fmla="*/ 1016 h 1076"/>
              <a:gd name="T8" fmla="*/ 2229 w 2367"/>
              <a:gd name="T9" fmla="*/ 429 h 1076"/>
              <a:gd name="T10" fmla="*/ 2107 w 2367"/>
              <a:gd name="T11" fmla="*/ 602 h 1076"/>
              <a:gd name="T12" fmla="*/ 1402 w 2367"/>
              <a:gd name="T13" fmla="*/ 142 h 1076"/>
              <a:gd name="T14" fmla="*/ 531 w 2367"/>
              <a:gd name="T15" fmla="*/ 490 h 1076"/>
              <a:gd name="T16" fmla="*/ 1237 w 2367"/>
              <a:gd name="T17" fmla="*/ 950 h 1076"/>
              <a:gd name="T18" fmla="*/ 2107 w 2367"/>
              <a:gd name="T19" fmla="*/ 602 h 10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67" h="1076">
                <a:moveTo>
                  <a:pt x="2229" y="429"/>
                </a:moveTo>
                <a:cubicBezTo>
                  <a:pt x="2091" y="165"/>
                  <a:pt x="1511" y="0"/>
                  <a:pt x="934" y="60"/>
                </a:cubicBezTo>
                <a:cubicBezTo>
                  <a:pt x="356" y="120"/>
                  <a:pt x="0" y="382"/>
                  <a:pt x="138" y="646"/>
                </a:cubicBezTo>
                <a:cubicBezTo>
                  <a:pt x="276" y="910"/>
                  <a:pt x="856" y="1076"/>
                  <a:pt x="1434" y="1016"/>
                </a:cubicBezTo>
                <a:cubicBezTo>
                  <a:pt x="2011" y="956"/>
                  <a:pt x="2367" y="693"/>
                  <a:pt x="2229" y="429"/>
                </a:cubicBezTo>
                <a:close/>
                <a:moveTo>
                  <a:pt x="2107" y="602"/>
                </a:moveTo>
                <a:cubicBezTo>
                  <a:pt x="2153" y="379"/>
                  <a:pt x="1837" y="173"/>
                  <a:pt x="1402" y="142"/>
                </a:cubicBezTo>
                <a:cubicBezTo>
                  <a:pt x="966" y="112"/>
                  <a:pt x="576" y="267"/>
                  <a:pt x="531" y="490"/>
                </a:cubicBezTo>
                <a:cubicBezTo>
                  <a:pt x="485" y="713"/>
                  <a:pt x="801" y="919"/>
                  <a:pt x="1237" y="950"/>
                </a:cubicBezTo>
                <a:cubicBezTo>
                  <a:pt x="1672" y="980"/>
                  <a:pt x="2062" y="825"/>
                  <a:pt x="2107" y="602"/>
                </a:cubicBezTo>
                <a:close/>
              </a:path>
            </a:pathLst>
          </a:custGeom>
          <a:solidFill>
            <a:srgbClr val="AAA5C2">
              <a:alpha val="52000"/>
            </a:srgbClr>
          </a:solidFill>
          <a:ln>
            <a:noFill/>
          </a:ln>
        </p:spPr>
        <p:txBody>
          <a:bodyPr vert="horz" wrap="square" lIns="68580" tIns="34290" rIns="68580" bIns="34290" numCol="1" anchor="t" anchorCtr="0" compatLnSpc="1">
            <a:prstTxWarp prst="textNoShape">
              <a:avLst/>
            </a:prstTxWarp>
          </a:bodyPr>
          <a:lstStyle/>
          <a:p>
            <a:endParaRPr lang="en-US" sz="1350" dirty="0"/>
          </a:p>
        </p:txBody>
      </p:sp>
      <p:sp>
        <p:nvSpPr>
          <p:cNvPr id="18" name="Freeform 11">
            <a:extLst>
              <a:ext uri="{FF2B5EF4-FFF2-40B4-BE49-F238E27FC236}">
                <a16:creationId xmlns:a16="http://schemas.microsoft.com/office/drawing/2014/main" id="{E50D29FE-DE1A-4AE9-8272-6E8499A81815}"/>
              </a:ext>
            </a:extLst>
          </p:cNvPr>
          <p:cNvSpPr>
            <a:spLocks/>
          </p:cNvSpPr>
          <p:nvPr/>
        </p:nvSpPr>
        <p:spPr bwMode="auto">
          <a:xfrm>
            <a:off x="1235379" y="2857500"/>
            <a:ext cx="599168" cy="3548062"/>
          </a:xfrm>
          <a:custGeom>
            <a:avLst/>
            <a:gdLst>
              <a:gd name="T0" fmla="*/ 808 w 1537"/>
              <a:gd name="T1" fmla="*/ 0 h 9790"/>
              <a:gd name="T2" fmla="*/ 1537 w 1537"/>
              <a:gd name="T3" fmla="*/ 9790 h 9790"/>
              <a:gd name="T4" fmla="*/ 0 w 1537"/>
              <a:gd name="T5" fmla="*/ 9406 h 9790"/>
              <a:gd name="T6" fmla="*/ 808 w 1537"/>
              <a:gd name="T7" fmla="*/ 0 h 9790"/>
            </a:gdLst>
            <a:ahLst/>
            <a:cxnLst>
              <a:cxn ang="0">
                <a:pos x="T0" y="T1"/>
              </a:cxn>
              <a:cxn ang="0">
                <a:pos x="T2" y="T3"/>
              </a:cxn>
              <a:cxn ang="0">
                <a:pos x="T4" y="T5"/>
              </a:cxn>
              <a:cxn ang="0">
                <a:pos x="T6" y="T7"/>
              </a:cxn>
            </a:cxnLst>
            <a:rect l="0" t="0" r="r" b="b"/>
            <a:pathLst>
              <a:path w="1537" h="9790">
                <a:moveTo>
                  <a:pt x="808" y="0"/>
                </a:moveTo>
                <a:lnTo>
                  <a:pt x="1537" y="9790"/>
                </a:lnTo>
                <a:lnTo>
                  <a:pt x="0" y="9406"/>
                </a:lnTo>
                <a:lnTo>
                  <a:pt x="808" y="0"/>
                </a:lnTo>
                <a:close/>
              </a:path>
            </a:pathLst>
          </a:custGeom>
          <a:solidFill>
            <a:srgbClr val="118D9D">
              <a:alpha val="80000"/>
            </a:srgbClr>
          </a:solidFill>
          <a:ln>
            <a:noFill/>
          </a:ln>
        </p:spPr>
        <p:txBody>
          <a:bodyPr vert="horz" wrap="square" lIns="68580" tIns="34290" rIns="68580" bIns="34290" numCol="1" anchor="t" anchorCtr="0" compatLnSpc="1">
            <a:prstTxWarp prst="textNoShape">
              <a:avLst/>
            </a:prstTxWarp>
          </a:bodyPr>
          <a:lstStyle/>
          <a:p>
            <a:endParaRPr lang="en-US" sz="1350" dirty="0"/>
          </a:p>
        </p:txBody>
      </p:sp>
      <p:sp>
        <p:nvSpPr>
          <p:cNvPr id="19" name="Freeform 12">
            <a:extLst>
              <a:ext uri="{FF2B5EF4-FFF2-40B4-BE49-F238E27FC236}">
                <a16:creationId xmlns:a16="http://schemas.microsoft.com/office/drawing/2014/main" id="{DCB2FF52-C8B3-415F-AAB5-7CB0CD16AA48}"/>
              </a:ext>
            </a:extLst>
          </p:cNvPr>
          <p:cNvSpPr>
            <a:spLocks/>
          </p:cNvSpPr>
          <p:nvPr/>
        </p:nvSpPr>
        <p:spPr bwMode="auto">
          <a:xfrm>
            <a:off x="1605266" y="3757613"/>
            <a:ext cx="689593" cy="2322512"/>
          </a:xfrm>
          <a:custGeom>
            <a:avLst/>
            <a:gdLst>
              <a:gd name="T0" fmla="*/ 887 w 1537"/>
              <a:gd name="T1" fmla="*/ 0 h 6408"/>
              <a:gd name="T2" fmla="*/ 1537 w 1537"/>
              <a:gd name="T3" fmla="*/ 5927 h 6408"/>
              <a:gd name="T4" fmla="*/ 0 w 1537"/>
              <a:gd name="T5" fmla="*/ 6408 h 6408"/>
              <a:gd name="T6" fmla="*/ 887 w 1537"/>
              <a:gd name="T7" fmla="*/ 0 h 6408"/>
            </a:gdLst>
            <a:ahLst/>
            <a:cxnLst>
              <a:cxn ang="0">
                <a:pos x="T0" y="T1"/>
              </a:cxn>
              <a:cxn ang="0">
                <a:pos x="T2" y="T3"/>
              </a:cxn>
              <a:cxn ang="0">
                <a:pos x="T4" y="T5"/>
              </a:cxn>
              <a:cxn ang="0">
                <a:pos x="T6" y="T7"/>
              </a:cxn>
            </a:cxnLst>
            <a:rect l="0" t="0" r="r" b="b"/>
            <a:pathLst>
              <a:path w="1537" h="6408">
                <a:moveTo>
                  <a:pt x="887" y="0"/>
                </a:moveTo>
                <a:lnTo>
                  <a:pt x="1537" y="5927"/>
                </a:lnTo>
                <a:lnTo>
                  <a:pt x="0" y="6408"/>
                </a:lnTo>
                <a:lnTo>
                  <a:pt x="887" y="0"/>
                </a:lnTo>
                <a:close/>
              </a:path>
            </a:pathLst>
          </a:custGeom>
          <a:solidFill>
            <a:schemeClr val="accent6">
              <a:lumMod val="60000"/>
              <a:lumOff val="40000"/>
              <a:alpha val="58000"/>
            </a:schemeClr>
          </a:solidFill>
          <a:ln>
            <a:noFill/>
          </a:ln>
        </p:spPr>
        <p:txBody>
          <a:bodyPr vert="horz" wrap="square" lIns="68580" tIns="34290" rIns="68580" bIns="34290" numCol="1" anchor="t" anchorCtr="0" compatLnSpc="1">
            <a:prstTxWarp prst="textNoShape">
              <a:avLst/>
            </a:prstTxWarp>
          </a:bodyPr>
          <a:lstStyle/>
          <a:p>
            <a:endParaRPr lang="en-US" sz="1350" dirty="0"/>
          </a:p>
        </p:txBody>
      </p:sp>
      <p:sp>
        <p:nvSpPr>
          <p:cNvPr id="21" name="Freeform 13">
            <a:extLst>
              <a:ext uri="{FF2B5EF4-FFF2-40B4-BE49-F238E27FC236}">
                <a16:creationId xmlns:a16="http://schemas.microsoft.com/office/drawing/2014/main" id="{023A689C-C7B2-49CE-81E4-FF0D65185FF5}"/>
              </a:ext>
            </a:extLst>
          </p:cNvPr>
          <p:cNvSpPr>
            <a:spLocks/>
          </p:cNvSpPr>
          <p:nvPr/>
        </p:nvSpPr>
        <p:spPr bwMode="auto">
          <a:xfrm>
            <a:off x="707751" y="4410589"/>
            <a:ext cx="608611" cy="1744662"/>
          </a:xfrm>
          <a:custGeom>
            <a:avLst/>
            <a:gdLst>
              <a:gd name="T0" fmla="*/ 676 w 1353"/>
              <a:gd name="T1" fmla="*/ 0 h 4812"/>
              <a:gd name="T2" fmla="*/ 1353 w 1353"/>
              <a:gd name="T3" fmla="*/ 4747 h 4812"/>
              <a:gd name="T4" fmla="*/ 0 w 1353"/>
              <a:gd name="T5" fmla="*/ 4812 h 4812"/>
              <a:gd name="T6" fmla="*/ 676 w 1353"/>
              <a:gd name="T7" fmla="*/ 0 h 4812"/>
            </a:gdLst>
            <a:ahLst/>
            <a:cxnLst>
              <a:cxn ang="0">
                <a:pos x="T0" y="T1"/>
              </a:cxn>
              <a:cxn ang="0">
                <a:pos x="T2" y="T3"/>
              </a:cxn>
              <a:cxn ang="0">
                <a:pos x="T4" y="T5"/>
              </a:cxn>
              <a:cxn ang="0">
                <a:pos x="T6" y="T7"/>
              </a:cxn>
            </a:cxnLst>
            <a:rect l="0" t="0" r="r" b="b"/>
            <a:pathLst>
              <a:path w="1353" h="4812">
                <a:moveTo>
                  <a:pt x="676" y="0"/>
                </a:moveTo>
                <a:lnTo>
                  <a:pt x="1353" y="4747"/>
                </a:lnTo>
                <a:lnTo>
                  <a:pt x="0" y="4812"/>
                </a:lnTo>
                <a:lnTo>
                  <a:pt x="676" y="0"/>
                </a:lnTo>
                <a:close/>
              </a:path>
            </a:pathLst>
          </a:custGeom>
          <a:solidFill>
            <a:schemeClr val="accent5">
              <a:alpha val="58000"/>
            </a:schemeClr>
          </a:solidFill>
          <a:ln>
            <a:noFill/>
          </a:ln>
        </p:spPr>
        <p:txBody>
          <a:bodyPr vert="horz" wrap="square" lIns="68580" tIns="34290" rIns="68580" bIns="34290" numCol="1" anchor="t" anchorCtr="0" compatLnSpc="1">
            <a:prstTxWarp prst="textNoShape">
              <a:avLst/>
            </a:prstTxWarp>
          </a:bodyPr>
          <a:lstStyle/>
          <a:p>
            <a:endParaRPr lang="en-US" sz="1350" dirty="0"/>
          </a:p>
        </p:txBody>
      </p:sp>
      <p:sp>
        <p:nvSpPr>
          <p:cNvPr id="22" name="Freeform 14">
            <a:extLst>
              <a:ext uri="{FF2B5EF4-FFF2-40B4-BE49-F238E27FC236}">
                <a16:creationId xmlns:a16="http://schemas.microsoft.com/office/drawing/2014/main" id="{88285B88-1255-47D9-A3DA-DB3F481A066A}"/>
              </a:ext>
            </a:extLst>
          </p:cNvPr>
          <p:cNvSpPr>
            <a:spLocks/>
          </p:cNvSpPr>
          <p:nvPr userDrawn="1"/>
        </p:nvSpPr>
        <p:spPr bwMode="auto">
          <a:xfrm>
            <a:off x="1091089" y="4154494"/>
            <a:ext cx="458792" cy="534987"/>
          </a:xfrm>
          <a:custGeom>
            <a:avLst/>
            <a:gdLst>
              <a:gd name="T0" fmla="*/ 589 w 1178"/>
              <a:gd name="T1" fmla="*/ 0 h 1474"/>
              <a:gd name="T2" fmla="*/ 727 w 1178"/>
              <a:gd name="T3" fmla="*/ 564 h 1474"/>
              <a:gd name="T4" fmla="*/ 1178 w 1178"/>
              <a:gd name="T5" fmla="*/ 737 h 1474"/>
              <a:gd name="T6" fmla="*/ 727 w 1178"/>
              <a:gd name="T7" fmla="*/ 910 h 1474"/>
              <a:gd name="T8" fmla="*/ 589 w 1178"/>
              <a:gd name="T9" fmla="*/ 1474 h 1474"/>
              <a:gd name="T10" fmla="*/ 450 w 1178"/>
              <a:gd name="T11" fmla="*/ 910 h 1474"/>
              <a:gd name="T12" fmla="*/ 0 w 1178"/>
              <a:gd name="T13" fmla="*/ 737 h 1474"/>
              <a:gd name="T14" fmla="*/ 450 w 1178"/>
              <a:gd name="T15" fmla="*/ 564 h 1474"/>
              <a:gd name="T16" fmla="*/ 589 w 1178"/>
              <a:gd name="T17" fmla="*/ 0 h 1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8" h="1474">
                <a:moveTo>
                  <a:pt x="589" y="0"/>
                </a:moveTo>
                <a:lnTo>
                  <a:pt x="727" y="564"/>
                </a:lnTo>
                <a:lnTo>
                  <a:pt x="1178" y="737"/>
                </a:lnTo>
                <a:lnTo>
                  <a:pt x="727" y="910"/>
                </a:lnTo>
                <a:lnTo>
                  <a:pt x="589" y="1474"/>
                </a:lnTo>
                <a:lnTo>
                  <a:pt x="450" y="910"/>
                </a:lnTo>
                <a:lnTo>
                  <a:pt x="0" y="737"/>
                </a:lnTo>
                <a:lnTo>
                  <a:pt x="450" y="564"/>
                </a:lnTo>
                <a:lnTo>
                  <a:pt x="589" y="0"/>
                </a:lnTo>
                <a:close/>
              </a:path>
            </a:pathLst>
          </a:custGeom>
          <a:solidFill>
            <a:srgbClr val="B1BB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23" name="Freeform 15">
            <a:extLst>
              <a:ext uri="{FF2B5EF4-FFF2-40B4-BE49-F238E27FC236}">
                <a16:creationId xmlns:a16="http://schemas.microsoft.com/office/drawing/2014/main" id="{9A906E01-F3D0-4556-8753-AB83DB894F5E}"/>
              </a:ext>
            </a:extLst>
          </p:cNvPr>
          <p:cNvSpPr>
            <a:spLocks/>
          </p:cNvSpPr>
          <p:nvPr userDrawn="1"/>
        </p:nvSpPr>
        <p:spPr bwMode="auto">
          <a:xfrm>
            <a:off x="1232733" y="3532188"/>
            <a:ext cx="205428" cy="239712"/>
          </a:xfrm>
          <a:custGeom>
            <a:avLst/>
            <a:gdLst>
              <a:gd name="T0" fmla="*/ 348 w 527"/>
              <a:gd name="T1" fmla="*/ 0 h 660"/>
              <a:gd name="T2" fmla="*/ 346 w 527"/>
              <a:gd name="T3" fmla="*/ 276 h 660"/>
              <a:gd name="T4" fmla="*/ 527 w 527"/>
              <a:gd name="T5" fmla="*/ 431 h 660"/>
              <a:gd name="T6" fmla="*/ 306 w 527"/>
              <a:gd name="T7" fmla="*/ 431 h 660"/>
              <a:gd name="T8" fmla="*/ 179 w 527"/>
              <a:gd name="T9" fmla="*/ 660 h 660"/>
              <a:gd name="T10" fmla="*/ 182 w 527"/>
              <a:gd name="T11" fmla="*/ 384 h 660"/>
              <a:gd name="T12" fmla="*/ 0 w 527"/>
              <a:gd name="T13" fmla="*/ 229 h 660"/>
              <a:gd name="T14" fmla="*/ 222 w 527"/>
              <a:gd name="T15" fmla="*/ 229 h 660"/>
              <a:gd name="T16" fmla="*/ 348 w 527"/>
              <a:gd name="T17" fmla="*/ 0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7" h="660">
                <a:moveTo>
                  <a:pt x="348" y="0"/>
                </a:moveTo>
                <a:lnTo>
                  <a:pt x="346" y="276"/>
                </a:lnTo>
                <a:lnTo>
                  <a:pt x="527" y="431"/>
                </a:lnTo>
                <a:lnTo>
                  <a:pt x="306" y="431"/>
                </a:lnTo>
                <a:lnTo>
                  <a:pt x="179" y="660"/>
                </a:lnTo>
                <a:lnTo>
                  <a:pt x="182" y="384"/>
                </a:lnTo>
                <a:lnTo>
                  <a:pt x="0" y="229"/>
                </a:lnTo>
                <a:lnTo>
                  <a:pt x="222" y="229"/>
                </a:lnTo>
                <a:lnTo>
                  <a:pt x="348" y="0"/>
                </a:lnTo>
                <a:close/>
              </a:path>
            </a:pathLst>
          </a:custGeom>
          <a:solidFill>
            <a:srgbClr val="B1BB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26" name="Freeform 16">
            <a:extLst>
              <a:ext uri="{FF2B5EF4-FFF2-40B4-BE49-F238E27FC236}">
                <a16:creationId xmlns:a16="http://schemas.microsoft.com/office/drawing/2014/main" id="{898206CE-4FE3-44F4-BC44-BE5AE6745EC4}"/>
              </a:ext>
            </a:extLst>
          </p:cNvPr>
          <p:cNvSpPr>
            <a:spLocks/>
          </p:cNvSpPr>
          <p:nvPr userDrawn="1"/>
        </p:nvSpPr>
        <p:spPr bwMode="auto">
          <a:xfrm>
            <a:off x="1523508" y="2260600"/>
            <a:ext cx="585472" cy="679450"/>
          </a:xfrm>
          <a:custGeom>
            <a:avLst/>
            <a:gdLst>
              <a:gd name="T0" fmla="*/ 751 w 1501"/>
              <a:gd name="T1" fmla="*/ 0 h 1877"/>
              <a:gd name="T2" fmla="*/ 927 w 1501"/>
              <a:gd name="T3" fmla="*/ 718 h 1877"/>
              <a:gd name="T4" fmla="*/ 1501 w 1501"/>
              <a:gd name="T5" fmla="*/ 938 h 1877"/>
              <a:gd name="T6" fmla="*/ 927 w 1501"/>
              <a:gd name="T7" fmla="*/ 1159 h 1877"/>
              <a:gd name="T8" fmla="*/ 751 w 1501"/>
              <a:gd name="T9" fmla="*/ 1877 h 1877"/>
              <a:gd name="T10" fmla="*/ 574 w 1501"/>
              <a:gd name="T11" fmla="*/ 1159 h 1877"/>
              <a:gd name="T12" fmla="*/ 0 w 1501"/>
              <a:gd name="T13" fmla="*/ 938 h 1877"/>
              <a:gd name="T14" fmla="*/ 574 w 1501"/>
              <a:gd name="T15" fmla="*/ 718 h 1877"/>
              <a:gd name="T16" fmla="*/ 751 w 1501"/>
              <a:gd name="T17" fmla="*/ 0 h 1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01" h="1877">
                <a:moveTo>
                  <a:pt x="751" y="0"/>
                </a:moveTo>
                <a:lnTo>
                  <a:pt x="927" y="718"/>
                </a:lnTo>
                <a:lnTo>
                  <a:pt x="1501" y="938"/>
                </a:lnTo>
                <a:lnTo>
                  <a:pt x="927" y="1159"/>
                </a:lnTo>
                <a:lnTo>
                  <a:pt x="751" y="1877"/>
                </a:lnTo>
                <a:lnTo>
                  <a:pt x="574" y="1159"/>
                </a:lnTo>
                <a:lnTo>
                  <a:pt x="0" y="938"/>
                </a:lnTo>
                <a:lnTo>
                  <a:pt x="574" y="718"/>
                </a:lnTo>
                <a:lnTo>
                  <a:pt x="751" y="0"/>
                </a:lnTo>
                <a:close/>
              </a:path>
            </a:pathLst>
          </a:custGeom>
          <a:solidFill>
            <a:schemeClr val="accent5"/>
          </a:solidFill>
          <a:ln>
            <a:noFill/>
          </a:ln>
        </p:spPr>
        <p:txBody>
          <a:bodyPr vert="horz" wrap="square" lIns="68580" tIns="34290" rIns="68580" bIns="34290" numCol="1" anchor="t" anchorCtr="0" compatLnSpc="1">
            <a:prstTxWarp prst="textNoShape">
              <a:avLst/>
            </a:prstTxWarp>
          </a:bodyPr>
          <a:lstStyle/>
          <a:p>
            <a:endParaRPr lang="en-US" sz="1350" dirty="0"/>
          </a:p>
        </p:txBody>
      </p:sp>
      <p:sp>
        <p:nvSpPr>
          <p:cNvPr id="29" name="Freeform 5">
            <a:extLst>
              <a:ext uri="{FF2B5EF4-FFF2-40B4-BE49-F238E27FC236}">
                <a16:creationId xmlns:a16="http://schemas.microsoft.com/office/drawing/2014/main" id="{6F5E2CF3-43B9-419F-81A5-91D93D6404BD}"/>
              </a:ext>
            </a:extLst>
          </p:cNvPr>
          <p:cNvSpPr>
            <a:spLocks noChangeAspect="1"/>
          </p:cNvSpPr>
          <p:nvPr userDrawn="1"/>
        </p:nvSpPr>
        <p:spPr bwMode="auto">
          <a:xfrm>
            <a:off x="11693088" y="6443529"/>
            <a:ext cx="444387" cy="367486"/>
          </a:xfrm>
          <a:custGeom>
            <a:avLst/>
            <a:gdLst>
              <a:gd name="T0" fmla="*/ 2402 w 2850"/>
              <a:gd name="T1" fmla="*/ 1175 h 3141"/>
              <a:gd name="T2" fmla="*/ 2402 w 2850"/>
              <a:gd name="T3" fmla="*/ 1175 h 3141"/>
              <a:gd name="T4" fmla="*/ 1421 w 2850"/>
              <a:gd name="T5" fmla="*/ 0 h 3141"/>
              <a:gd name="T6" fmla="*/ 445 w 2850"/>
              <a:gd name="T7" fmla="*/ 1175 h 3141"/>
              <a:gd name="T8" fmla="*/ 0 w 2850"/>
              <a:gd name="T9" fmla="*/ 2028 h 3141"/>
              <a:gd name="T10" fmla="*/ 710 w 2850"/>
              <a:gd name="T11" fmla="*/ 2689 h 3141"/>
              <a:gd name="T12" fmla="*/ 1096 w 2850"/>
              <a:gd name="T13" fmla="*/ 2605 h 3141"/>
              <a:gd name="T14" fmla="*/ 1383 w 2850"/>
              <a:gd name="T15" fmla="*/ 1393 h 3141"/>
              <a:gd name="T16" fmla="*/ 1421 w 2850"/>
              <a:gd name="T17" fmla="*/ 295 h 3141"/>
              <a:gd name="T18" fmla="*/ 1594 w 2850"/>
              <a:gd name="T19" fmla="*/ 1453 h 3141"/>
              <a:gd name="T20" fmla="*/ 1131 w 2850"/>
              <a:gd name="T21" fmla="*/ 3141 h 3141"/>
              <a:gd name="T22" fmla="*/ 1700 w 2850"/>
              <a:gd name="T23" fmla="*/ 3141 h 3141"/>
              <a:gd name="T24" fmla="*/ 1582 w 2850"/>
              <a:gd name="T25" fmla="*/ 2623 h 3141"/>
              <a:gd name="T26" fmla="*/ 2137 w 2850"/>
              <a:gd name="T27" fmla="*/ 2733 h 3141"/>
              <a:gd name="T28" fmla="*/ 2848 w 2850"/>
              <a:gd name="T29" fmla="*/ 2031 h 3141"/>
              <a:gd name="T30" fmla="*/ 2402 w 2850"/>
              <a:gd name="T31" fmla="*/ 1175 h 3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50" h="3141">
                <a:moveTo>
                  <a:pt x="2402" y="1175"/>
                </a:moveTo>
                <a:lnTo>
                  <a:pt x="2402" y="1175"/>
                </a:lnTo>
                <a:lnTo>
                  <a:pt x="1421" y="0"/>
                </a:lnTo>
                <a:lnTo>
                  <a:pt x="445" y="1175"/>
                </a:lnTo>
                <a:cubicBezTo>
                  <a:pt x="445" y="1175"/>
                  <a:pt x="0" y="1664"/>
                  <a:pt x="0" y="2028"/>
                </a:cubicBezTo>
                <a:cubicBezTo>
                  <a:pt x="0" y="2454"/>
                  <a:pt x="374" y="2689"/>
                  <a:pt x="710" y="2689"/>
                </a:cubicBezTo>
                <a:cubicBezTo>
                  <a:pt x="895" y="2689"/>
                  <a:pt x="1008" y="2647"/>
                  <a:pt x="1096" y="2605"/>
                </a:cubicBezTo>
                <a:cubicBezTo>
                  <a:pt x="1098" y="2595"/>
                  <a:pt x="1290" y="2150"/>
                  <a:pt x="1383" y="1393"/>
                </a:cubicBezTo>
                <a:cubicBezTo>
                  <a:pt x="1452" y="832"/>
                  <a:pt x="1421" y="295"/>
                  <a:pt x="1421" y="295"/>
                </a:cubicBezTo>
                <a:cubicBezTo>
                  <a:pt x="1421" y="295"/>
                  <a:pt x="1592" y="793"/>
                  <a:pt x="1594" y="1453"/>
                </a:cubicBezTo>
                <a:cubicBezTo>
                  <a:pt x="1594" y="2114"/>
                  <a:pt x="1231" y="3037"/>
                  <a:pt x="1131" y="3141"/>
                </a:cubicBezTo>
                <a:lnTo>
                  <a:pt x="1700" y="3141"/>
                </a:lnTo>
                <a:cubicBezTo>
                  <a:pt x="1486" y="2967"/>
                  <a:pt x="1467" y="2620"/>
                  <a:pt x="1582" y="2623"/>
                </a:cubicBezTo>
                <a:cubicBezTo>
                  <a:pt x="1685" y="2625"/>
                  <a:pt x="1800" y="2731"/>
                  <a:pt x="2137" y="2733"/>
                </a:cubicBezTo>
                <a:cubicBezTo>
                  <a:pt x="2476" y="2733"/>
                  <a:pt x="2850" y="2428"/>
                  <a:pt x="2848" y="2031"/>
                </a:cubicBezTo>
                <a:cubicBezTo>
                  <a:pt x="2848" y="1667"/>
                  <a:pt x="2402" y="1175"/>
                  <a:pt x="2402" y="1175"/>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sz="1800" dirty="0"/>
          </a:p>
        </p:txBody>
      </p:sp>
    </p:spTree>
    <p:extLst>
      <p:ext uri="{BB962C8B-B14F-4D97-AF65-F5344CB8AC3E}">
        <p14:creationId xmlns:p14="http://schemas.microsoft.com/office/powerpoint/2010/main" val="3007875317"/>
      </p:ext>
    </p:extLst>
  </p:cSld>
  <p:clrMapOvr>
    <a:masterClrMapping/>
  </p:clrMapOvr>
  <p:extLst>
    <p:ext uri="{DCECCB84-F9BA-43D5-87BE-67443E8EF086}">
      <p15:sldGuideLst xmlns:p15="http://schemas.microsoft.com/office/powerpoint/2012/main">
        <p15:guide id="1" pos="1458">
          <p15:clr>
            <a:srgbClr val="FBAE40"/>
          </p15:clr>
        </p15:guide>
        <p15:guide id="2" pos="531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3 ANIMATED Section Title">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016A2C75-C776-4F04-9BD4-23167AE7E003}"/>
              </a:ext>
            </a:extLst>
          </p:cNvPr>
          <p:cNvSpPr/>
          <p:nvPr/>
        </p:nvSpPr>
        <p:spPr>
          <a:xfrm>
            <a:off x="-1418771" y="167535"/>
            <a:ext cx="1342571" cy="46628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lIns="34290" rIns="34290" rtlCol="0" anchor="ctr">
            <a:spAutoFit/>
          </a:bodyPr>
          <a:lstStyle/>
          <a:p>
            <a:pPr algn="ctr">
              <a:lnSpc>
                <a:spcPct val="90000"/>
              </a:lnSpc>
            </a:pPr>
            <a:r>
              <a:rPr lang="en-US" sz="1350" dirty="0">
                <a:latin typeface="Arial Narrow" panose="020B0606020202030204" pitchFamily="34" charset="0"/>
              </a:rPr>
              <a:t>Animation is on master layout</a:t>
            </a:r>
          </a:p>
        </p:txBody>
      </p:sp>
      <p:sp>
        <p:nvSpPr>
          <p:cNvPr id="24" name="Rectangle 23">
            <a:extLst>
              <a:ext uri="{FF2B5EF4-FFF2-40B4-BE49-F238E27FC236}">
                <a16:creationId xmlns:a16="http://schemas.microsoft.com/office/drawing/2014/main" id="{F1F8C3C9-4318-4A50-96C8-BCBFA35DE970}"/>
              </a:ext>
            </a:extLst>
          </p:cNvPr>
          <p:cNvSpPr/>
          <p:nvPr/>
        </p:nvSpPr>
        <p:spPr bwMode="gray">
          <a:xfrm>
            <a:off x="-139698" y="6419565"/>
            <a:ext cx="12331700" cy="4431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7" name="Date Placeholder 6">
            <a:extLst>
              <a:ext uri="{FF2B5EF4-FFF2-40B4-BE49-F238E27FC236}">
                <a16:creationId xmlns:a16="http://schemas.microsoft.com/office/drawing/2014/main" id="{AB41CCCD-276D-497B-B9F5-1B3F502BF3E7}"/>
              </a:ext>
            </a:extLst>
          </p:cNvPr>
          <p:cNvSpPr>
            <a:spLocks noGrp="1"/>
          </p:cNvSpPr>
          <p:nvPr>
            <p:ph type="dt" sz="half" idx="11"/>
          </p:nvPr>
        </p:nvSpPr>
        <p:spPr>
          <a:xfrm>
            <a:off x="9038605" y="6694079"/>
            <a:ext cx="1462043" cy="138499"/>
          </a:xfrm>
          <a:prstGeom prst="rect">
            <a:avLst/>
          </a:prstGeom>
        </p:spPr>
        <p:txBody>
          <a:bodyPr/>
          <a:lstStyle/>
          <a:p>
            <a:r>
              <a:rPr lang="en-US"/>
              <a:t>3/28/2021</a:t>
            </a:r>
            <a:endParaRPr lang="en-US" dirty="0"/>
          </a:p>
        </p:txBody>
      </p:sp>
      <p:sp>
        <p:nvSpPr>
          <p:cNvPr id="8" name="Footer Placeholder 7">
            <a:extLst>
              <a:ext uri="{FF2B5EF4-FFF2-40B4-BE49-F238E27FC236}">
                <a16:creationId xmlns:a16="http://schemas.microsoft.com/office/drawing/2014/main" id="{41F3E741-086C-43FA-A56A-6E171685D3DF}"/>
              </a:ext>
            </a:extLst>
          </p:cNvPr>
          <p:cNvSpPr>
            <a:spLocks noGrp="1"/>
          </p:cNvSpPr>
          <p:nvPr>
            <p:ph type="ftr" sz="quarter" idx="12"/>
          </p:nvPr>
        </p:nvSpPr>
        <p:spPr/>
        <p:txBody>
          <a:bodyPr/>
          <a:lstStyle/>
          <a:p>
            <a:r>
              <a:rPr lang="en-US"/>
              <a:t>AIA CA Series - Make The Grade: Photovoltaics (PV) and All-Electric Design Considerations</a:t>
            </a:r>
            <a:endParaRPr lang="en-US" dirty="0"/>
          </a:p>
        </p:txBody>
      </p:sp>
      <p:sp>
        <p:nvSpPr>
          <p:cNvPr id="9" name="Slide Number Placeholder 8">
            <a:extLst>
              <a:ext uri="{FF2B5EF4-FFF2-40B4-BE49-F238E27FC236}">
                <a16:creationId xmlns:a16="http://schemas.microsoft.com/office/drawing/2014/main" id="{449E96F0-3654-4E19-A950-F7CD02CFB72F}"/>
              </a:ext>
            </a:extLst>
          </p:cNvPr>
          <p:cNvSpPr>
            <a:spLocks noGrp="1"/>
          </p:cNvSpPr>
          <p:nvPr>
            <p:ph type="sldNum" sz="quarter" idx="13"/>
          </p:nvPr>
        </p:nvSpPr>
        <p:spPr/>
        <p:txBody>
          <a:bodyPr/>
          <a:lstStyle/>
          <a:p>
            <a:fld id="{2D546CA2-C1D2-4324-9E39-7858381B15B9}" type="slidenum">
              <a:rPr lang="en-US" smtClean="0"/>
              <a:pPr/>
              <a:t>‹#›</a:t>
            </a:fld>
            <a:endParaRPr lang="en-US" dirty="0"/>
          </a:p>
        </p:txBody>
      </p:sp>
      <p:sp>
        <p:nvSpPr>
          <p:cNvPr id="6" name="Text Placeholder 5">
            <a:extLst>
              <a:ext uri="{FF2B5EF4-FFF2-40B4-BE49-F238E27FC236}">
                <a16:creationId xmlns:a16="http://schemas.microsoft.com/office/drawing/2014/main" id="{92614BF9-1905-48E1-B49D-9615E04BF28F}"/>
              </a:ext>
            </a:extLst>
          </p:cNvPr>
          <p:cNvSpPr>
            <a:spLocks noGrp="1"/>
          </p:cNvSpPr>
          <p:nvPr>
            <p:ph type="body" sz="quarter" idx="10" hasCustomPrompt="1"/>
          </p:nvPr>
        </p:nvSpPr>
        <p:spPr>
          <a:xfrm>
            <a:off x="3101952" y="2780406"/>
            <a:ext cx="8137553" cy="3620394"/>
          </a:xfrm>
        </p:spPr>
        <p:txBody>
          <a:bodyPr>
            <a:normAutofit/>
          </a:bodyPr>
          <a:lstStyle>
            <a:lvl1pPr>
              <a:spcBef>
                <a:spcPts val="1800"/>
              </a:spcBef>
              <a:defRPr sz="2000"/>
            </a:lvl1pPr>
            <a:lvl2pPr>
              <a:spcBef>
                <a:spcPts val="1200"/>
              </a:spcBef>
              <a:defRPr sz="2000"/>
            </a:lvl2pPr>
            <a:lvl3pPr>
              <a:spcBef>
                <a:spcPts val="600"/>
              </a:spcBef>
              <a:defRPr sz="2000"/>
            </a:lvl3pPr>
            <a:lvl4pPr>
              <a:spcBef>
                <a:spcPts val="600"/>
              </a:spcBef>
              <a:defRPr sz="2000"/>
            </a:lvl4pPr>
            <a:lvl5pPr>
              <a:spcBef>
                <a:spcPts val="600"/>
              </a:spcBef>
              <a:defRPr sz="2000"/>
            </a:lvl5pPr>
          </a:lstStyle>
          <a:p>
            <a:pPr lvl="0"/>
            <a:r>
              <a:rPr lang="en-US" dirty="0"/>
              <a:t>&lt; Subordinate info, if you have any, goes here &gt;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9" name="Freeform 5">
            <a:extLst>
              <a:ext uri="{FF2B5EF4-FFF2-40B4-BE49-F238E27FC236}">
                <a16:creationId xmlns:a16="http://schemas.microsoft.com/office/drawing/2014/main" id="{B5398073-F1D5-4819-AB6C-47A9356832CE}"/>
              </a:ext>
            </a:extLst>
          </p:cNvPr>
          <p:cNvSpPr>
            <a:spLocks noChangeAspect="1"/>
          </p:cNvSpPr>
          <p:nvPr userDrawn="1"/>
        </p:nvSpPr>
        <p:spPr bwMode="auto">
          <a:xfrm>
            <a:off x="11693088" y="6443529"/>
            <a:ext cx="444387" cy="367486"/>
          </a:xfrm>
          <a:custGeom>
            <a:avLst/>
            <a:gdLst>
              <a:gd name="T0" fmla="*/ 2402 w 2850"/>
              <a:gd name="T1" fmla="*/ 1175 h 3141"/>
              <a:gd name="T2" fmla="*/ 2402 w 2850"/>
              <a:gd name="T3" fmla="*/ 1175 h 3141"/>
              <a:gd name="T4" fmla="*/ 1421 w 2850"/>
              <a:gd name="T5" fmla="*/ 0 h 3141"/>
              <a:gd name="T6" fmla="*/ 445 w 2850"/>
              <a:gd name="T7" fmla="*/ 1175 h 3141"/>
              <a:gd name="T8" fmla="*/ 0 w 2850"/>
              <a:gd name="T9" fmla="*/ 2028 h 3141"/>
              <a:gd name="T10" fmla="*/ 710 w 2850"/>
              <a:gd name="T11" fmla="*/ 2689 h 3141"/>
              <a:gd name="T12" fmla="*/ 1096 w 2850"/>
              <a:gd name="T13" fmla="*/ 2605 h 3141"/>
              <a:gd name="T14" fmla="*/ 1383 w 2850"/>
              <a:gd name="T15" fmla="*/ 1393 h 3141"/>
              <a:gd name="T16" fmla="*/ 1421 w 2850"/>
              <a:gd name="T17" fmla="*/ 295 h 3141"/>
              <a:gd name="T18" fmla="*/ 1594 w 2850"/>
              <a:gd name="T19" fmla="*/ 1453 h 3141"/>
              <a:gd name="T20" fmla="*/ 1131 w 2850"/>
              <a:gd name="T21" fmla="*/ 3141 h 3141"/>
              <a:gd name="T22" fmla="*/ 1700 w 2850"/>
              <a:gd name="T23" fmla="*/ 3141 h 3141"/>
              <a:gd name="T24" fmla="*/ 1582 w 2850"/>
              <a:gd name="T25" fmla="*/ 2623 h 3141"/>
              <a:gd name="T26" fmla="*/ 2137 w 2850"/>
              <a:gd name="T27" fmla="*/ 2733 h 3141"/>
              <a:gd name="T28" fmla="*/ 2848 w 2850"/>
              <a:gd name="T29" fmla="*/ 2031 h 3141"/>
              <a:gd name="T30" fmla="*/ 2402 w 2850"/>
              <a:gd name="T31" fmla="*/ 1175 h 3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50" h="3141">
                <a:moveTo>
                  <a:pt x="2402" y="1175"/>
                </a:moveTo>
                <a:lnTo>
                  <a:pt x="2402" y="1175"/>
                </a:lnTo>
                <a:lnTo>
                  <a:pt x="1421" y="0"/>
                </a:lnTo>
                <a:lnTo>
                  <a:pt x="445" y="1175"/>
                </a:lnTo>
                <a:cubicBezTo>
                  <a:pt x="445" y="1175"/>
                  <a:pt x="0" y="1664"/>
                  <a:pt x="0" y="2028"/>
                </a:cubicBezTo>
                <a:cubicBezTo>
                  <a:pt x="0" y="2454"/>
                  <a:pt x="374" y="2689"/>
                  <a:pt x="710" y="2689"/>
                </a:cubicBezTo>
                <a:cubicBezTo>
                  <a:pt x="895" y="2689"/>
                  <a:pt x="1008" y="2647"/>
                  <a:pt x="1096" y="2605"/>
                </a:cubicBezTo>
                <a:cubicBezTo>
                  <a:pt x="1098" y="2595"/>
                  <a:pt x="1290" y="2150"/>
                  <a:pt x="1383" y="1393"/>
                </a:cubicBezTo>
                <a:cubicBezTo>
                  <a:pt x="1452" y="832"/>
                  <a:pt x="1421" y="295"/>
                  <a:pt x="1421" y="295"/>
                </a:cubicBezTo>
                <a:cubicBezTo>
                  <a:pt x="1421" y="295"/>
                  <a:pt x="1592" y="793"/>
                  <a:pt x="1594" y="1453"/>
                </a:cubicBezTo>
                <a:cubicBezTo>
                  <a:pt x="1594" y="2114"/>
                  <a:pt x="1231" y="3037"/>
                  <a:pt x="1131" y="3141"/>
                </a:cubicBezTo>
                <a:lnTo>
                  <a:pt x="1700" y="3141"/>
                </a:lnTo>
                <a:cubicBezTo>
                  <a:pt x="1486" y="2967"/>
                  <a:pt x="1467" y="2620"/>
                  <a:pt x="1582" y="2623"/>
                </a:cubicBezTo>
                <a:cubicBezTo>
                  <a:pt x="1685" y="2625"/>
                  <a:pt x="1800" y="2731"/>
                  <a:pt x="2137" y="2733"/>
                </a:cubicBezTo>
                <a:cubicBezTo>
                  <a:pt x="2476" y="2733"/>
                  <a:pt x="2850" y="2428"/>
                  <a:pt x="2848" y="2031"/>
                </a:cubicBezTo>
                <a:cubicBezTo>
                  <a:pt x="2848" y="1667"/>
                  <a:pt x="2402" y="1175"/>
                  <a:pt x="2402" y="1175"/>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sz="1800" dirty="0"/>
          </a:p>
        </p:txBody>
      </p:sp>
      <p:sp>
        <p:nvSpPr>
          <p:cNvPr id="57" name="Freeform 5">
            <a:extLst>
              <a:ext uri="{FF2B5EF4-FFF2-40B4-BE49-F238E27FC236}">
                <a16:creationId xmlns:a16="http://schemas.microsoft.com/office/drawing/2014/main" id="{37254D16-27B4-40E4-9755-0897017655A1}"/>
              </a:ext>
            </a:extLst>
          </p:cNvPr>
          <p:cNvSpPr>
            <a:spLocks noEditPoints="1"/>
          </p:cNvSpPr>
          <p:nvPr userDrawn="1"/>
        </p:nvSpPr>
        <p:spPr bwMode="auto">
          <a:xfrm>
            <a:off x="285516" y="1536128"/>
            <a:ext cx="2575133" cy="500062"/>
          </a:xfrm>
          <a:custGeom>
            <a:avLst/>
            <a:gdLst>
              <a:gd name="T0" fmla="*/ 3190 w 6379"/>
              <a:gd name="T1" fmla="*/ 0 h 1379"/>
              <a:gd name="T2" fmla="*/ 6379 w 6379"/>
              <a:gd name="T3" fmla="*/ 690 h 1379"/>
              <a:gd name="T4" fmla="*/ 3190 w 6379"/>
              <a:gd name="T5" fmla="*/ 1379 h 1379"/>
              <a:gd name="T6" fmla="*/ 0 w 6379"/>
              <a:gd name="T7" fmla="*/ 690 h 1379"/>
              <a:gd name="T8" fmla="*/ 3190 w 6379"/>
              <a:gd name="T9" fmla="*/ 0 h 1379"/>
              <a:gd name="T10" fmla="*/ 3322 w 6379"/>
              <a:gd name="T11" fmla="*/ 138 h 1379"/>
              <a:gd name="T12" fmla="*/ 5639 w 6379"/>
              <a:gd name="T13" fmla="*/ 598 h 1379"/>
              <a:gd name="T14" fmla="*/ 3371 w 6379"/>
              <a:gd name="T15" fmla="*/ 1274 h 1379"/>
              <a:gd name="T16" fmla="*/ 1054 w 6379"/>
              <a:gd name="T17" fmla="*/ 814 h 1379"/>
              <a:gd name="T18" fmla="*/ 3322 w 6379"/>
              <a:gd name="T19" fmla="*/ 138 h 1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79" h="1379">
                <a:moveTo>
                  <a:pt x="3190" y="0"/>
                </a:moveTo>
                <a:cubicBezTo>
                  <a:pt x="4951" y="0"/>
                  <a:pt x="6379" y="309"/>
                  <a:pt x="6379" y="690"/>
                </a:cubicBezTo>
                <a:cubicBezTo>
                  <a:pt x="6379" y="1070"/>
                  <a:pt x="4951" y="1379"/>
                  <a:pt x="3190" y="1379"/>
                </a:cubicBezTo>
                <a:cubicBezTo>
                  <a:pt x="1428" y="1379"/>
                  <a:pt x="0" y="1070"/>
                  <a:pt x="0" y="690"/>
                </a:cubicBezTo>
                <a:cubicBezTo>
                  <a:pt x="0" y="309"/>
                  <a:pt x="1428" y="0"/>
                  <a:pt x="3190" y="0"/>
                </a:cubicBezTo>
                <a:close/>
                <a:moveTo>
                  <a:pt x="3322" y="138"/>
                </a:moveTo>
                <a:cubicBezTo>
                  <a:pt x="4588" y="78"/>
                  <a:pt x="5625" y="284"/>
                  <a:pt x="5639" y="598"/>
                </a:cubicBezTo>
                <a:cubicBezTo>
                  <a:pt x="5652" y="911"/>
                  <a:pt x="4637" y="1214"/>
                  <a:pt x="3371" y="1274"/>
                </a:cubicBezTo>
                <a:cubicBezTo>
                  <a:pt x="2105" y="1334"/>
                  <a:pt x="1067" y="1128"/>
                  <a:pt x="1054" y="814"/>
                </a:cubicBezTo>
                <a:cubicBezTo>
                  <a:pt x="1040" y="501"/>
                  <a:pt x="2056" y="198"/>
                  <a:pt x="3322" y="138"/>
                </a:cubicBezTo>
                <a:close/>
              </a:path>
            </a:pathLst>
          </a:custGeom>
          <a:solidFill>
            <a:schemeClr val="accent3">
              <a:lumMod val="60000"/>
              <a:lumOff val="40000"/>
            </a:schemeClr>
          </a:solidFill>
          <a:ln>
            <a:noFill/>
          </a:ln>
        </p:spPr>
        <p:txBody>
          <a:bodyPr vert="horz" wrap="square" lIns="68580" tIns="34290" rIns="68580" bIns="34290" numCol="1" anchor="t" anchorCtr="0" compatLnSpc="1">
            <a:prstTxWarp prst="textNoShape">
              <a:avLst/>
            </a:prstTxWarp>
          </a:bodyPr>
          <a:lstStyle/>
          <a:p>
            <a:endParaRPr lang="en-US" sz="1350" dirty="0"/>
          </a:p>
        </p:txBody>
      </p:sp>
      <p:grpSp>
        <p:nvGrpSpPr>
          <p:cNvPr id="58" name="Group 57">
            <a:extLst>
              <a:ext uri="{FF2B5EF4-FFF2-40B4-BE49-F238E27FC236}">
                <a16:creationId xmlns:a16="http://schemas.microsoft.com/office/drawing/2014/main" id="{39DA7A49-F90F-4BB7-9E7F-64B9877AE84B}"/>
              </a:ext>
            </a:extLst>
          </p:cNvPr>
          <p:cNvGrpSpPr/>
          <p:nvPr userDrawn="1"/>
        </p:nvGrpSpPr>
        <p:grpSpPr bwMode="gray">
          <a:xfrm>
            <a:off x="885743" y="5010156"/>
            <a:ext cx="1237709" cy="155575"/>
            <a:chOff x="957263" y="5010150"/>
            <a:chExt cx="1147762" cy="155575"/>
          </a:xfrm>
          <a:solidFill>
            <a:schemeClr val="bg1"/>
          </a:solidFill>
        </p:grpSpPr>
        <p:sp>
          <p:nvSpPr>
            <p:cNvPr id="59" name="Freeform 8">
              <a:extLst>
                <a:ext uri="{FF2B5EF4-FFF2-40B4-BE49-F238E27FC236}">
                  <a16:creationId xmlns:a16="http://schemas.microsoft.com/office/drawing/2014/main" id="{AFE0E665-6A6E-4371-A7B7-47A9D0C76D10}"/>
                </a:ext>
              </a:extLst>
            </p:cNvPr>
            <p:cNvSpPr>
              <a:spLocks/>
            </p:cNvSpPr>
            <p:nvPr/>
          </p:nvSpPr>
          <p:spPr bwMode="gray">
            <a:xfrm>
              <a:off x="1371600" y="5010150"/>
              <a:ext cx="352425" cy="68262"/>
            </a:xfrm>
            <a:custGeom>
              <a:avLst/>
              <a:gdLst>
                <a:gd name="T0" fmla="*/ 487 w 978"/>
                <a:gd name="T1" fmla="*/ 0 h 188"/>
                <a:gd name="T2" fmla="*/ 969 w 978"/>
                <a:gd name="T3" fmla="*/ 8 h 188"/>
                <a:gd name="T4" fmla="*/ 978 w 978"/>
                <a:gd name="T5" fmla="*/ 128 h 188"/>
                <a:gd name="T6" fmla="*/ 619 w 978"/>
                <a:gd name="T7" fmla="*/ 138 h 188"/>
                <a:gd name="T8" fmla="*/ 0 w 978"/>
                <a:gd name="T9" fmla="*/ 188 h 188"/>
                <a:gd name="T10" fmla="*/ 16 w 978"/>
                <a:gd name="T11" fmla="*/ 8 h 188"/>
                <a:gd name="T12" fmla="*/ 487 w 978"/>
                <a:gd name="T13" fmla="*/ 0 h 188"/>
              </a:gdLst>
              <a:ahLst/>
              <a:cxnLst>
                <a:cxn ang="0">
                  <a:pos x="T0" y="T1"/>
                </a:cxn>
                <a:cxn ang="0">
                  <a:pos x="T2" y="T3"/>
                </a:cxn>
                <a:cxn ang="0">
                  <a:pos x="T4" y="T5"/>
                </a:cxn>
                <a:cxn ang="0">
                  <a:pos x="T6" y="T7"/>
                </a:cxn>
                <a:cxn ang="0">
                  <a:pos x="T8" y="T9"/>
                </a:cxn>
                <a:cxn ang="0">
                  <a:pos x="T10" y="T11"/>
                </a:cxn>
                <a:cxn ang="0">
                  <a:pos x="T12" y="T13"/>
                </a:cxn>
              </a:cxnLst>
              <a:rect l="0" t="0" r="r" b="b"/>
              <a:pathLst>
                <a:path w="978" h="188">
                  <a:moveTo>
                    <a:pt x="487" y="0"/>
                  </a:moveTo>
                  <a:cubicBezTo>
                    <a:pt x="651" y="0"/>
                    <a:pt x="812" y="3"/>
                    <a:pt x="969" y="8"/>
                  </a:cubicBezTo>
                  <a:lnTo>
                    <a:pt x="978" y="128"/>
                  </a:lnTo>
                  <a:cubicBezTo>
                    <a:pt x="861" y="129"/>
                    <a:pt x="741" y="132"/>
                    <a:pt x="619" y="138"/>
                  </a:cubicBezTo>
                  <a:cubicBezTo>
                    <a:pt x="404" y="148"/>
                    <a:pt x="197" y="165"/>
                    <a:pt x="0" y="188"/>
                  </a:cubicBezTo>
                  <a:lnTo>
                    <a:pt x="16" y="8"/>
                  </a:lnTo>
                  <a:cubicBezTo>
                    <a:pt x="169" y="3"/>
                    <a:pt x="327" y="0"/>
                    <a:pt x="487" y="0"/>
                  </a:cubicBezTo>
                  <a:close/>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350" dirty="0"/>
            </a:p>
          </p:txBody>
        </p:sp>
        <p:sp>
          <p:nvSpPr>
            <p:cNvPr id="60" name="Freeform 9">
              <a:extLst>
                <a:ext uri="{FF2B5EF4-FFF2-40B4-BE49-F238E27FC236}">
                  <a16:creationId xmlns:a16="http://schemas.microsoft.com/office/drawing/2014/main" id="{B6B2A55C-CCFD-4C9C-91B0-8FB6B6EFD62E}"/>
                </a:ext>
              </a:extLst>
            </p:cNvPr>
            <p:cNvSpPr>
              <a:spLocks/>
            </p:cNvSpPr>
            <p:nvPr/>
          </p:nvSpPr>
          <p:spPr bwMode="gray">
            <a:xfrm>
              <a:off x="1781175" y="5014913"/>
              <a:ext cx="323850" cy="65087"/>
            </a:xfrm>
            <a:custGeom>
              <a:avLst/>
              <a:gdLst>
                <a:gd name="T0" fmla="*/ 16 w 897"/>
                <a:gd name="T1" fmla="*/ 0 h 176"/>
                <a:gd name="T2" fmla="*/ 885 w 897"/>
                <a:gd name="T3" fmla="*/ 70 h 176"/>
                <a:gd name="T4" fmla="*/ 897 w 897"/>
                <a:gd name="T5" fmla="*/ 176 h 176"/>
                <a:gd name="T6" fmla="*/ 0 w 897"/>
                <a:gd name="T7" fmla="*/ 113 h 176"/>
                <a:gd name="T8" fmla="*/ 16 w 897"/>
                <a:gd name="T9" fmla="*/ 0 h 176"/>
              </a:gdLst>
              <a:ahLst/>
              <a:cxnLst>
                <a:cxn ang="0">
                  <a:pos x="T0" y="T1"/>
                </a:cxn>
                <a:cxn ang="0">
                  <a:pos x="T2" y="T3"/>
                </a:cxn>
                <a:cxn ang="0">
                  <a:pos x="T4" y="T5"/>
                </a:cxn>
                <a:cxn ang="0">
                  <a:pos x="T6" y="T7"/>
                </a:cxn>
                <a:cxn ang="0">
                  <a:pos x="T8" y="T9"/>
                </a:cxn>
              </a:cxnLst>
              <a:rect l="0" t="0" r="r" b="b"/>
              <a:pathLst>
                <a:path w="897" h="176">
                  <a:moveTo>
                    <a:pt x="16" y="0"/>
                  </a:moveTo>
                  <a:cubicBezTo>
                    <a:pt x="325" y="14"/>
                    <a:pt x="617" y="38"/>
                    <a:pt x="885" y="70"/>
                  </a:cubicBezTo>
                  <a:lnTo>
                    <a:pt x="897" y="176"/>
                  </a:lnTo>
                  <a:cubicBezTo>
                    <a:pt x="636" y="139"/>
                    <a:pt x="332" y="116"/>
                    <a:pt x="0" y="113"/>
                  </a:cubicBezTo>
                  <a:lnTo>
                    <a:pt x="16" y="0"/>
                  </a:lnTo>
                  <a:close/>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350" dirty="0"/>
            </a:p>
          </p:txBody>
        </p:sp>
        <p:sp>
          <p:nvSpPr>
            <p:cNvPr id="61" name="Freeform 10">
              <a:extLst>
                <a:ext uri="{FF2B5EF4-FFF2-40B4-BE49-F238E27FC236}">
                  <a16:creationId xmlns:a16="http://schemas.microsoft.com/office/drawing/2014/main" id="{66219C88-50A3-4FAB-9AF0-BC3A1FCA7A9B}"/>
                </a:ext>
              </a:extLst>
            </p:cNvPr>
            <p:cNvSpPr>
              <a:spLocks/>
            </p:cNvSpPr>
            <p:nvPr/>
          </p:nvSpPr>
          <p:spPr bwMode="gray">
            <a:xfrm>
              <a:off x="957263" y="5024438"/>
              <a:ext cx="209550" cy="141287"/>
            </a:xfrm>
            <a:custGeom>
              <a:avLst/>
              <a:gdLst>
                <a:gd name="T0" fmla="*/ 47 w 581"/>
                <a:gd name="T1" fmla="*/ 51 h 390"/>
                <a:gd name="T2" fmla="*/ 548 w 581"/>
                <a:gd name="T3" fmla="*/ 0 h 390"/>
                <a:gd name="T4" fmla="*/ 581 w 581"/>
                <a:gd name="T5" fmla="*/ 236 h 390"/>
                <a:gd name="T6" fmla="*/ 0 w 581"/>
                <a:gd name="T7" fmla="*/ 390 h 390"/>
                <a:gd name="T8" fmla="*/ 47 w 581"/>
                <a:gd name="T9" fmla="*/ 51 h 390"/>
              </a:gdLst>
              <a:ahLst/>
              <a:cxnLst>
                <a:cxn ang="0">
                  <a:pos x="T0" y="T1"/>
                </a:cxn>
                <a:cxn ang="0">
                  <a:pos x="T2" y="T3"/>
                </a:cxn>
                <a:cxn ang="0">
                  <a:pos x="T4" y="T5"/>
                </a:cxn>
                <a:cxn ang="0">
                  <a:pos x="T6" y="T7"/>
                </a:cxn>
                <a:cxn ang="0">
                  <a:pos x="T8" y="T9"/>
                </a:cxn>
              </a:cxnLst>
              <a:rect l="0" t="0" r="r" b="b"/>
              <a:pathLst>
                <a:path w="581" h="390">
                  <a:moveTo>
                    <a:pt x="47" y="51"/>
                  </a:moveTo>
                  <a:cubicBezTo>
                    <a:pt x="206" y="31"/>
                    <a:pt x="373" y="14"/>
                    <a:pt x="548" y="0"/>
                  </a:cubicBezTo>
                  <a:lnTo>
                    <a:pt x="581" y="236"/>
                  </a:lnTo>
                  <a:cubicBezTo>
                    <a:pt x="359" y="280"/>
                    <a:pt x="162" y="332"/>
                    <a:pt x="0" y="390"/>
                  </a:cubicBezTo>
                  <a:lnTo>
                    <a:pt x="47" y="51"/>
                  </a:lnTo>
                  <a:close/>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350" dirty="0"/>
            </a:p>
          </p:txBody>
        </p:sp>
      </p:grpSp>
      <p:sp>
        <p:nvSpPr>
          <p:cNvPr id="62" name="Freeform 6">
            <a:extLst>
              <a:ext uri="{FF2B5EF4-FFF2-40B4-BE49-F238E27FC236}">
                <a16:creationId xmlns:a16="http://schemas.microsoft.com/office/drawing/2014/main" id="{7DED6F60-FADF-45E5-9D1E-F8C8D88C40B9}"/>
              </a:ext>
            </a:extLst>
          </p:cNvPr>
          <p:cNvSpPr>
            <a:spLocks/>
          </p:cNvSpPr>
          <p:nvPr userDrawn="1"/>
        </p:nvSpPr>
        <p:spPr bwMode="auto">
          <a:xfrm>
            <a:off x="925766" y="3754438"/>
            <a:ext cx="297873" cy="347662"/>
          </a:xfrm>
          <a:custGeom>
            <a:avLst/>
            <a:gdLst>
              <a:gd name="T0" fmla="*/ 308 w 766"/>
              <a:gd name="T1" fmla="*/ 0 h 958"/>
              <a:gd name="T2" fmla="*/ 456 w 766"/>
              <a:gd name="T3" fmla="*/ 345 h 958"/>
              <a:gd name="T4" fmla="*/ 766 w 766"/>
              <a:gd name="T5" fmla="*/ 389 h 958"/>
              <a:gd name="T6" fmla="*/ 491 w 766"/>
              <a:gd name="T7" fmla="*/ 570 h 958"/>
              <a:gd name="T8" fmla="*/ 458 w 766"/>
              <a:gd name="T9" fmla="*/ 958 h 958"/>
              <a:gd name="T10" fmla="*/ 311 w 766"/>
              <a:gd name="T11" fmla="*/ 612 h 958"/>
              <a:gd name="T12" fmla="*/ 0 w 766"/>
              <a:gd name="T13" fmla="*/ 568 h 958"/>
              <a:gd name="T14" fmla="*/ 276 w 766"/>
              <a:gd name="T15" fmla="*/ 387 h 958"/>
              <a:gd name="T16" fmla="*/ 308 w 766"/>
              <a:gd name="T17" fmla="*/ 0 h 9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6" h="958">
                <a:moveTo>
                  <a:pt x="308" y="0"/>
                </a:moveTo>
                <a:lnTo>
                  <a:pt x="456" y="345"/>
                </a:lnTo>
                <a:lnTo>
                  <a:pt x="766" y="389"/>
                </a:lnTo>
                <a:lnTo>
                  <a:pt x="491" y="570"/>
                </a:lnTo>
                <a:lnTo>
                  <a:pt x="458" y="958"/>
                </a:lnTo>
                <a:lnTo>
                  <a:pt x="311" y="612"/>
                </a:lnTo>
                <a:lnTo>
                  <a:pt x="0" y="568"/>
                </a:lnTo>
                <a:lnTo>
                  <a:pt x="276" y="387"/>
                </a:lnTo>
                <a:lnTo>
                  <a:pt x="308" y="0"/>
                </a:lnTo>
                <a:close/>
              </a:path>
            </a:pathLst>
          </a:custGeom>
          <a:solidFill>
            <a:srgbClr val="B1BB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63" name="Freeform 7">
            <a:extLst>
              <a:ext uri="{FF2B5EF4-FFF2-40B4-BE49-F238E27FC236}">
                <a16:creationId xmlns:a16="http://schemas.microsoft.com/office/drawing/2014/main" id="{5C760CBD-F75E-47E4-9D11-4DC1D76052C1}"/>
              </a:ext>
            </a:extLst>
          </p:cNvPr>
          <p:cNvSpPr>
            <a:spLocks noEditPoints="1"/>
          </p:cNvSpPr>
          <p:nvPr userDrawn="1"/>
        </p:nvSpPr>
        <p:spPr bwMode="auto">
          <a:xfrm>
            <a:off x="478564" y="3984631"/>
            <a:ext cx="1073463" cy="388937"/>
          </a:xfrm>
          <a:custGeom>
            <a:avLst/>
            <a:gdLst>
              <a:gd name="T0" fmla="*/ 2229 w 2367"/>
              <a:gd name="T1" fmla="*/ 429 h 1076"/>
              <a:gd name="T2" fmla="*/ 934 w 2367"/>
              <a:gd name="T3" fmla="*/ 60 h 1076"/>
              <a:gd name="T4" fmla="*/ 138 w 2367"/>
              <a:gd name="T5" fmla="*/ 646 h 1076"/>
              <a:gd name="T6" fmla="*/ 1434 w 2367"/>
              <a:gd name="T7" fmla="*/ 1016 h 1076"/>
              <a:gd name="T8" fmla="*/ 2229 w 2367"/>
              <a:gd name="T9" fmla="*/ 429 h 1076"/>
              <a:gd name="T10" fmla="*/ 2107 w 2367"/>
              <a:gd name="T11" fmla="*/ 602 h 1076"/>
              <a:gd name="T12" fmla="*/ 1402 w 2367"/>
              <a:gd name="T13" fmla="*/ 142 h 1076"/>
              <a:gd name="T14" fmla="*/ 531 w 2367"/>
              <a:gd name="T15" fmla="*/ 490 h 1076"/>
              <a:gd name="T16" fmla="*/ 1237 w 2367"/>
              <a:gd name="T17" fmla="*/ 950 h 1076"/>
              <a:gd name="T18" fmla="*/ 2107 w 2367"/>
              <a:gd name="T19" fmla="*/ 602 h 10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67" h="1076">
                <a:moveTo>
                  <a:pt x="2229" y="429"/>
                </a:moveTo>
                <a:cubicBezTo>
                  <a:pt x="2091" y="165"/>
                  <a:pt x="1511" y="0"/>
                  <a:pt x="934" y="60"/>
                </a:cubicBezTo>
                <a:cubicBezTo>
                  <a:pt x="356" y="120"/>
                  <a:pt x="0" y="382"/>
                  <a:pt x="138" y="646"/>
                </a:cubicBezTo>
                <a:cubicBezTo>
                  <a:pt x="276" y="910"/>
                  <a:pt x="856" y="1076"/>
                  <a:pt x="1434" y="1016"/>
                </a:cubicBezTo>
                <a:cubicBezTo>
                  <a:pt x="2011" y="956"/>
                  <a:pt x="2367" y="693"/>
                  <a:pt x="2229" y="429"/>
                </a:cubicBezTo>
                <a:close/>
                <a:moveTo>
                  <a:pt x="2107" y="602"/>
                </a:moveTo>
                <a:cubicBezTo>
                  <a:pt x="2153" y="379"/>
                  <a:pt x="1837" y="173"/>
                  <a:pt x="1402" y="142"/>
                </a:cubicBezTo>
                <a:cubicBezTo>
                  <a:pt x="966" y="112"/>
                  <a:pt x="576" y="267"/>
                  <a:pt x="531" y="490"/>
                </a:cubicBezTo>
                <a:cubicBezTo>
                  <a:pt x="485" y="713"/>
                  <a:pt x="801" y="919"/>
                  <a:pt x="1237" y="950"/>
                </a:cubicBezTo>
                <a:cubicBezTo>
                  <a:pt x="1672" y="980"/>
                  <a:pt x="2062" y="825"/>
                  <a:pt x="2107" y="602"/>
                </a:cubicBezTo>
                <a:close/>
              </a:path>
            </a:pathLst>
          </a:custGeom>
          <a:solidFill>
            <a:srgbClr val="AAA5C2">
              <a:alpha val="52000"/>
            </a:srgbClr>
          </a:solidFill>
          <a:ln>
            <a:noFill/>
          </a:ln>
        </p:spPr>
        <p:txBody>
          <a:bodyPr vert="horz" wrap="square" lIns="68580" tIns="34290" rIns="68580" bIns="34290" numCol="1" anchor="t" anchorCtr="0" compatLnSpc="1">
            <a:prstTxWarp prst="textNoShape">
              <a:avLst/>
            </a:prstTxWarp>
          </a:bodyPr>
          <a:lstStyle/>
          <a:p>
            <a:endParaRPr lang="en-US" sz="1350" dirty="0"/>
          </a:p>
        </p:txBody>
      </p:sp>
      <p:grpSp>
        <p:nvGrpSpPr>
          <p:cNvPr id="64" name="Group 63">
            <a:extLst>
              <a:ext uri="{FF2B5EF4-FFF2-40B4-BE49-F238E27FC236}">
                <a16:creationId xmlns:a16="http://schemas.microsoft.com/office/drawing/2014/main" id="{1B7DA105-EA87-4111-835B-A86E4156783E}"/>
              </a:ext>
            </a:extLst>
          </p:cNvPr>
          <p:cNvGrpSpPr/>
          <p:nvPr userDrawn="1"/>
        </p:nvGrpSpPr>
        <p:grpSpPr>
          <a:xfrm>
            <a:off x="707751" y="2857500"/>
            <a:ext cx="1587108" cy="3548062"/>
            <a:chOff x="530813" y="2857500"/>
            <a:chExt cx="1190331" cy="3548062"/>
          </a:xfrm>
        </p:grpSpPr>
        <p:sp>
          <p:nvSpPr>
            <p:cNvPr id="65" name="Freeform 11">
              <a:extLst>
                <a:ext uri="{FF2B5EF4-FFF2-40B4-BE49-F238E27FC236}">
                  <a16:creationId xmlns:a16="http://schemas.microsoft.com/office/drawing/2014/main" id="{4DC40B1A-2855-448C-B141-A22A49E6FC59}"/>
                </a:ext>
              </a:extLst>
            </p:cNvPr>
            <p:cNvSpPr>
              <a:spLocks/>
            </p:cNvSpPr>
            <p:nvPr/>
          </p:nvSpPr>
          <p:spPr bwMode="auto">
            <a:xfrm>
              <a:off x="926534" y="2857500"/>
              <a:ext cx="449376" cy="3548062"/>
            </a:xfrm>
            <a:custGeom>
              <a:avLst/>
              <a:gdLst>
                <a:gd name="T0" fmla="*/ 808 w 1537"/>
                <a:gd name="T1" fmla="*/ 0 h 9790"/>
                <a:gd name="T2" fmla="*/ 1537 w 1537"/>
                <a:gd name="T3" fmla="*/ 9790 h 9790"/>
                <a:gd name="T4" fmla="*/ 0 w 1537"/>
                <a:gd name="T5" fmla="*/ 9406 h 9790"/>
                <a:gd name="T6" fmla="*/ 808 w 1537"/>
                <a:gd name="T7" fmla="*/ 0 h 9790"/>
              </a:gdLst>
              <a:ahLst/>
              <a:cxnLst>
                <a:cxn ang="0">
                  <a:pos x="T0" y="T1"/>
                </a:cxn>
                <a:cxn ang="0">
                  <a:pos x="T2" y="T3"/>
                </a:cxn>
                <a:cxn ang="0">
                  <a:pos x="T4" y="T5"/>
                </a:cxn>
                <a:cxn ang="0">
                  <a:pos x="T6" y="T7"/>
                </a:cxn>
              </a:cxnLst>
              <a:rect l="0" t="0" r="r" b="b"/>
              <a:pathLst>
                <a:path w="1537" h="9790">
                  <a:moveTo>
                    <a:pt x="808" y="0"/>
                  </a:moveTo>
                  <a:lnTo>
                    <a:pt x="1537" y="9790"/>
                  </a:lnTo>
                  <a:lnTo>
                    <a:pt x="0" y="9406"/>
                  </a:lnTo>
                  <a:lnTo>
                    <a:pt x="808" y="0"/>
                  </a:lnTo>
                  <a:close/>
                </a:path>
              </a:pathLst>
            </a:custGeom>
            <a:solidFill>
              <a:srgbClr val="118D9D">
                <a:alpha val="80000"/>
              </a:srgbClr>
            </a:solidFill>
            <a:ln>
              <a:noFill/>
            </a:ln>
          </p:spPr>
          <p:txBody>
            <a:bodyPr vert="horz" wrap="square" lIns="68580" tIns="34290" rIns="68580" bIns="34290" numCol="1" anchor="t" anchorCtr="0" compatLnSpc="1">
              <a:prstTxWarp prst="textNoShape">
                <a:avLst/>
              </a:prstTxWarp>
            </a:bodyPr>
            <a:lstStyle/>
            <a:p>
              <a:endParaRPr lang="en-US" sz="1350" dirty="0"/>
            </a:p>
          </p:txBody>
        </p:sp>
        <p:sp>
          <p:nvSpPr>
            <p:cNvPr id="66" name="Freeform 12">
              <a:extLst>
                <a:ext uri="{FF2B5EF4-FFF2-40B4-BE49-F238E27FC236}">
                  <a16:creationId xmlns:a16="http://schemas.microsoft.com/office/drawing/2014/main" id="{D8CEF90C-0CE5-470E-8E8F-F0A5FDCA3B4C}"/>
                </a:ext>
              </a:extLst>
            </p:cNvPr>
            <p:cNvSpPr>
              <a:spLocks/>
            </p:cNvSpPr>
            <p:nvPr/>
          </p:nvSpPr>
          <p:spPr bwMode="auto">
            <a:xfrm>
              <a:off x="1203949" y="3757613"/>
              <a:ext cx="517195" cy="2322512"/>
            </a:xfrm>
            <a:custGeom>
              <a:avLst/>
              <a:gdLst>
                <a:gd name="T0" fmla="*/ 887 w 1537"/>
                <a:gd name="T1" fmla="*/ 0 h 6408"/>
                <a:gd name="T2" fmla="*/ 1537 w 1537"/>
                <a:gd name="T3" fmla="*/ 5927 h 6408"/>
                <a:gd name="T4" fmla="*/ 0 w 1537"/>
                <a:gd name="T5" fmla="*/ 6408 h 6408"/>
                <a:gd name="T6" fmla="*/ 887 w 1537"/>
                <a:gd name="T7" fmla="*/ 0 h 6408"/>
              </a:gdLst>
              <a:ahLst/>
              <a:cxnLst>
                <a:cxn ang="0">
                  <a:pos x="T0" y="T1"/>
                </a:cxn>
                <a:cxn ang="0">
                  <a:pos x="T2" y="T3"/>
                </a:cxn>
                <a:cxn ang="0">
                  <a:pos x="T4" y="T5"/>
                </a:cxn>
                <a:cxn ang="0">
                  <a:pos x="T6" y="T7"/>
                </a:cxn>
              </a:cxnLst>
              <a:rect l="0" t="0" r="r" b="b"/>
              <a:pathLst>
                <a:path w="1537" h="6408">
                  <a:moveTo>
                    <a:pt x="887" y="0"/>
                  </a:moveTo>
                  <a:lnTo>
                    <a:pt x="1537" y="5927"/>
                  </a:lnTo>
                  <a:lnTo>
                    <a:pt x="0" y="6408"/>
                  </a:lnTo>
                  <a:lnTo>
                    <a:pt x="887" y="0"/>
                  </a:lnTo>
                  <a:close/>
                </a:path>
              </a:pathLst>
            </a:custGeom>
            <a:solidFill>
              <a:schemeClr val="accent6">
                <a:lumMod val="60000"/>
                <a:lumOff val="40000"/>
                <a:alpha val="58000"/>
              </a:schemeClr>
            </a:solidFill>
            <a:ln>
              <a:noFill/>
            </a:ln>
          </p:spPr>
          <p:txBody>
            <a:bodyPr vert="horz" wrap="square" lIns="68580" tIns="34290" rIns="68580" bIns="34290" numCol="1" anchor="t" anchorCtr="0" compatLnSpc="1">
              <a:prstTxWarp prst="textNoShape">
                <a:avLst/>
              </a:prstTxWarp>
            </a:bodyPr>
            <a:lstStyle/>
            <a:p>
              <a:endParaRPr lang="en-US" sz="1350" dirty="0"/>
            </a:p>
          </p:txBody>
        </p:sp>
        <p:sp>
          <p:nvSpPr>
            <p:cNvPr id="67" name="Freeform 13">
              <a:extLst>
                <a:ext uri="{FF2B5EF4-FFF2-40B4-BE49-F238E27FC236}">
                  <a16:creationId xmlns:a16="http://schemas.microsoft.com/office/drawing/2014/main" id="{E48ADBD7-A8AE-45DD-9C29-0E933FF8309F}"/>
                </a:ext>
              </a:extLst>
            </p:cNvPr>
            <p:cNvSpPr>
              <a:spLocks/>
            </p:cNvSpPr>
            <p:nvPr/>
          </p:nvSpPr>
          <p:spPr bwMode="auto">
            <a:xfrm>
              <a:off x="530813" y="4410589"/>
              <a:ext cx="456458" cy="1744662"/>
            </a:xfrm>
            <a:custGeom>
              <a:avLst/>
              <a:gdLst>
                <a:gd name="T0" fmla="*/ 676 w 1353"/>
                <a:gd name="T1" fmla="*/ 0 h 4812"/>
                <a:gd name="T2" fmla="*/ 1353 w 1353"/>
                <a:gd name="T3" fmla="*/ 4747 h 4812"/>
                <a:gd name="T4" fmla="*/ 0 w 1353"/>
                <a:gd name="T5" fmla="*/ 4812 h 4812"/>
                <a:gd name="T6" fmla="*/ 676 w 1353"/>
                <a:gd name="T7" fmla="*/ 0 h 4812"/>
              </a:gdLst>
              <a:ahLst/>
              <a:cxnLst>
                <a:cxn ang="0">
                  <a:pos x="T0" y="T1"/>
                </a:cxn>
                <a:cxn ang="0">
                  <a:pos x="T2" y="T3"/>
                </a:cxn>
                <a:cxn ang="0">
                  <a:pos x="T4" y="T5"/>
                </a:cxn>
                <a:cxn ang="0">
                  <a:pos x="T6" y="T7"/>
                </a:cxn>
              </a:cxnLst>
              <a:rect l="0" t="0" r="r" b="b"/>
              <a:pathLst>
                <a:path w="1353" h="4812">
                  <a:moveTo>
                    <a:pt x="676" y="0"/>
                  </a:moveTo>
                  <a:lnTo>
                    <a:pt x="1353" y="4747"/>
                  </a:lnTo>
                  <a:lnTo>
                    <a:pt x="0" y="4812"/>
                  </a:lnTo>
                  <a:lnTo>
                    <a:pt x="676" y="0"/>
                  </a:lnTo>
                  <a:close/>
                </a:path>
              </a:pathLst>
            </a:custGeom>
            <a:solidFill>
              <a:schemeClr val="accent5">
                <a:alpha val="58000"/>
              </a:schemeClr>
            </a:solidFill>
            <a:ln>
              <a:noFill/>
            </a:ln>
          </p:spPr>
          <p:txBody>
            <a:bodyPr vert="horz" wrap="square" lIns="68580" tIns="34290" rIns="68580" bIns="34290" numCol="1" anchor="t" anchorCtr="0" compatLnSpc="1">
              <a:prstTxWarp prst="textNoShape">
                <a:avLst/>
              </a:prstTxWarp>
            </a:bodyPr>
            <a:lstStyle/>
            <a:p>
              <a:endParaRPr lang="en-US" sz="1350" dirty="0"/>
            </a:p>
          </p:txBody>
        </p:sp>
      </p:grpSp>
      <p:sp>
        <p:nvSpPr>
          <p:cNvPr id="68" name="Freeform 14">
            <a:extLst>
              <a:ext uri="{FF2B5EF4-FFF2-40B4-BE49-F238E27FC236}">
                <a16:creationId xmlns:a16="http://schemas.microsoft.com/office/drawing/2014/main" id="{E810901B-C00E-4D83-A813-82705F34E737}"/>
              </a:ext>
            </a:extLst>
          </p:cNvPr>
          <p:cNvSpPr>
            <a:spLocks/>
          </p:cNvSpPr>
          <p:nvPr userDrawn="1"/>
        </p:nvSpPr>
        <p:spPr bwMode="auto">
          <a:xfrm>
            <a:off x="1091089" y="4154494"/>
            <a:ext cx="458792" cy="534987"/>
          </a:xfrm>
          <a:custGeom>
            <a:avLst/>
            <a:gdLst>
              <a:gd name="T0" fmla="*/ 589 w 1178"/>
              <a:gd name="T1" fmla="*/ 0 h 1474"/>
              <a:gd name="T2" fmla="*/ 727 w 1178"/>
              <a:gd name="T3" fmla="*/ 564 h 1474"/>
              <a:gd name="T4" fmla="*/ 1178 w 1178"/>
              <a:gd name="T5" fmla="*/ 737 h 1474"/>
              <a:gd name="T6" fmla="*/ 727 w 1178"/>
              <a:gd name="T7" fmla="*/ 910 h 1474"/>
              <a:gd name="T8" fmla="*/ 589 w 1178"/>
              <a:gd name="T9" fmla="*/ 1474 h 1474"/>
              <a:gd name="T10" fmla="*/ 450 w 1178"/>
              <a:gd name="T11" fmla="*/ 910 h 1474"/>
              <a:gd name="T12" fmla="*/ 0 w 1178"/>
              <a:gd name="T13" fmla="*/ 737 h 1474"/>
              <a:gd name="T14" fmla="*/ 450 w 1178"/>
              <a:gd name="T15" fmla="*/ 564 h 1474"/>
              <a:gd name="T16" fmla="*/ 589 w 1178"/>
              <a:gd name="T17" fmla="*/ 0 h 1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8" h="1474">
                <a:moveTo>
                  <a:pt x="589" y="0"/>
                </a:moveTo>
                <a:lnTo>
                  <a:pt x="727" y="564"/>
                </a:lnTo>
                <a:lnTo>
                  <a:pt x="1178" y="737"/>
                </a:lnTo>
                <a:lnTo>
                  <a:pt x="727" y="910"/>
                </a:lnTo>
                <a:lnTo>
                  <a:pt x="589" y="1474"/>
                </a:lnTo>
                <a:lnTo>
                  <a:pt x="450" y="910"/>
                </a:lnTo>
                <a:lnTo>
                  <a:pt x="0" y="737"/>
                </a:lnTo>
                <a:lnTo>
                  <a:pt x="450" y="564"/>
                </a:lnTo>
                <a:lnTo>
                  <a:pt x="589" y="0"/>
                </a:lnTo>
                <a:close/>
              </a:path>
            </a:pathLst>
          </a:custGeom>
          <a:solidFill>
            <a:srgbClr val="B1BB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69" name="Freeform 15">
            <a:extLst>
              <a:ext uri="{FF2B5EF4-FFF2-40B4-BE49-F238E27FC236}">
                <a16:creationId xmlns:a16="http://schemas.microsoft.com/office/drawing/2014/main" id="{5236081B-6395-4947-81E0-756B8D7DC0A4}"/>
              </a:ext>
            </a:extLst>
          </p:cNvPr>
          <p:cNvSpPr>
            <a:spLocks/>
          </p:cNvSpPr>
          <p:nvPr userDrawn="1"/>
        </p:nvSpPr>
        <p:spPr bwMode="auto">
          <a:xfrm>
            <a:off x="1232733" y="3532188"/>
            <a:ext cx="205428" cy="239712"/>
          </a:xfrm>
          <a:custGeom>
            <a:avLst/>
            <a:gdLst>
              <a:gd name="T0" fmla="*/ 348 w 527"/>
              <a:gd name="T1" fmla="*/ 0 h 660"/>
              <a:gd name="T2" fmla="*/ 346 w 527"/>
              <a:gd name="T3" fmla="*/ 276 h 660"/>
              <a:gd name="T4" fmla="*/ 527 w 527"/>
              <a:gd name="T5" fmla="*/ 431 h 660"/>
              <a:gd name="T6" fmla="*/ 306 w 527"/>
              <a:gd name="T7" fmla="*/ 431 h 660"/>
              <a:gd name="T8" fmla="*/ 179 w 527"/>
              <a:gd name="T9" fmla="*/ 660 h 660"/>
              <a:gd name="T10" fmla="*/ 182 w 527"/>
              <a:gd name="T11" fmla="*/ 384 h 660"/>
              <a:gd name="T12" fmla="*/ 0 w 527"/>
              <a:gd name="T13" fmla="*/ 229 h 660"/>
              <a:gd name="T14" fmla="*/ 222 w 527"/>
              <a:gd name="T15" fmla="*/ 229 h 660"/>
              <a:gd name="T16" fmla="*/ 348 w 527"/>
              <a:gd name="T17" fmla="*/ 0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7" h="660">
                <a:moveTo>
                  <a:pt x="348" y="0"/>
                </a:moveTo>
                <a:lnTo>
                  <a:pt x="346" y="276"/>
                </a:lnTo>
                <a:lnTo>
                  <a:pt x="527" y="431"/>
                </a:lnTo>
                <a:lnTo>
                  <a:pt x="306" y="431"/>
                </a:lnTo>
                <a:lnTo>
                  <a:pt x="179" y="660"/>
                </a:lnTo>
                <a:lnTo>
                  <a:pt x="182" y="384"/>
                </a:lnTo>
                <a:lnTo>
                  <a:pt x="0" y="229"/>
                </a:lnTo>
                <a:lnTo>
                  <a:pt x="222" y="229"/>
                </a:lnTo>
                <a:lnTo>
                  <a:pt x="348" y="0"/>
                </a:lnTo>
                <a:close/>
              </a:path>
            </a:pathLst>
          </a:custGeom>
          <a:solidFill>
            <a:srgbClr val="B1BB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grpSp>
        <p:nvGrpSpPr>
          <p:cNvPr id="34" name="Group 33">
            <a:extLst>
              <a:ext uri="{FF2B5EF4-FFF2-40B4-BE49-F238E27FC236}">
                <a16:creationId xmlns:a16="http://schemas.microsoft.com/office/drawing/2014/main" id="{BA6AEF71-3A7F-4F89-9669-74901CC6AD0F}"/>
              </a:ext>
            </a:extLst>
          </p:cNvPr>
          <p:cNvGrpSpPr/>
          <p:nvPr/>
        </p:nvGrpSpPr>
        <p:grpSpPr>
          <a:xfrm>
            <a:off x="-1" y="611408"/>
            <a:ext cx="12115801" cy="2078102"/>
            <a:chOff x="-1" y="611408"/>
            <a:chExt cx="11865144" cy="2078102"/>
          </a:xfrm>
        </p:grpSpPr>
        <p:sp>
          <p:nvSpPr>
            <p:cNvPr id="31" name="Freeform 20">
              <a:extLst>
                <a:ext uri="{FF2B5EF4-FFF2-40B4-BE49-F238E27FC236}">
                  <a16:creationId xmlns:a16="http://schemas.microsoft.com/office/drawing/2014/main" id="{1071F903-D010-4372-950C-593DF52BEEA6}"/>
                </a:ext>
              </a:extLst>
            </p:cNvPr>
            <p:cNvSpPr>
              <a:spLocks/>
            </p:cNvSpPr>
            <p:nvPr/>
          </p:nvSpPr>
          <p:spPr bwMode="auto">
            <a:xfrm>
              <a:off x="-1" y="1292792"/>
              <a:ext cx="11865144" cy="1396718"/>
            </a:xfrm>
            <a:custGeom>
              <a:avLst/>
              <a:gdLst>
                <a:gd name="T0" fmla="*/ 0 w 31589"/>
                <a:gd name="T1" fmla="*/ 0 h 5181"/>
                <a:gd name="T2" fmla="*/ 31589 w 31589"/>
                <a:gd name="T3" fmla="*/ 1397 h 5181"/>
                <a:gd name="T4" fmla="*/ 28006 w 31589"/>
                <a:gd name="T5" fmla="*/ 3607 h 5181"/>
                <a:gd name="T6" fmla="*/ 0 w 31589"/>
                <a:gd name="T7" fmla="*/ 5181 h 5181"/>
                <a:gd name="T8" fmla="*/ 0 w 31589"/>
                <a:gd name="T9" fmla="*/ 0 h 5181"/>
                <a:gd name="connsiteX0" fmla="*/ 0 w 10030"/>
                <a:gd name="connsiteY0" fmla="*/ 4804 h 7304"/>
                <a:gd name="connsiteX1" fmla="*/ 10030 w 10030"/>
                <a:gd name="connsiteY1" fmla="*/ 0 h 7304"/>
                <a:gd name="connsiteX2" fmla="*/ 8896 w 10030"/>
                <a:gd name="connsiteY2" fmla="*/ 4266 h 7304"/>
                <a:gd name="connsiteX3" fmla="*/ 30 w 10030"/>
                <a:gd name="connsiteY3" fmla="*/ 7304 h 7304"/>
                <a:gd name="connsiteX4" fmla="*/ 0 w 10030"/>
                <a:gd name="connsiteY4" fmla="*/ 4804 h 7304"/>
                <a:gd name="connsiteX0" fmla="*/ 16 w 9972"/>
                <a:gd name="connsiteY0" fmla="*/ 6449 h 10000"/>
                <a:gd name="connsiteX1" fmla="*/ 9972 w 9972"/>
                <a:gd name="connsiteY1" fmla="*/ 0 h 10000"/>
                <a:gd name="connsiteX2" fmla="*/ 8841 w 9972"/>
                <a:gd name="connsiteY2" fmla="*/ 5841 h 10000"/>
                <a:gd name="connsiteX3" fmla="*/ 2 w 9972"/>
                <a:gd name="connsiteY3" fmla="*/ 10000 h 10000"/>
                <a:gd name="connsiteX4" fmla="*/ 16 w 9972"/>
                <a:gd name="connsiteY4" fmla="*/ 6449 h 10000"/>
                <a:gd name="connsiteX0" fmla="*/ 14 w 9998"/>
                <a:gd name="connsiteY0" fmla="*/ 6449 h 10000"/>
                <a:gd name="connsiteX1" fmla="*/ 9998 w 9998"/>
                <a:gd name="connsiteY1" fmla="*/ 0 h 10000"/>
                <a:gd name="connsiteX2" fmla="*/ 8864 w 9998"/>
                <a:gd name="connsiteY2" fmla="*/ 5841 h 10000"/>
                <a:gd name="connsiteX3" fmla="*/ 0 w 9998"/>
                <a:gd name="connsiteY3" fmla="*/ 10000 h 10000"/>
                <a:gd name="connsiteX4" fmla="*/ 14 w 9998"/>
                <a:gd name="connsiteY4" fmla="*/ 6449 h 10000"/>
                <a:gd name="connsiteX0" fmla="*/ 1 w 10003"/>
                <a:gd name="connsiteY0" fmla="*/ 6466 h 10000"/>
                <a:gd name="connsiteX1" fmla="*/ 10003 w 10003"/>
                <a:gd name="connsiteY1" fmla="*/ 0 h 10000"/>
                <a:gd name="connsiteX2" fmla="*/ 8869 w 10003"/>
                <a:gd name="connsiteY2" fmla="*/ 5841 h 10000"/>
                <a:gd name="connsiteX3" fmla="*/ 3 w 10003"/>
                <a:gd name="connsiteY3" fmla="*/ 10000 h 10000"/>
                <a:gd name="connsiteX4" fmla="*/ 1 w 10003"/>
                <a:gd name="connsiteY4" fmla="*/ 6466 h 10000"/>
                <a:gd name="connsiteX0" fmla="*/ 2 w 10002"/>
                <a:gd name="connsiteY0" fmla="*/ 6449 h 10000"/>
                <a:gd name="connsiteX1" fmla="*/ 10002 w 10002"/>
                <a:gd name="connsiteY1" fmla="*/ 0 h 10000"/>
                <a:gd name="connsiteX2" fmla="*/ 8868 w 10002"/>
                <a:gd name="connsiteY2" fmla="*/ 5841 h 10000"/>
                <a:gd name="connsiteX3" fmla="*/ 2 w 10002"/>
                <a:gd name="connsiteY3" fmla="*/ 10000 h 10000"/>
                <a:gd name="connsiteX4" fmla="*/ 2 w 10002"/>
                <a:gd name="connsiteY4" fmla="*/ 6449 h 10000"/>
                <a:gd name="connsiteX0" fmla="*/ 1 w 10001"/>
                <a:gd name="connsiteY0" fmla="*/ 6449 h 10000"/>
                <a:gd name="connsiteX1" fmla="*/ 10001 w 10001"/>
                <a:gd name="connsiteY1" fmla="*/ 0 h 10000"/>
                <a:gd name="connsiteX2" fmla="*/ 8867 w 10001"/>
                <a:gd name="connsiteY2" fmla="*/ 5841 h 10000"/>
                <a:gd name="connsiteX3" fmla="*/ 19 w 10001"/>
                <a:gd name="connsiteY3" fmla="*/ 10000 h 10000"/>
                <a:gd name="connsiteX4" fmla="*/ 1 w 10001"/>
                <a:gd name="connsiteY4" fmla="*/ 6449 h 10000"/>
                <a:gd name="connsiteX0" fmla="*/ 2 w 9984"/>
                <a:gd name="connsiteY0" fmla="*/ 6484 h 10000"/>
                <a:gd name="connsiteX1" fmla="*/ 9984 w 9984"/>
                <a:gd name="connsiteY1" fmla="*/ 0 h 10000"/>
                <a:gd name="connsiteX2" fmla="*/ 8850 w 9984"/>
                <a:gd name="connsiteY2" fmla="*/ 5841 h 10000"/>
                <a:gd name="connsiteX3" fmla="*/ 2 w 9984"/>
                <a:gd name="connsiteY3" fmla="*/ 10000 h 10000"/>
                <a:gd name="connsiteX4" fmla="*/ 2 w 9984"/>
                <a:gd name="connsiteY4" fmla="*/ 6484 h 10000"/>
                <a:gd name="connsiteX0" fmla="*/ 0 w 9998"/>
                <a:gd name="connsiteY0" fmla="*/ 6484 h 10000"/>
                <a:gd name="connsiteX1" fmla="*/ 9998 w 9998"/>
                <a:gd name="connsiteY1" fmla="*/ 0 h 10000"/>
                <a:gd name="connsiteX2" fmla="*/ 8862 w 9998"/>
                <a:gd name="connsiteY2" fmla="*/ 5841 h 10000"/>
                <a:gd name="connsiteX3" fmla="*/ 0 w 9998"/>
                <a:gd name="connsiteY3" fmla="*/ 10000 h 10000"/>
                <a:gd name="connsiteX4" fmla="*/ 0 w 9998"/>
                <a:gd name="connsiteY4" fmla="*/ 6484 h 10000"/>
                <a:gd name="connsiteX0" fmla="*/ 0 w 10000"/>
                <a:gd name="connsiteY0" fmla="*/ 6615 h 10131"/>
                <a:gd name="connsiteX1" fmla="*/ 10000 w 10000"/>
                <a:gd name="connsiteY1" fmla="*/ 0 h 10131"/>
                <a:gd name="connsiteX2" fmla="*/ 8864 w 10000"/>
                <a:gd name="connsiteY2" fmla="*/ 5972 h 10131"/>
                <a:gd name="connsiteX3" fmla="*/ 0 w 10000"/>
                <a:gd name="connsiteY3" fmla="*/ 10131 h 10131"/>
                <a:gd name="connsiteX4" fmla="*/ 0 w 10000"/>
                <a:gd name="connsiteY4" fmla="*/ 6615 h 10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131">
                  <a:moveTo>
                    <a:pt x="0" y="6615"/>
                  </a:moveTo>
                  <a:lnTo>
                    <a:pt x="10000" y="0"/>
                  </a:lnTo>
                  <a:lnTo>
                    <a:pt x="8864" y="5972"/>
                  </a:lnTo>
                  <a:lnTo>
                    <a:pt x="0" y="10131"/>
                  </a:lnTo>
                  <a:lnTo>
                    <a:pt x="0" y="661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z="1350" u="none" dirty="0"/>
            </a:p>
          </p:txBody>
        </p:sp>
        <p:sp>
          <p:nvSpPr>
            <p:cNvPr id="53" name="Freeform 22">
              <a:extLst>
                <a:ext uri="{FF2B5EF4-FFF2-40B4-BE49-F238E27FC236}">
                  <a16:creationId xmlns:a16="http://schemas.microsoft.com/office/drawing/2014/main" id="{DF9EC222-BE65-470B-AEBA-538DE0DDF905}"/>
                </a:ext>
              </a:extLst>
            </p:cNvPr>
            <p:cNvSpPr>
              <a:spLocks/>
            </p:cNvSpPr>
            <p:nvPr/>
          </p:nvSpPr>
          <p:spPr bwMode="auto">
            <a:xfrm>
              <a:off x="-1" y="611408"/>
              <a:ext cx="11801534" cy="855557"/>
            </a:xfrm>
            <a:custGeom>
              <a:avLst/>
              <a:gdLst>
                <a:gd name="T0" fmla="*/ 0 w 31142"/>
                <a:gd name="T1" fmla="*/ 375 h 2459"/>
                <a:gd name="T2" fmla="*/ 31142 w 31142"/>
                <a:gd name="T3" fmla="*/ 0 h 2459"/>
                <a:gd name="T4" fmla="*/ 0 w 31142"/>
                <a:gd name="T5" fmla="*/ 2459 h 2459"/>
                <a:gd name="T6" fmla="*/ 0 w 31142"/>
                <a:gd name="T7" fmla="*/ 375 h 2459"/>
                <a:gd name="connsiteX0" fmla="*/ 0 w 10083"/>
                <a:gd name="connsiteY0" fmla="*/ 0 h 8475"/>
                <a:gd name="connsiteX1" fmla="*/ 10083 w 10083"/>
                <a:gd name="connsiteY1" fmla="*/ 7608 h 8475"/>
                <a:gd name="connsiteX2" fmla="*/ 0 w 10083"/>
                <a:gd name="connsiteY2" fmla="*/ 8475 h 8475"/>
                <a:gd name="connsiteX3" fmla="*/ 0 w 10083"/>
                <a:gd name="connsiteY3" fmla="*/ 0 h 8475"/>
                <a:gd name="connsiteX0" fmla="*/ 0 w 10000"/>
                <a:gd name="connsiteY0" fmla="*/ 0 h 11275"/>
                <a:gd name="connsiteX1" fmla="*/ 10000 w 10000"/>
                <a:gd name="connsiteY1" fmla="*/ 8977 h 11275"/>
                <a:gd name="connsiteX2" fmla="*/ 0 w 10000"/>
                <a:gd name="connsiteY2" fmla="*/ 11275 h 11275"/>
                <a:gd name="connsiteX3" fmla="*/ 0 w 10000"/>
                <a:gd name="connsiteY3" fmla="*/ 0 h 11275"/>
                <a:gd name="connsiteX0" fmla="*/ 0 w 10007"/>
                <a:gd name="connsiteY0" fmla="*/ 0 h 11275"/>
                <a:gd name="connsiteX1" fmla="*/ 10007 w 10007"/>
                <a:gd name="connsiteY1" fmla="*/ 9209 h 11275"/>
                <a:gd name="connsiteX2" fmla="*/ 0 w 10007"/>
                <a:gd name="connsiteY2" fmla="*/ 11275 h 11275"/>
                <a:gd name="connsiteX3" fmla="*/ 0 w 10007"/>
                <a:gd name="connsiteY3" fmla="*/ 0 h 11275"/>
              </a:gdLst>
              <a:ahLst/>
              <a:cxnLst>
                <a:cxn ang="0">
                  <a:pos x="connsiteX0" y="connsiteY0"/>
                </a:cxn>
                <a:cxn ang="0">
                  <a:pos x="connsiteX1" y="connsiteY1"/>
                </a:cxn>
                <a:cxn ang="0">
                  <a:pos x="connsiteX2" y="connsiteY2"/>
                </a:cxn>
                <a:cxn ang="0">
                  <a:pos x="connsiteX3" y="connsiteY3"/>
                </a:cxn>
              </a:cxnLst>
              <a:rect l="l" t="t" r="r" b="b"/>
              <a:pathLst>
                <a:path w="10007" h="11275">
                  <a:moveTo>
                    <a:pt x="0" y="0"/>
                  </a:moveTo>
                  <a:lnTo>
                    <a:pt x="10007" y="9209"/>
                  </a:lnTo>
                  <a:lnTo>
                    <a:pt x="0" y="11275"/>
                  </a:lnTo>
                  <a:lnTo>
                    <a:pt x="0" y="0"/>
                  </a:lnTo>
                  <a:close/>
                </a:path>
              </a:pathLst>
            </a:custGeom>
            <a:solidFill>
              <a:schemeClr val="accent5">
                <a:lumMod val="20000"/>
                <a:lumOff val="80000"/>
              </a:schemeClr>
            </a:solidFill>
            <a:ln w="3175">
              <a:noFill/>
            </a:ln>
          </p:spPr>
          <p:txBody>
            <a:bodyPr vert="horz" wrap="square" lIns="91440" tIns="45720" rIns="91440" bIns="45720" numCol="1" anchor="t" anchorCtr="0" compatLnSpc="1">
              <a:prstTxWarp prst="textNoShape">
                <a:avLst/>
              </a:prstTxWarp>
            </a:bodyPr>
            <a:lstStyle/>
            <a:p>
              <a:endParaRPr lang="en-US" sz="1350" u="none" dirty="0"/>
            </a:p>
          </p:txBody>
        </p:sp>
        <p:sp>
          <p:nvSpPr>
            <p:cNvPr id="32" name="Freeform 22">
              <a:extLst>
                <a:ext uri="{FF2B5EF4-FFF2-40B4-BE49-F238E27FC236}">
                  <a16:creationId xmlns:a16="http://schemas.microsoft.com/office/drawing/2014/main" id="{40091666-895E-454D-A61C-A5F1A8620E69}"/>
                </a:ext>
              </a:extLst>
            </p:cNvPr>
            <p:cNvSpPr>
              <a:spLocks/>
            </p:cNvSpPr>
            <p:nvPr/>
          </p:nvSpPr>
          <p:spPr bwMode="auto">
            <a:xfrm>
              <a:off x="-1" y="1307548"/>
              <a:ext cx="11793261" cy="904124"/>
            </a:xfrm>
            <a:custGeom>
              <a:avLst/>
              <a:gdLst>
                <a:gd name="T0" fmla="*/ 0 w 31142"/>
                <a:gd name="T1" fmla="*/ 375 h 2459"/>
                <a:gd name="T2" fmla="*/ 31142 w 31142"/>
                <a:gd name="T3" fmla="*/ 0 h 2459"/>
                <a:gd name="T4" fmla="*/ 0 w 31142"/>
                <a:gd name="T5" fmla="*/ 2459 h 2459"/>
                <a:gd name="T6" fmla="*/ 0 w 31142"/>
                <a:gd name="T7" fmla="*/ 375 h 2459"/>
                <a:gd name="connsiteX0" fmla="*/ 0 w 10083"/>
                <a:gd name="connsiteY0" fmla="*/ 1623 h 10098"/>
                <a:gd name="connsiteX1" fmla="*/ 10083 w 10083"/>
                <a:gd name="connsiteY1" fmla="*/ 0 h 10098"/>
                <a:gd name="connsiteX2" fmla="*/ 0 w 10083"/>
                <a:gd name="connsiteY2" fmla="*/ 10098 h 10098"/>
                <a:gd name="connsiteX3" fmla="*/ 0 w 10083"/>
                <a:gd name="connsiteY3" fmla="*/ 1623 h 10098"/>
              </a:gdLst>
              <a:ahLst/>
              <a:cxnLst>
                <a:cxn ang="0">
                  <a:pos x="connsiteX0" y="connsiteY0"/>
                </a:cxn>
                <a:cxn ang="0">
                  <a:pos x="connsiteX1" y="connsiteY1"/>
                </a:cxn>
                <a:cxn ang="0">
                  <a:pos x="connsiteX2" y="connsiteY2"/>
                </a:cxn>
                <a:cxn ang="0">
                  <a:pos x="connsiteX3" y="connsiteY3"/>
                </a:cxn>
              </a:cxnLst>
              <a:rect l="l" t="t" r="r" b="b"/>
              <a:pathLst>
                <a:path w="10083" h="10098">
                  <a:moveTo>
                    <a:pt x="0" y="1623"/>
                  </a:moveTo>
                  <a:lnTo>
                    <a:pt x="10083" y="0"/>
                  </a:lnTo>
                  <a:lnTo>
                    <a:pt x="0" y="10098"/>
                  </a:lnTo>
                  <a:lnTo>
                    <a:pt x="0" y="1623"/>
                  </a:lnTo>
                  <a:close/>
                </a:path>
              </a:pathLst>
            </a:custGeom>
            <a:solidFill>
              <a:schemeClr val="accent5">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sz="1350" u="none" dirty="0"/>
            </a:p>
          </p:txBody>
        </p:sp>
      </p:grpSp>
      <p:sp>
        <p:nvSpPr>
          <p:cNvPr id="2" name="Title 1"/>
          <p:cNvSpPr>
            <a:spLocks noGrp="1"/>
          </p:cNvSpPr>
          <p:nvPr>
            <p:ph type="ctrTitle" hasCustomPrompt="1"/>
          </p:nvPr>
        </p:nvSpPr>
        <p:spPr>
          <a:xfrm>
            <a:off x="2016809" y="1248356"/>
            <a:ext cx="9222696" cy="838435"/>
          </a:xfrm>
        </p:spPr>
        <p:txBody>
          <a:bodyPr wrap="square" tIns="0" anchor="ctr" anchorCtr="0">
            <a:spAutoFit/>
          </a:bodyPr>
          <a:lstStyle>
            <a:lvl1pPr>
              <a:defRPr sz="3200" b="0" spc="-53" baseline="0">
                <a:ln>
                  <a:noFill/>
                </a:ln>
                <a:solidFill>
                  <a:schemeClr val="tx1"/>
                </a:solidFill>
                <a:latin typeface="+mj-lt"/>
              </a:defRPr>
            </a:lvl1pPr>
          </a:lstStyle>
          <a:p>
            <a:r>
              <a:rPr lang="en-US" dirty="0"/>
              <a:t>&lt; 3 ANIMATED Section Title &gt; </a:t>
            </a:r>
            <a:r>
              <a:rPr lang="en-US" dirty="0">
                <a:latin typeface="+mj-lt"/>
              </a:rPr>
              <a:t>(Neutral) Click to enter title</a:t>
            </a:r>
            <a:endParaRPr lang="en-US" dirty="0"/>
          </a:p>
        </p:txBody>
      </p:sp>
      <p:sp>
        <p:nvSpPr>
          <p:cNvPr id="70" name="Freeform 16">
            <a:extLst>
              <a:ext uri="{FF2B5EF4-FFF2-40B4-BE49-F238E27FC236}">
                <a16:creationId xmlns:a16="http://schemas.microsoft.com/office/drawing/2014/main" id="{22976B20-26CA-49E4-8780-372D272BF0C7}"/>
              </a:ext>
            </a:extLst>
          </p:cNvPr>
          <p:cNvSpPr>
            <a:spLocks/>
          </p:cNvSpPr>
          <p:nvPr userDrawn="1"/>
        </p:nvSpPr>
        <p:spPr bwMode="auto">
          <a:xfrm>
            <a:off x="1523508" y="2260600"/>
            <a:ext cx="585472" cy="679450"/>
          </a:xfrm>
          <a:custGeom>
            <a:avLst/>
            <a:gdLst>
              <a:gd name="T0" fmla="*/ 751 w 1501"/>
              <a:gd name="T1" fmla="*/ 0 h 1877"/>
              <a:gd name="T2" fmla="*/ 927 w 1501"/>
              <a:gd name="T3" fmla="*/ 718 h 1877"/>
              <a:gd name="T4" fmla="*/ 1501 w 1501"/>
              <a:gd name="T5" fmla="*/ 938 h 1877"/>
              <a:gd name="T6" fmla="*/ 927 w 1501"/>
              <a:gd name="T7" fmla="*/ 1159 h 1877"/>
              <a:gd name="T8" fmla="*/ 751 w 1501"/>
              <a:gd name="T9" fmla="*/ 1877 h 1877"/>
              <a:gd name="T10" fmla="*/ 574 w 1501"/>
              <a:gd name="T11" fmla="*/ 1159 h 1877"/>
              <a:gd name="T12" fmla="*/ 0 w 1501"/>
              <a:gd name="T13" fmla="*/ 938 h 1877"/>
              <a:gd name="T14" fmla="*/ 574 w 1501"/>
              <a:gd name="T15" fmla="*/ 718 h 1877"/>
              <a:gd name="T16" fmla="*/ 751 w 1501"/>
              <a:gd name="T17" fmla="*/ 0 h 1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01" h="1877">
                <a:moveTo>
                  <a:pt x="751" y="0"/>
                </a:moveTo>
                <a:lnTo>
                  <a:pt x="927" y="718"/>
                </a:lnTo>
                <a:lnTo>
                  <a:pt x="1501" y="938"/>
                </a:lnTo>
                <a:lnTo>
                  <a:pt x="927" y="1159"/>
                </a:lnTo>
                <a:lnTo>
                  <a:pt x="751" y="1877"/>
                </a:lnTo>
                <a:lnTo>
                  <a:pt x="574" y="1159"/>
                </a:lnTo>
                <a:lnTo>
                  <a:pt x="0" y="938"/>
                </a:lnTo>
                <a:lnTo>
                  <a:pt x="574" y="718"/>
                </a:lnTo>
                <a:lnTo>
                  <a:pt x="751" y="0"/>
                </a:lnTo>
                <a:close/>
              </a:path>
            </a:pathLst>
          </a:custGeom>
          <a:solidFill>
            <a:schemeClr val="accent5"/>
          </a:solidFill>
          <a:ln>
            <a:noFill/>
          </a:ln>
        </p:spPr>
        <p:txBody>
          <a:bodyPr vert="horz" wrap="square" lIns="68580" tIns="34290" rIns="68580" bIns="34290" numCol="1" anchor="t" anchorCtr="0" compatLnSpc="1">
            <a:prstTxWarp prst="textNoShape">
              <a:avLst/>
            </a:prstTxWarp>
          </a:bodyPr>
          <a:lstStyle/>
          <a:p>
            <a:endParaRPr lang="en-US" sz="1350" dirty="0"/>
          </a:p>
        </p:txBody>
      </p:sp>
    </p:spTree>
    <p:extLst>
      <p:ext uri="{BB962C8B-B14F-4D97-AF65-F5344CB8AC3E}">
        <p14:creationId xmlns:p14="http://schemas.microsoft.com/office/powerpoint/2010/main" val="823200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decel="33333" fill="hold" grpId="0" nodeType="withEffect">
                                  <p:stCondLst>
                                    <p:cond delay="0"/>
                                  </p:stCondLst>
                                  <p:childTnLst>
                                    <p:animMotion origin="layout" path="M -3.05556E-6 3.33333E-6 L -3.05556E-6 0.5074 " pathEditMode="relative" rAng="0" ptsTypes="AA">
                                      <p:cBhvr>
                                        <p:cTn id="6" dur="2500" fill="hold"/>
                                        <p:tgtEl>
                                          <p:spTgt spid="57"/>
                                        </p:tgtEl>
                                        <p:attrNameLst>
                                          <p:attrName>ppt_x</p:attrName>
                                          <p:attrName>ppt_y</p:attrName>
                                        </p:attrNameLst>
                                      </p:cBhvr>
                                      <p:rCtr x="0" y="25370"/>
                                    </p:animMotion>
                                  </p:childTnLst>
                                </p:cTn>
                              </p:par>
                              <p:par>
                                <p:cTn id="7" presetID="22" presetClass="entr" presetSubtype="1"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wipe(up)">
                                      <p:cBhvr>
                                        <p:cTn id="9" dur="800"/>
                                        <p:tgtEl>
                                          <p:spTgt spid="2"/>
                                        </p:tgtEl>
                                      </p:cBhvr>
                                    </p:animEffect>
                                  </p:childTnLst>
                                </p:cTn>
                              </p:par>
                              <p:par>
                                <p:cTn id="10" presetID="22" presetClass="entr" presetSubtype="1" fill="hold" grpId="0" nodeType="withEffect">
                                  <p:stCondLst>
                                    <p:cond delay="80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1700"/>
                                        <p:tgtEl>
                                          <p:spTgt spid="6"/>
                                        </p:tgtEl>
                                      </p:cBhvr>
                                    </p:animEffect>
                                  </p:childTnLst>
                                </p:cTn>
                              </p:par>
                              <p:par>
                                <p:cTn id="13" presetID="35" presetClass="entr" presetSubtype="0" fill="hold" grpId="0" nodeType="withEffect">
                                  <p:stCondLst>
                                    <p:cond delay="1200"/>
                                  </p:stCondLst>
                                  <p:childTnLst>
                                    <p:set>
                                      <p:cBhvr>
                                        <p:cTn id="14" dur="1" fill="hold">
                                          <p:stCondLst>
                                            <p:cond delay="0"/>
                                          </p:stCondLst>
                                        </p:cTn>
                                        <p:tgtEl>
                                          <p:spTgt spid="70"/>
                                        </p:tgtEl>
                                        <p:attrNameLst>
                                          <p:attrName>style.visibility</p:attrName>
                                        </p:attrNameLst>
                                      </p:cBhvr>
                                      <p:to>
                                        <p:strVal val="visible"/>
                                      </p:to>
                                    </p:set>
                                    <p:animEffect transition="in" filter="fade">
                                      <p:cBhvr>
                                        <p:cTn id="15" dur="1500"/>
                                        <p:tgtEl>
                                          <p:spTgt spid="70"/>
                                        </p:tgtEl>
                                      </p:cBhvr>
                                    </p:animEffect>
                                    <p:anim calcmode="lin" valueType="num">
                                      <p:cBhvr>
                                        <p:cTn id="16" dur="1500" fill="hold"/>
                                        <p:tgtEl>
                                          <p:spTgt spid="70"/>
                                        </p:tgtEl>
                                        <p:attrNameLst>
                                          <p:attrName>style.rotation</p:attrName>
                                        </p:attrNameLst>
                                      </p:cBhvr>
                                      <p:tavLst>
                                        <p:tav tm="0">
                                          <p:val>
                                            <p:fltVal val="720"/>
                                          </p:val>
                                        </p:tav>
                                        <p:tav tm="100000">
                                          <p:val>
                                            <p:fltVal val="0"/>
                                          </p:val>
                                        </p:tav>
                                      </p:tavLst>
                                    </p:anim>
                                    <p:anim calcmode="lin" valueType="num">
                                      <p:cBhvr>
                                        <p:cTn id="17" dur="1500" fill="hold"/>
                                        <p:tgtEl>
                                          <p:spTgt spid="70"/>
                                        </p:tgtEl>
                                        <p:attrNameLst>
                                          <p:attrName>ppt_h</p:attrName>
                                        </p:attrNameLst>
                                      </p:cBhvr>
                                      <p:tavLst>
                                        <p:tav tm="0">
                                          <p:val>
                                            <p:fltVal val="0"/>
                                          </p:val>
                                        </p:tav>
                                        <p:tav tm="100000">
                                          <p:val>
                                            <p:strVal val="#ppt_h"/>
                                          </p:val>
                                        </p:tav>
                                      </p:tavLst>
                                    </p:anim>
                                    <p:anim calcmode="lin" valueType="num">
                                      <p:cBhvr>
                                        <p:cTn id="18" dur="1500" fill="hold"/>
                                        <p:tgtEl>
                                          <p:spTgt spid="70"/>
                                        </p:tgtEl>
                                        <p:attrNameLst>
                                          <p:attrName>ppt_w</p:attrName>
                                        </p:attrNameLst>
                                      </p:cBhvr>
                                      <p:tavLst>
                                        <p:tav tm="0">
                                          <p:val>
                                            <p:fltVal val="0"/>
                                          </p:val>
                                        </p:tav>
                                        <p:tav tm="100000">
                                          <p:val>
                                            <p:strVal val="#ppt_w"/>
                                          </p:val>
                                        </p:tav>
                                      </p:tavLst>
                                    </p:anim>
                                  </p:childTnLst>
                                </p:cTn>
                              </p:par>
                              <p:par>
                                <p:cTn id="19" presetID="53" presetClass="entr" presetSubtype="16" fill="hold" grpId="0" nodeType="withEffect">
                                  <p:stCondLst>
                                    <p:cond delay="1200"/>
                                  </p:stCondLst>
                                  <p:childTnLst>
                                    <p:set>
                                      <p:cBhvr>
                                        <p:cTn id="20" dur="1" fill="hold">
                                          <p:stCondLst>
                                            <p:cond delay="0"/>
                                          </p:stCondLst>
                                        </p:cTn>
                                        <p:tgtEl>
                                          <p:spTgt spid="63"/>
                                        </p:tgtEl>
                                        <p:attrNameLst>
                                          <p:attrName>style.visibility</p:attrName>
                                        </p:attrNameLst>
                                      </p:cBhvr>
                                      <p:to>
                                        <p:strVal val="visible"/>
                                      </p:to>
                                    </p:set>
                                    <p:anim calcmode="lin" valueType="num">
                                      <p:cBhvr>
                                        <p:cTn id="21" dur="1200" fill="hold"/>
                                        <p:tgtEl>
                                          <p:spTgt spid="63"/>
                                        </p:tgtEl>
                                        <p:attrNameLst>
                                          <p:attrName>ppt_w</p:attrName>
                                        </p:attrNameLst>
                                      </p:cBhvr>
                                      <p:tavLst>
                                        <p:tav tm="0">
                                          <p:val>
                                            <p:fltVal val="0"/>
                                          </p:val>
                                        </p:tav>
                                        <p:tav tm="100000">
                                          <p:val>
                                            <p:strVal val="#ppt_w"/>
                                          </p:val>
                                        </p:tav>
                                      </p:tavLst>
                                    </p:anim>
                                    <p:anim calcmode="lin" valueType="num">
                                      <p:cBhvr>
                                        <p:cTn id="22" dur="1200" fill="hold"/>
                                        <p:tgtEl>
                                          <p:spTgt spid="63"/>
                                        </p:tgtEl>
                                        <p:attrNameLst>
                                          <p:attrName>ppt_h</p:attrName>
                                        </p:attrNameLst>
                                      </p:cBhvr>
                                      <p:tavLst>
                                        <p:tav tm="0">
                                          <p:val>
                                            <p:fltVal val="0"/>
                                          </p:val>
                                        </p:tav>
                                        <p:tav tm="100000">
                                          <p:val>
                                            <p:strVal val="#ppt_h"/>
                                          </p:val>
                                        </p:tav>
                                      </p:tavLst>
                                    </p:anim>
                                    <p:animEffect transition="in" filter="fade">
                                      <p:cBhvr>
                                        <p:cTn id="23" dur="1200"/>
                                        <p:tgtEl>
                                          <p:spTgt spid="63"/>
                                        </p:tgtEl>
                                      </p:cBhvr>
                                    </p:animEffect>
                                  </p:childTnLst>
                                </p:cTn>
                              </p:par>
                              <p:par>
                                <p:cTn id="24" presetID="35" presetClass="entr" presetSubtype="0" fill="hold" grpId="0" nodeType="withEffect">
                                  <p:stCondLst>
                                    <p:cond delay="1200"/>
                                  </p:stCondLst>
                                  <p:childTnLst>
                                    <p:set>
                                      <p:cBhvr>
                                        <p:cTn id="25" dur="1" fill="hold">
                                          <p:stCondLst>
                                            <p:cond delay="0"/>
                                          </p:stCondLst>
                                        </p:cTn>
                                        <p:tgtEl>
                                          <p:spTgt spid="69"/>
                                        </p:tgtEl>
                                        <p:attrNameLst>
                                          <p:attrName>style.visibility</p:attrName>
                                        </p:attrNameLst>
                                      </p:cBhvr>
                                      <p:to>
                                        <p:strVal val="visible"/>
                                      </p:to>
                                    </p:set>
                                    <p:animEffect transition="in" filter="fade">
                                      <p:cBhvr>
                                        <p:cTn id="26" dur="1500"/>
                                        <p:tgtEl>
                                          <p:spTgt spid="69"/>
                                        </p:tgtEl>
                                      </p:cBhvr>
                                    </p:animEffect>
                                    <p:anim calcmode="lin" valueType="num">
                                      <p:cBhvr>
                                        <p:cTn id="27" dur="1500" fill="hold"/>
                                        <p:tgtEl>
                                          <p:spTgt spid="69"/>
                                        </p:tgtEl>
                                        <p:attrNameLst>
                                          <p:attrName>style.rotation</p:attrName>
                                        </p:attrNameLst>
                                      </p:cBhvr>
                                      <p:tavLst>
                                        <p:tav tm="0">
                                          <p:val>
                                            <p:fltVal val="720"/>
                                          </p:val>
                                        </p:tav>
                                        <p:tav tm="100000">
                                          <p:val>
                                            <p:fltVal val="0"/>
                                          </p:val>
                                        </p:tav>
                                      </p:tavLst>
                                    </p:anim>
                                    <p:anim calcmode="lin" valueType="num">
                                      <p:cBhvr>
                                        <p:cTn id="28" dur="1500" fill="hold"/>
                                        <p:tgtEl>
                                          <p:spTgt spid="69"/>
                                        </p:tgtEl>
                                        <p:attrNameLst>
                                          <p:attrName>ppt_h</p:attrName>
                                        </p:attrNameLst>
                                      </p:cBhvr>
                                      <p:tavLst>
                                        <p:tav tm="0">
                                          <p:val>
                                            <p:fltVal val="0"/>
                                          </p:val>
                                        </p:tav>
                                        <p:tav tm="100000">
                                          <p:val>
                                            <p:strVal val="#ppt_h"/>
                                          </p:val>
                                        </p:tav>
                                      </p:tavLst>
                                    </p:anim>
                                    <p:anim calcmode="lin" valueType="num">
                                      <p:cBhvr>
                                        <p:cTn id="29" dur="1500" fill="hold"/>
                                        <p:tgtEl>
                                          <p:spTgt spid="69"/>
                                        </p:tgtEl>
                                        <p:attrNameLst>
                                          <p:attrName>ppt_w</p:attrName>
                                        </p:attrNameLst>
                                      </p:cBhvr>
                                      <p:tavLst>
                                        <p:tav tm="0">
                                          <p:val>
                                            <p:fltVal val="0"/>
                                          </p:val>
                                        </p:tav>
                                        <p:tav tm="100000">
                                          <p:val>
                                            <p:strVal val="#ppt_w"/>
                                          </p:val>
                                        </p:tav>
                                      </p:tavLst>
                                    </p:anim>
                                  </p:childTnLst>
                                </p:cTn>
                              </p:par>
                              <p:par>
                                <p:cTn id="30" presetID="35" presetClass="entr" presetSubtype="0" fill="hold" grpId="0" nodeType="withEffect">
                                  <p:stCondLst>
                                    <p:cond delay="1200"/>
                                  </p:stCondLst>
                                  <p:childTnLst>
                                    <p:set>
                                      <p:cBhvr>
                                        <p:cTn id="31" dur="1" fill="hold">
                                          <p:stCondLst>
                                            <p:cond delay="0"/>
                                          </p:stCondLst>
                                        </p:cTn>
                                        <p:tgtEl>
                                          <p:spTgt spid="62"/>
                                        </p:tgtEl>
                                        <p:attrNameLst>
                                          <p:attrName>style.visibility</p:attrName>
                                        </p:attrNameLst>
                                      </p:cBhvr>
                                      <p:to>
                                        <p:strVal val="visible"/>
                                      </p:to>
                                    </p:set>
                                    <p:animEffect transition="in" filter="fade">
                                      <p:cBhvr>
                                        <p:cTn id="32" dur="1500"/>
                                        <p:tgtEl>
                                          <p:spTgt spid="62"/>
                                        </p:tgtEl>
                                      </p:cBhvr>
                                    </p:animEffect>
                                    <p:anim calcmode="lin" valueType="num">
                                      <p:cBhvr>
                                        <p:cTn id="33" dur="1500" fill="hold"/>
                                        <p:tgtEl>
                                          <p:spTgt spid="62"/>
                                        </p:tgtEl>
                                        <p:attrNameLst>
                                          <p:attrName>style.rotation</p:attrName>
                                        </p:attrNameLst>
                                      </p:cBhvr>
                                      <p:tavLst>
                                        <p:tav tm="0">
                                          <p:val>
                                            <p:fltVal val="720"/>
                                          </p:val>
                                        </p:tav>
                                        <p:tav tm="100000">
                                          <p:val>
                                            <p:fltVal val="0"/>
                                          </p:val>
                                        </p:tav>
                                      </p:tavLst>
                                    </p:anim>
                                    <p:anim calcmode="lin" valueType="num">
                                      <p:cBhvr>
                                        <p:cTn id="34" dur="1500" fill="hold"/>
                                        <p:tgtEl>
                                          <p:spTgt spid="62"/>
                                        </p:tgtEl>
                                        <p:attrNameLst>
                                          <p:attrName>ppt_h</p:attrName>
                                        </p:attrNameLst>
                                      </p:cBhvr>
                                      <p:tavLst>
                                        <p:tav tm="0">
                                          <p:val>
                                            <p:fltVal val="0"/>
                                          </p:val>
                                        </p:tav>
                                        <p:tav tm="100000">
                                          <p:val>
                                            <p:strVal val="#ppt_h"/>
                                          </p:val>
                                        </p:tav>
                                      </p:tavLst>
                                    </p:anim>
                                    <p:anim calcmode="lin" valueType="num">
                                      <p:cBhvr>
                                        <p:cTn id="35" dur="1500" fill="hold"/>
                                        <p:tgtEl>
                                          <p:spTgt spid="62"/>
                                        </p:tgtEl>
                                        <p:attrNameLst>
                                          <p:attrName>ppt_w</p:attrName>
                                        </p:attrNameLst>
                                      </p:cBhvr>
                                      <p:tavLst>
                                        <p:tav tm="0">
                                          <p:val>
                                            <p:fltVal val="0"/>
                                          </p:val>
                                        </p:tav>
                                        <p:tav tm="100000">
                                          <p:val>
                                            <p:strVal val="#ppt_w"/>
                                          </p:val>
                                        </p:tav>
                                      </p:tavLst>
                                    </p:anim>
                                  </p:childTnLst>
                                </p:cTn>
                              </p:par>
                              <p:par>
                                <p:cTn id="36" presetID="35" presetClass="entr" presetSubtype="0" fill="hold" grpId="0" nodeType="withEffect">
                                  <p:stCondLst>
                                    <p:cond delay="1200"/>
                                  </p:stCondLst>
                                  <p:childTnLst>
                                    <p:set>
                                      <p:cBhvr>
                                        <p:cTn id="37" dur="1" fill="hold">
                                          <p:stCondLst>
                                            <p:cond delay="0"/>
                                          </p:stCondLst>
                                        </p:cTn>
                                        <p:tgtEl>
                                          <p:spTgt spid="68"/>
                                        </p:tgtEl>
                                        <p:attrNameLst>
                                          <p:attrName>style.visibility</p:attrName>
                                        </p:attrNameLst>
                                      </p:cBhvr>
                                      <p:to>
                                        <p:strVal val="visible"/>
                                      </p:to>
                                    </p:set>
                                    <p:animEffect transition="in" filter="fade">
                                      <p:cBhvr>
                                        <p:cTn id="38" dur="1500"/>
                                        <p:tgtEl>
                                          <p:spTgt spid="68"/>
                                        </p:tgtEl>
                                      </p:cBhvr>
                                    </p:animEffect>
                                    <p:anim calcmode="lin" valueType="num">
                                      <p:cBhvr>
                                        <p:cTn id="39" dur="1500" fill="hold"/>
                                        <p:tgtEl>
                                          <p:spTgt spid="68"/>
                                        </p:tgtEl>
                                        <p:attrNameLst>
                                          <p:attrName>style.rotation</p:attrName>
                                        </p:attrNameLst>
                                      </p:cBhvr>
                                      <p:tavLst>
                                        <p:tav tm="0">
                                          <p:val>
                                            <p:fltVal val="720"/>
                                          </p:val>
                                        </p:tav>
                                        <p:tav tm="100000">
                                          <p:val>
                                            <p:fltVal val="0"/>
                                          </p:val>
                                        </p:tav>
                                      </p:tavLst>
                                    </p:anim>
                                    <p:anim calcmode="lin" valueType="num">
                                      <p:cBhvr>
                                        <p:cTn id="40" dur="1500" fill="hold"/>
                                        <p:tgtEl>
                                          <p:spTgt spid="68"/>
                                        </p:tgtEl>
                                        <p:attrNameLst>
                                          <p:attrName>ppt_h</p:attrName>
                                        </p:attrNameLst>
                                      </p:cBhvr>
                                      <p:tavLst>
                                        <p:tav tm="0">
                                          <p:val>
                                            <p:fltVal val="0"/>
                                          </p:val>
                                        </p:tav>
                                        <p:tav tm="100000">
                                          <p:val>
                                            <p:strVal val="#ppt_h"/>
                                          </p:val>
                                        </p:tav>
                                      </p:tavLst>
                                    </p:anim>
                                    <p:anim calcmode="lin" valueType="num">
                                      <p:cBhvr>
                                        <p:cTn id="41" dur="1500" fill="hold"/>
                                        <p:tgtEl>
                                          <p:spTgt spid="68"/>
                                        </p:tgtEl>
                                        <p:attrNameLst>
                                          <p:attrName>ppt_w</p:attrName>
                                        </p:attrNameLst>
                                      </p:cBhvr>
                                      <p:tavLst>
                                        <p:tav tm="0">
                                          <p:val>
                                            <p:fltVal val="0"/>
                                          </p:val>
                                        </p:tav>
                                        <p:tav tm="100000">
                                          <p:val>
                                            <p:strVal val="#ppt_w"/>
                                          </p:val>
                                        </p:tav>
                                      </p:tavLst>
                                    </p:anim>
                                  </p:childTnLst>
                                </p:cTn>
                              </p:par>
                              <p:par>
                                <p:cTn id="42" presetID="22" presetClass="entr" presetSubtype="4" fill="hold" nodeType="with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wipe(down)">
                                      <p:cBhvr>
                                        <p:cTn id="44" dur="18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tmplLst>
          <p:tmpl>
            <p:tnLst>
              <p:par>
                <p:cTn presetID="22" presetClass="entr" presetSubtype="1" fill="hold" nodeType="withEffect">
                  <p:stCondLst>
                    <p:cond delay="800"/>
                  </p:stCondLst>
                  <p:childTnLst>
                    <p:set>
                      <p:cBhvr>
                        <p:cTn dur="1" fill="hold">
                          <p:stCondLst>
                            <p:cond delay="0"/>
                          </p:stCondLst>
                        </p:cTn>
                        <p:tgtEl>
                          <p:spTgt spid="6"/>
                        </p:tgtEl>
                        <p:attrNameLst>
                          <p:attrName>style.visibility</p:attrName>
                        </p:attrNameLst>
                      </p:cBhvr>
                      <p:to>
                        <p:strVal val="visible"/>
                      </p:to>
                    </p:set>
                    <p:animEffect transition="in" filter="wipe(up)">
                      <p:cBhvr>
                        <p:cTn dur="1700"/>
                        <p:tgtEl>
                          <p:spTgt spid="6"/>
                        </p:tgtEl>
                      </p:cBhvr>
                    </p:animEffect>
                  </p:childTnLst>
                </p:cTn>
              </p:par>
            </p:tnLst>
          </p:tmpl>
        </p:tmplLst>
      </p:bldP>
      <p:bldP spid="57" grpId="0" animBg="1"/>
      <p:bldP spid="62" grpId="0" animBg="1"/>
      <p:bldP spid="63" grpId="0" animBg="1"/>
      <p:bldP spid="68" grpId="0" animBg="1"/>
      <p:bldP spid="69" grpId="0" animBg="1"/>
      <p:bldP spid="2" grpId="0"/>
      <p:bldP spid="70" grpId="0" animBg="1"/>
    </p:bldLst>
  </p:timing>
  <p:extLst>
    <p:ext uri="{DCECCB84-F9BA-43D5-87BE-67443E8EF086}">
      <p15:sldGuideLst xmlns:p15="http://schemas.microsoft.com/office/powerpoint/2012/main">
        <p15:guide id="1" pos="1458">
          <p15:clr>
            <a:srgbClr val="FBAE40"/>
          </p15:clr>
        </p15:guide>
        <p15:guide id="2" pos="531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4 Section Title - NO ANIMATION">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347245" y="1039068"/>
            <a:ext cx="9235152" cy="838435"/>
          </a:xfrm>
        </p:spPr>
        <p:txBody>
          <a:bodyPr wrap="square" tIns="0" anchor="b" anchorCtr="0">
            <a:spAutoFit/>
          </a:bodyPr>
          <a:lstStyle>
            <a:lvl1pPr>
              <a:defRPr sz="3200" b="0" spc="-53" baseline="0">
                <a:ln>
                  <a:noFill/>
                </a:ln>
                <a:solidFill>
                  <a:schemeClr val="tx1"/>
                </a:solidFill>
                <a:latin typeface="+mj-lt"/>
              </a:defRPr>
            </a:lvl1pPr>
          </a:lstStyle>
          <a:p>
            <a:r>
              <a:rPr lang="en-US" dirty="0">
                <a:latin typeface="+mj-lt"/>
              </a:rPr>
              <a:t>&lt; </a:t>
            </a:r>
            <a:r>
              <a:rPr lang="en-US" dirty="0"/>
              <a:t>4 Section Title — NO ANIMATION </a:t>
            </a:r>
            <a:r>
              <a:rPr lang="en-US" dirty="0">
                <a:latin typeface="+mj-lt"/>
              </a:rPr>
              <a:t>&gt; (Neutral) Click to enter title</a:t>
            </a:r>
            <a:endParaRPr lang="en-US" dirty="0"/>
          </a:p>
        </p:txBody>
      </p:sp>
      <p:sp>
        <p:nvSpPr>
          <p:cNvPr id="6" name="Text Placeholder 5">
            <a:extLst>
              <a:ext uri="{FF2B5EF4-FFF2-40B4-BE49-F238E27FC236}">
                <a16:creationId xmlns:a16="http://schemas.microsoft.com/office/drawing/2014/main" id="{92614BF9-1905-48E1-B49D-9615E04BF28F}"/>
              </a:ext>
            </a:extLst>
          </p:cNvPr>
          <p:cNvSpPr>
            <a:spLocks noGrp="1"/>
          </p:cNvSpPr>
          <p:nvPr>
            <p:ph type="body" sz="quarter" idx="10" hasCustomPrompt="1"/>
          </p:nvPr>
        </p:nvSpPr>
        <p:spPr>
          <a:xfrm>
            <a:off x="3101951" y="2780406"/>
            <a:ext cx="8480447" cy="3620394"/>
          </a:xfrm>
        </p:spPr>
        <p:txBody>
          <a:bodyPr>
            <a:normAutofit/>
          </a:bodyPr>
          <a:lstStyle>
            <a:lvl1pPr>
              <a:spcBef>
                <a:spcPts val="1800"/>
              </a:spcBef>
              <a:defRPr sz="2000"/>
            </a:lvl1pPr>
            <a:lvl2pPr>
              <a:spcBef>
                <a:spcPts val="1200"/>
              </a:spcBef>
              <a:defRPr sz="2000"/>
            </a:lvl2pPr>
            <a:lvl3pPr>
              <a:spcBef>
                <a:spcPts val="600"/>
              </a:spcBef>
              <a:defRPr sz="2000"/>
            </a:lvl3pPr>
            <a:lvl4pPr>
              <a:spcBef>
                <a:spcPts val="600"/>
              </a:spcBef>
              <a:defRPr sz="2000"/>
            </a:lvl4pPr>
            <a:lvl5pPr>
              <a:spcBef>
                <a:spcPts val="600"/>
              </a:spcBef>
              <a:defRPr sz="2000"/>
            </a:lvl5pPr>
          </a:lstStyle>
          <a:p>
            <a:pPr lvl="0"/>
            <a:r>
              <a:rPr lang="en-US" dirty="0"/>
              <a:t>&lt; Subordinate info, if you have any, goes here &gt; </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5" name="Group 24">
            <a:extLst>
              <a:ext uri="{FF2B5EF4-FFF2-40B4-BE49-F238E27FC236}">
                <a16:creationId xmlns:a16="http://schemas.microsoft.com/office/drawing/2014/main" id="{071C8DF1-87AF-423E-AB5F-AF77795C9DE3}"/>
              </a:ext>
            </a:extLst>
          </p:cNvPr>
          <p:cNvGrpSpPr/>
          <p:nvPr/>
        </p:nvGrpSpPr>
        <p:grpSpPr>
          <a:xfrm>
            <a:off x="-27709" y="1961648"/>
            <a:ext cx="12219709" cy="1160247"/>
            <a:chOff x="-27710" y="1961642"/>
            <a:chExt cx="12219709" cy="1160247"/>
          </a:xfrm>
        </p:grpSpPr>
        <p:sp>
          <p:nvSpPr>
            <p:cNvPr id="28" name="Rectangle 4">
              <a:extLst>
                <a:ext uri="{FF2B5EF4-FFF2-40B4-BE49-F238E27FC236}">
                  <a16:creationId xmlns:a16="http://schemas.microsoft.com/office/drawing/2014/main" id="{022951D9-1493-4845-A150-709691C43ADE}"/>
                </a:ext>
              </a:extLst>
            </p:cNvPr>
            <p:cNvSpPr/>
            <p:nvPr/>
          </p:nvSpPr>
          <p:spPr>
            <a:xfrm>
              <a:off x="-27710" y="2020814"/>
              <a:ext cx="12219709" cy="1101075"/>
            </a:xfrm>
            <a:custGeom>
              <a:avLst/>
              <a:gdLst>
                <a:gd name="connsiteX0" fmla="*/ 0 w 12192000"/>
                <a:gd name="connsiteY0" fmla="*/ 0 h 190999"/>
                <a:gd name="connsiteX1" fmla="*/ 12192000 w 12192000"/>
                <a:gd name="connsiteY1" fmla="*/ 0 h 190999"/>
                <a:gd name="connsiteX2" fmla="*/ 12192000 w 12192000"/>
                <a:gd name="connsiteY2" fmla="*/ 190999 h 190999"/>
                <a:gd name="connsiteX3" fmla="*/ 0 w 12192000"/>
                <a:gd name="connsiteY3" fmla="*/ 190999 h 190999"/>
                <a:gd name="connsiteX4" fmla="*/ 0 w 12192000"/>
                <a:gd name="connsiteY4" fmla="*/ 0 h 190999"/>
                <a:gd name="connsiteX0" fmla="*/ 9237 w 12201237"/>
                <a:gd name="connsiteY0" fmla="*/ 0 h 403435"/>
                <a:gd name="connsiteX1" fmla="*/ 12201237 w 12201237"/>
                <a:gd name="connsiteY1" fmla="*/ 0 h 403435"/>
                <a:gd name="connsiteX2" fmla="*/ 12201237 w 12201237"/>
                <a:gd name="connsiteY2" fmla="*/ 190999 h 403435"/>
                <a:gd name="connsiteX3" fmla="*/ 0 w 12201237"/>
                <a:gd name="connsiteY3" fmla="*/ 403435 h 403435"/>
                <a:gd name="connsiteX4" fmla="*/ 9237 w 12201237"/>
                <a:gd name="connsiteY4" fmla="*/ 0 h 403435"/>
                <a:gd name="connsiteX0" fmla="*/ 9237 w 12201237"/>
                <a:gd name="connsiteY0" fmla="*/ 0 h 403435"/>
                <a:gd name="connsiteX1" fmla="*/ 12201237 w 12201237"/>
                <a:gd name="connsiteY1" fmla="*/ 0 h 403435"/>
                <a:gd name="connsiteX2" fmla="*/ 12201237 w 12201237"/>
                <a:gd name="connsiteY2" fmla="*/ 190999 h 403435"/>
                <a:gd name="connsiteX3" fmla="*/ 0 w 12201237"/>
                <a:gd name="connsiteY3" fmla="*/ 403435 h 403435"/>
                <a:gd name="connsiteX4" fmla="*/ 9237 w 12201237"/>
                <a:gd name="connsiteY4" fmla="*/ 0 h 403435"/>
                <a:gd name="connsiteX0" fmla="*/ 27709 w 12219709"/>
                <a:gd name="connsiteY0" fmla="*/ 0 h 615872"/>
                <a:gd name="connsiteX1" fmla="*/ 12219709 w 12219709"/>
                <a:gd name="connsiteY1" fmla="*/ 0 h 615872"/>
                <a:gd name="connsiteX2" fmla="*/ 12219709 w 12219709"/>
                <a:gd name="connsiteY2" fmla="*/ 190999 h 615872"/>
                <a:gd name="connsiteX3" fmla="*/ 0 w 12219709"/>
                <a:gd name="connsiteY3" fmla="*/ 615872 h 615872"/>
                <a:gd name="connsiteX4" fmla="*/ 27709 w 12219709"/>
                <a:gd name="connsiteY4" fmla="*/ 0 h 615872"/>
                <a:gd name="connsiteX0" fmla="*/ 27709 w 12219709"/>
                <a:gd name="connsiteY0" fmla="*/ 0 h 615872"/>
                <a:gd name="connsiteX1" fmla="*/ 12219709 w 12219709"/>
                <a:gd name="connsiteY1" fmla="*/ 0 h 615872"/>
                <a:gd name="connsiteX2" fmla="*/ 12219709 w 12219709"/>
                <a:gd name="connsiteY2" fmla="*/ 190999 h 615872"/>
                <a:gd name="connsiteX3" fmla="*/ 0 w 12219709"/>
                <a:gd name="connsiteY3" fmla="*/ 615872 h 615872"/>
                <a:gd name="connsiteX4" fmla="*/ 27709 w 12219709"/>
                <a:gd name="connsiteY4" fmla="*/ 0 h 615872"/>
                <a:gd name="connsiteX0" fmla="*/ 27709 w 12219709"/>
                <a:gd name="connsiteY0" fmla="*/ 0 h 615872"/>
                <a:gd name="connsiteX1" fmla="*/ 12219709 w 12219709"/>
                <a:gd name="connsiteY1" fmla="*/ 0 h 615872"/>
                <a:gd name="connsiteX2" fmla="*/ 12201236 w 12219709"/>
                <a:gd name="connsiteY2" fmla="*/ 84622 h 615872"/>
                <a:gd name="connsiteX3" fmla="*/ 0 w 12219709"/>
                <a:gd name="connsiteY3" fmla="*/ 615872 h 615872"/>
                <a:gd name="connsiteX4" fmla="*/ 27709 w 12219709"/>
                <a:gd name="connsiteY4" fmla="*/ 0 h 615872"/>
                <a:gd name="connsiteX0" fmla="*/ 27709 w 12201236"/>
                <a:gd name="connsiteY0" fmla="*/ 82738 h 698610"/>
                <a:gd name="connsiteX1" fmla="*/ 12201236 w 12201236"/>
                <a:gd name="connsiteY1" fmla="*/ 0 h 698610"/>
                <a:gd name="connsiteX2" fmla="*/ 12201236 w 12201236"/>
                <a:gd name="connsiteY2" fmla="*/ 167360 h 698610"/>
                <a:gd name="connsiteX3" fmla="*/ 0 w 12201236"/>
                <a:gd name="connsiteY3" fmla="*/ 698610 h 698610"/>
                <a:gd name="connsiteX4" fmla="*/ 27709 w 12201236"/>
                <a:gd name="connsiteY4" fmla="*/ 82738 h 698610"/>
                <a:gd name="connsiteX0" fmla="*/ 27709 w 12219709"/>
                <a:gd name="connsiteY0" fmla="*/ 82738 h 698610"/>
                <a:gd name="connsiteX1" fmla="*/ 12201236 w 12219709"/>
                <a:gd name="connsiteY1" fmla="*/ 0 h 698610"/>
                <a:gd name="connsiteX2" fmla="*/ 12219709 w 12219709"/>
                <a:gd name="connsiteY2" fmla="*/ 120081 h 698610"/>
                <a:gd name="connsiteX3" fmla="*/ 0 w 12219709"/>
                <a:gd name="connsiteY3" fmla="*/ 698610 h 698610"/>
                <a:gd name="connsiteX4" fmla="*/ 27709 w 12219709"/>
                <a:gd name="connsiteY4" fmla="*/ 82738 h 698610"/>
                <a:gd name="connsiteX0" fmla="*/ 27709 w 12219709"/>
                <a:gd name="connsiteY0" fmla="*/ 88648 h 704520"/>
                <a:gd name="connsiteX1" fmla="*/ 12219709 w 12219709"/>
                <a:gd name="connsiteY1" fmla="*/ 0 h 704520"/>
                <a:gd name="connsiteX2" fmla="*/ 12219709 w 12219709"/>
                <a:gd name="connsiteY2" fmla="*/ 125991 h 704520"/>
                <a:gd name="connsiteX3" fmla="*/ 0 w 12219709"/>
                <a:gd name="connsiteY3" fmla="*/ 704520 h 704520"/>
                <a:gd name="connsiteX4" fmla="*/ 27709 w 12219709"/>
                <a:gd name="connsiteY4" fmla="*/ 88648 h 704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9709" h="704520">
                  <a:moveTo>
                    <a:pt x="27709" y="88648"/>
                  </a:moveTo>
                  <a:lnTo>
                    <a:pt x="12219709" y="0"/>
                  </a:lnTo>
                  <a:lnTo>
                    <a:pt x="12219709" y="125991"/>
                  </a:lnTo>
                  <a:cubicBezTo>
                    <a:pt x="8152630" y="196803"/>
                    <a:pt x="3937770" y="310434"/>
                    <a:pt x="0" y="704520"/>
                  </a:cubicBezTo>
                  <a:lnTo>
                    <a:pt x="27709" y="88648"/>
                  </a:lnTo>
                  <a:close/>
                </a:path>
              </a:pathLst>
            </a:cu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9" name="Rectangle 4">
              <a:extLst>
                <a:ext uri="{FF2B5EF4-FFF2-40B4-BE49-F238E27FC236}">
                  <a16:creationId xmlns:a16="http://schemas.microsoft.com/office/drawing/2014/main" id="{A97AD70B-E2A4-413D-9AFA-FDEAC8AB6E1B}"/>
                </a:ext>
              </a:extLst>
            </p:cNvPr>
            <p:cNvSpPr/>
            <p:nvPr/>
          </p:nvSpPr>
          <p:spPr>
            <a:xfrm>
              <a:off x="-27710" y="1961642"/>
              <a:ext cx="12219709" cy="615872"/>
            </a:xfrm>
            <a:custGeom>
              <a:avLst/>
              <a:gdLst>
                <a:gd name="connsiteX0" fmla="*/ 0 w 12192000"/>
                <a:gd name="connsiteY0" fmla="*/ 0 h 190999"/>
                <a:gd name="connsiteX1" fmla="*/ 12192000 w 12192000"/>
                <a:gd name="connsiteY1" fmla="*/ 0 h 190999"/>
                <a:gd name="connsiteX2" fmla="*/ 12192000 w 12192000"/>
                <a:gd name="connsiteY2" fmla="*/ 190999 h 190999"/>
                <a:gd name="connsiteX3" fmla="*/ 0 w 12192000"/>
                <a:gd name="connsiteY3" fmla="*/ 190999 h 190999"/>
                <a:gd name="connsiteX4" fmla="*/ 0 w 12192000"/>
                <a:gd name="connsiteY4" fmla="*/ 0 h 190999"/>
                <a:gd name="connsiteX0" fmla="*/ 9237 w 12201237"/>
                <a:gd name="connsiteY0" fmla="*/ 0 h 403435"/>
                <a:gd name="connsiteX1" fmla="*/ 12201237 w 12201237"/>
                <a:gd name="connsiteY1" fmla="*/ 0 h 403435"/>
                <a:gd name="connsiteX2" fmla="*/ 12201237 w 12201237"/>
                <a:gd name="connsiteY2" fmla="*/ 190999 h 403435"/>
                <a:gd name="connsiteX3" fmla="*/ 0 w 12201237"/>
                <a:gd name="connsiteY3" fmla="*/ 403435 h 403435"/>
                <a:gd name="connsiteX4" fmla="*/ 9237 w 12201237"/>
                <a:gd name="connsiteY4" fmla="*/ 0 h 403435"/>
                <a:gd name="connsiteX0" fmla="*/ 9237 w 12201237"/>
                <a:gd name="connsiteY0" fmla="*/ 0 h 403435"/>
                <a:gd name="connsiteX1" fmla="*/ 12201237 w 12201237"/>
                <a:gd name="connsiteY1" fmla="*/ 0 h 403435"/>
                <a:gd name="connsiteX2" fmla="*/ 12201237 w 12201237"/>
                <a:gd name="connsiteY2" fmla="*/ 190999 h 403435"/>
                <a:gd name="connsiteX3" fmla="*/ 0 w 12201237"/>
                <a:gd name="connsiteY3" fmla="*/ 403435 h 403435"/>
                <a:gd name="connsiteX4" fmla="*/ 9237 w 12201237"/>
                <a:gd name="connsiteY4" fmla="*/ 0 h 403435"/>
                <a:gd name="connsiteX0" fmla="*/ 27709 w 12219709"/>
                <a:gd name="connsiteY0" fmla="*/ 0 h 615872"/>
                <a:gd name="connsiteX1" fmla="*/ 12219709 w 12219709"/>
                <a:gd name="connsiteY1" fmla="*/ 0 h 615872"/>
                <a:gd name="connsiteX2" fmla="*/ 12219709 w 12219709"/>
                <a:gd name="connsiteY2" fmla="*/ 190999 h 615872"/>
                <a:gd name="connsiteX3" fmla="*/ 0 w 12219709"/>
                <a:gd name="connsiteY3" fmla="*/ 615872 h 615872"/>
                <a:gd name="connsiteX4" fmla="*/ 27709 w 12219709"/>
                <a:gd name="connsiteY4" fmla="*/ 0 h 615872"/>
                <a:gd name="connsiteX0" fmla="*/ 27709 w 12219709"/>
                <a:gd name="connsiteY0" fmla="*/ 0 h 615872"/>
                <a:gd name="connsiteX1" fmla="*/ 12219709 w 12219709"/>
                <a:gd name="connsiteY1" fmla="*/ 0 h 615872"/>
                <a:gd name="connsiteX2" fmla="*/ 12219709 w 12219709"/>
                <a:gd name="connsiteY2" fmla="*/ 190999 h 615872"/>
                <a:gd name="connsiteX3" fmla="*/ 0 w 12219709"/>
                <a:gd name="connsiteY3" fmla="*/ 615872 h 615872"/>
                <a:gd name="connsiteX4" fmla="*/ 27709 w 12219709"/>
                <a:gd name="connsiteY4" fmla="*/ 0 h 615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9709" h="615872">
                  <a:moveTo>
                    <a:pt x="27709" y="0"/>
                  </a:moveTo>
                  <a:lnTo>
                    <a:pt x="12219709" y="0"/>
                  </a:lnTo>
                  <a:lnTo>
                    <a:pt x="12219709" y="190999"/>
                  </a:lnTo>
                  <a:cubicBezTo>
                    <a:pt x="8152630" y="261811"/>
                    <a:pt x="3937770" y="221786"/>
                    <a:pt x="0" y="615872"/>
                  </a:cubicBezTo>
                  <a:lnTo>
                    <a:pt x="27709" y="0"/>
                  </a:ln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
        <p:nvSpPr>
          <p:cNvPr id="30" name="Isosceles Triangle 7">
            <a:extLst>
              <a:ext uri="{FF2B5EF4-FFF2-40B4-BE49-F238E27FC236}">
                <a16:creationId xmlns:a16="http://schemas.microsoft.com/office/drawing/2014/main" id="{9D84BD7B-1DA4-42D2-9F29-01527F9B84B4}"/>
              </a:ext>
            </a:extLst>
          </p:cNvPr>
          <p:cNvSpPr/>
          <p:nvPr/>
        </p:nvSpPr>
        <p:spPr>
          <a:xfrm>
            <a:off x="-18676" y="3949714"/>
            <a:ext cx="2524243" cy="2460329"/>
          </a:xfrm>
          <a:custGeom>
            <a:avLst/>
            <a:gdLst>
              <a:gd name="connsiteX0" fmla="*/ 0 w 2348752"/>
              <a:gd name="connsiteY0" fmla="*/ 2451092 h 2451092"/>
              <a:gd name="connsiteX1" fmla="*/ 1174376 w 2348752"/>
              <a:gd name="connsiteY1" fmla="*/ 0 h 2451092"/>
              <a:gd name="connsiteX2" fmla="*/ 2348752 w 2348752"/>
              <a:gd name="connsiteY2" fmla="*/ 2451092 h 2451092"/>
              <a:gd name="connsiteX3" fmla="*/ 0 w 2348752"/>
              <a:gd name="connsiteY3" fmla="*/ 2451092 h 2451092"/>
              <a:gd name="connsiteX0" fmla="*/ 0 w 2727443"/>
              <a:gd name="connsiteY0" fmla="*/ 2451092 h 2451092"/>
              <a:gd name="connsiteX1" fmla="*/ 1174376 w 2727443"/>
              <a:gd name="connsiteY1" fmla="*/ 0 h 2451092"/>
              <a:gd name="connsiteX2" fmla="*/ 2727443 w 2727443"/>
              <a:gd name="connsiteY2" fmla="*/ 2451092 h 2451092"/>
              <a:gd name="connsiteX3" fmla="*/ 0 w 2727443"/>
              <a:gd name="connsiteY3" fmla="*/ 2451092 h 2451092"/>
              <a:gd name="connsiteX0" fmla="*/ 0 w 2727443"/>
              <a:gd name="connsiteY0" fmla="*/ 2451092 h 2451092"/>
              <a:gd name="connsiteX1" fmla="*/ 1026594 w 2727443"/>
              <a:gd name="connsiteY1" fmla="*/ 0 h 2451092"/>
              <a:gd name="connsiteX2" fmla="*/ 2727443 w 2727443"/>
              <a:gd name="connsiteY2" fmla="*/ 2451092 h 2451092"/>
              <a:gd name="connsiteX3" fmla="*/ 0 w 2727443"/>
              <a:gd name="connsiteY3" fmla="*/ 2451092 h 2451092"/>
              <a:gd name="connsiteX0" fmla="*/ 0 w 2727443"/>
              <a:gd name="connsiteY0" fmla="*/ 2451092 h 2451092"/>
              <a:gd name="connsiteX1" fmla="*/ 212640 w 2727443"/>
              <a:gd name="connsiteY1" fmla="*/ 1915383 h 2451092"/>
              <a:gd name="connsiteX2" fmla="*/ 1026594 w 2727443"/>
              <a:gd name="connsiteY2" fmla="*/ 0 h 2451092"/>
              <a:gd name="connsiteX3" fmla="*/ 2727443 w 2727443"/>
              <a:gd name="connsiteY3" fmla="*/ 2451092 h 2451092"/>
              <a:gd name="connsiteX4" fmla="*/ 0 w 2727443"/>
              <a:gd name="connsiteY4" fmla="*/ 2451092 h 2451092"/>
              <a:gd name="connsiteX0" fmla="*/ 0 w 2524243"/>
              <a:gd name="connsiteY0" fmla="*/ 2460329 h 2460329"/>
              <a:gd name="connsiteX1" fmla="*/ 9440 w 2524243"/>
              <a:gd name="connsiteY1" fmla="*/ 1915383 h 2460329"/>
              <a:gd name="connsiteX2" fmla="*/ 823394 w 2524243"/>
              <a:gd name="connsiteY2" fmla="*/ 0 h 2460329"/>
              <a:gd name="connsiteX3" fmla="*/ 2524243 w 2524243"/>
              <a:gd name="connsiteY3" fmla="*/ 2451092 h 2460329"/>
              <a:gd name="connsiteX4" fmla="*/ 0 w 2524243"/>
              <a:gd name="connsiteY4" fmla="*/ 2460329 h 2460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4243" h="2460329">
                <a:moveTo>
                  <a:pt x="0" y="2460329"/>
                </a:moveTo>
                <a:lnTo>
                  <a:pt x="9440" y="1915383"/>
                </a:lnTo>
                <a:lnTo>
                  <a:pt x="823394" y="0"/>
                </a:lnTo>
                <a:lnTo>
                  <a:pt x="2524243" y="2451092"/>
                </a:lnTo>
                <a:lnTo>
                  <a:pt x="0" y="2460329"/>
                </a:lnTo>
                <a:close/>
              </a:path>
            </a:pathLst>
          </a:custGeom>
          <a:solidFill>
            <a:srgbClr val="118D9D">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3" name="Isosceles Triangle 6">
            <a:extLst>
              <a:ext uri="{FF2B5EF4-FFF2-40B4-BE49-F238E27FC236}">
                <a16:creationId xmlns:a16="http://schemas.microsoft.com/office/drawing/2014/main" id="{B3D7F0FF-1D45-4079-856A-BFBB0C18ACA9}"/>
              </a:ext>
            </a:extLst>
          </p:cNvPr>
          <p:cNvSpPr/>
          <p:nvPr/>
        </p:nvSpPr>
        <p:spPr>
          <a:xfrm>
            <a:off x="-19828" y="5200079"/>
            <a:ext cx="1194207" cy="1200727"/>
          </a:xfrm>
          <a:custGeom>
            <a:avLst/>
            <a:gdLst>
              <a:gd name="connsiteX0" fmla="*/ 0 w 2348753"/>
              <a:gd name="connsiteY0" fmla="*/ 1559859 h 1559859"/>
              <a:gd name="connsiteX1" fmla="*/ 1174377 w 2348753"/>
              <a:gd name="connsiteY1" fmla="*/ 0 h 1559859"/>
              <a:gd name="connsiteX2" fmla="*/ 2348753 w 2348753"/>
              <a:gd name="connsiteY2" fmla="*/ 1559859 h 1559859"/>
              <a:gd name="connsiteX3" fmla="*/ 0 w 2348753"/>
              <a:gd name="connsiteY3" fmla="*/ 1559859 h 1559859"/>
              <a:gd name="connsiteX0" fmla="*/ 0 w 2348753"/>
              <a:gd name="connsiteY0" fmla="*/ 1504441 h 1504441"/>
              <a:gd name="connsiteX1" fmla="*/ 878813 w 2348753"/>
              <a:gd name="connsiteY1" fmla="*/ 0 h 1504441"/>
              <a:gd name="connsiteX2" fmla="*/ 2348753 w 2348753"/>
              <a:gd name="connsiteY2" fmla="*/ 1504441 h 1504441"/>
              <a:gd name="connsiteX3" fmla="*/ 0 w 2348753"/>
              <a:gd name="connsiteY3" fmla="*/ 1504441 h 1504441"/>
              <a:gd name="connsiteX0" fmla="*/ 0 w 2348753"/>
              <a:gd name="connsiteY0" fmla="*/ 1504441 h 1504441"/>
              <a:gd name="connsiteX1" fmla="*/ 878813 w 2348753"/>
              <a:gd name="connsiteY1" fmla="*/ 0 h 1504441"/>
              <a:gd name="connsiteX2" fmla="*/ 1174377 w 2348753"/>
              <a:gd name="connsiteY2" fmla="*/ 303714 h 1504441"/>
              <a:gd name="connsiteX3" fmla="*/ 2348753 w 2348753"/>
              <a:gd name="connsiteY3" fmla="*/ 1504441 h 1504441"/>
              <a:gd name="connsiteX4" fmla="*/ 0 w 2348753"/>
              <a:gd name="connsiteY4" fmla="*/ 1504441 h 1504441"/>
              <a:gd name="connsiteX0" fmla="*/ 0 w 2348753"/>
              <a:gd name="connsiteY0" fmla="*/ 1504441 h 1504441"/>
              <a:gd name="connsiteX1" fmla="*/ 878813 w 2348753"/>
              <a:gd name="connsiteY1" fmla="*/ 0 h 1504441"/>
              <a:gd name="connsiteX2" fmla="*/ 1174377 w 2348753"/>
              <a:gd name="connsiteY2" fmla="*/ 303714 h 1504441"/>
              <a:gd name="connsiteX3" fmla="*/ 2348753 w 2348753"/>
              <a:gd name="connsiteY3" fmla="*/ 1504441 h 1504441"/>
              <a:gd name="connsiteX4" fmla="*/ 0 w 2348753"/>
              <a:gd name="connsiteY4" fmla="*/ 1504441 h 1504441"/>
              <a:gd name="connsiteX0" fmla="*/ 0 w 2348753"/>
              <a:gd name="connsiteY0" fmla="*/ 1200727 h 1200727"/>
              <a:gd name="connsiteX1" fmla="*/ 1174377 w 2348753"/>
              <a:gd name="connsiteY1" fmla="*/ 0 h 1200727"/>
              <a:gd name="connsiteX2" fmla="*/ 2348753 w 2348753"/>
              <a:gd name="connsiteY2" fmla="*/ 1200727 h 1200727"/>
              <a:gd name="connsiteX3" fmla="*/ 0 w 2348753"/>
              <a:gd name="connsiteY3" fmla="*/ 1200727 h 1200727"/>
              <a:gd name="connsiteX0" fmla="*/ 0 w 1194207"/>
              <a:gd name="connsiteY0" fmla="*/ 1191490 h 1200727"/>
              <a:gd name="connsiteX1" fmla="*/ 19831 w 1194207"/>
              <a:gd name="connsiteY1" fmla="*/ 0 h 1200727"/>
              <a:gd name="connsiteX2" fmla="*/ 1194207 w 1194207"/>
              <a:gd name="connsiteY2" fmla="*/ 1200727 h 1200727"/>
              <a:gd name="connsiteX3" fmla="*/ 0 w 1194207"/>
              <a:gd name="connsiteY3" fmla="*/ 1191490 h 1200727"/>
            </a:gdLst>
            <a:ahLst/>
            <a:cxnLst>
              <a:cxn ang="0">
                <a:pos x="connsiteX0" y="connsiteY0"/>
              </a:cxn>
              <a:cxn ang="0">
                <a:pos x="connsiteX1" y="connsiteY1"/>
              </a:cxn>
              <a:cxn ang="0">
                <a:pos x="connsiteX2" y="connsiteY2"/>
              </a:cxn>
              <a:cxn ang="0">
                <a:pos x="connsiteX3" y="connsiteY3"/>
              </a:cxn>
            </a:cxnLst>
            <a:rect l="l" t="t" r="r" b="b"/>
            <a:pathLst>
              <a:path w="1194207" h="1200727">
                <a:moveTo>
                  <a:pt x="0" y="1191490"/>
                </a:moveTo>
                <a:lnTo>
                  <a:pt x="19831" y="0"/>
                </a:lnTo>
                <a:lnTo>
                  <a:pt x="1194207" y="1200727"/>
                </a:lnTo>
                <a:lnTo>
                  <a:pt x="0" y="1191490"/>
                </a:lnTo>
                <a:close/>
              </a:path>
            </a:pathLst>
          </a:custGeom>
          <a:solidFill>
            <a:srgbClr val="59A116">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5" name="Isosceles Triangle 6">
            <a:extLst>
              <a:ext uri="{FF2B5EF4-FFF2-40B4-BE49-F238E27FC236}">
                <a16:creationId xmlns:a16="http://schemas.microsoft.com/office/drawing/2014/main" id="{F6A65158-8CB2-453E-B171-8E6BEF5C10D6}"/>
              </a:ext>
            </a:extLst>
          </p:cNvPr>
          <p:cNvSpPr/>
          <p:nvPr/>
        </p:nvSpPr>
        <p:spPr>
          <a:xfrm>
            <a:off x="1629385" y="4896365"/>
            <a:ext cx="1828687" cy="1504441"/>
          </a:xfrm>
          <a:custGeom>
            <a:avLst/>
            <a:gdLst>
              <a:gd name="connsiteX0" fmla="*/ 0 w 2348753"/>
              <a:gd name="connsiteY0" fmla="*/ 1559859 h 1559859"/>
              <a:gd name="connsiteX1" fmla="*/ 1174377 w 2348753"/>
              <a:gd name="connsiteY1" fmla="*/ 0 h 1559859"/>
              <a:gd name="connsiteX2" fmla="*/ 2348753 w 2348753"/>
              <a:gd name="connsiteY2" fmla="*/ 1559859 h 1559859"/>
              <a:gd name="connsiteX3" fmla="*/ 0 w 2348753"/>
              <a:gd name="connsiteY3" fmla="*/ 1559859 h 1559859"/>
              <a:gd name="connsiteX0" fmla="*/ 0 w 2348753"/>
              <a:gd name="connsiteY0" fmla="*/ 1504441 h 1504441"/>
              <a:gd name="connsiteX1" fmla="*/ 878813 w 2348753"/>
              <a:gd name="connsiteY1" fmla="*/ 0 h 1504441"/>
              <a:gd name="connsiteX2" fmla="*/ 2348753 w 2348753"/>
              <a:gd name="connsiteY2" fmla="*/ 1504441 h 1504441"/>
              <a:gd name="connsiteX3" fmla="*/ 0 w 2348753"/>
              <a:gd name="connsiteY3" fmla="*/ 1504441 h 1504441"/>
            </a:gdLst>
            <a:ahLst/>
            <a:cxnLst>
              <a:cxn ang="0">
                <a:pos x="connsiteX0" y="connsiteY0"/>
              </a:cxn>
              <a:cxn ang="0">
                <a:pos x="connsiteX1" y="connsiteY1"/>
              </a:cxn>
              <a:cxn ang="0">
                <a:pos x="connsiteX2" y="connsiteY2"/>
              </a:cxn>
              <a:cxn ang="0">
                <a:pos x="connsiteX3" y="connsiteY3"/>
              </a:cxn>
            </a:cxnLst>
            <a:rect l="l" t="t" r="r" b="b"/>
            <a:pathLst>
              <a:path w="2348753" h="1504441">
                <a:moveTo>
                  <a:pt x="0" y="1504441"/>
                </a:moveTo>
                <a:lnTo>
                  <a:pt x="878813" y="0"/>
                </a:lnTo>
                <a:lnTo>
                  <a:pt x="2348753" y="1504441"/>
                </a:lnTo>
                <a:lnTo>
                  <a:pt x="0" y="1504441"/>
                </a:lnTo>
                <a:close/>
              </a:path>
            </a:pathLst>
          </a:custGeom>
          <a:solidFill>
            <a:srgbClr val="8EE8E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36" name="Picture 35">
            <a:extLst>
              <a:ext uri="{FF2B5EF4-FFF2-40B4-BE49-F238E27FC236}">
                <a16:creationId xmlns:a16="http://schemas.microsoft.com/office/drawing/2014/main" id="{A0731AE2-6CE4-4CAD-BC5D-1664C32B6E1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8962575">
            <a:off x="-652721" y="2830390"/>
            <a:ext cx="4086360" cy="1441707"/>
          </a:xfrm>
          <a:prstGeom prst="rect">
            <a:avLst/>
          </a:prstGeom>
        </p:spPr>
      </p:pic>
      <p:sp>
        <p:nvSpPr>
          <p:cNvPr id="37" name="Freeform 135">
            <a:extLst>
              <a:ext uri="{FF2B5EF4-FFF2-40B4-BE49-F238E27FC236}">
                <a16:creationId xmlns:a16="http://schemas.microsoft.com/office/drawing/2014/main" id="{33688DB8-6F2D-456D-81CF-6BD7052E8976}"/>
              </a:ext>
            </a:extLst>
          </p:cNvPr>
          <p:cNvSpPr>
            <a:spLocks/>
          </p:cNvSpPr>
          <p:nvPr/>
        </p:nvSpPr>
        <p:spPr bwMode="gray">
          <a:xfrm>
            <a:off x="577273" y="2339938"/>
            <a:ext cx="494147" cy="460383"/>
          </a:xfrm>
          <a:custGeom>
            <a:avLst/>
            <a:gdLst>
              <a:gd name="T0" fmla="*/ 591 w 1182"/>
              <a:gd name="T1" fmla="*/ 0 h 1211"/>
              <a:gd name="T2" fmla="*/ 730 w 1182"/>
              <a:gd name="T3" fmla="*/ 463 h 1211"/>
              <a:gd name="T4" fmla="*/ 1182 w 1182"/>
              <a:gd name="T5" fmla="*/ 605 h 1211"/>
              <a:gd name="T6" fmla="*/ 730 w 1182"/>
              <a:gd name="T7" fmla="*/ 748 h 1211"/>
              <a:gd name="T8" fmla="*/ 591 w 1182"/>
              <a:gd name="T9" fmla="*/ 1211 h 1211"/>
              <a:gd name="T10" fmla="*/ 452 w 1182"/>
              <a:gd name="T11" fmla="*/ 748 h 1211"/>
              <a:gd name="T12" fmla="*/ 0 w 1182"/>
              <a:gd name="T13" fmla="*/ 605 h 1211"/>
              <a:gd name="T14" fmla="*/ 452 w 1182"/>
              <a:gd name="T15" fmla="*/ 463 h 1211"/>
              <a:gd name="T16" fmla="*/ 591 w 1182"/>
              <a:gd name="T17" fmla="*/ 0 h 1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82" h="1211">
                <a:moveTo>
                  <a:pt x="591" y="0"/>
                </a:moveTo>
                <a:lnTo>
                  <a:pt x="730" y="463"/>
                </a:lnTo>
                <a:lnTo>
                  <a:pt x="1182" y="605"/>
                </a:lnTo>
                <a:lnTo>
                  <a:pt x="730" y="748"/>
                </a:lnTo>
                <a:lnTo>
                  <a:pt x="591" y="1211"/>
                </a:lnTo>
                <a:lnTo>
                  <a:pt x="452" y="748"/>
                </a:lnTo>
                <a:lnTo>
                  <a:pt x="0" y="605"/>
                </a:lnTo>
                <a:lnTo>
                  <a:pt x="452" y="463"/>
                </a:lnTo>
                <a:lnTo>
                  <a:pt x="59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38" name="Freeform 135">
            <a:extLst>
              <a:ext uri="{FF2B5EF4-FFF2-40B4-BE49-F238E27FC236}">
                <a16:creationId xmlns:a16="http://schemas.microsoft.com/office/drawing/2014/main" id="{36BB9997-CF89-43EC-AF41-C752293B7DE2}"/>
              </a:ext>
            </a:extLst>
          </p:cNvPr>
          <p:cNvSpPr>
            <a:spLocks/>
          </p:cNvSpPr>
          <p:nvPr/>
        </p:nvSpPr>
        <p:spPr bwMode="auto">
          <a:xfrm>
            <a:off x="1071417" y="1758751"/>
            <a:ext cx="494147" cy="460383"/>
          </a:xfrm>
          <a:custGeom>
            <a:avLst/>
            <a:gdLst>
              <a:gd name="T0" fmla="*/ 591 w 1182"/>
              <a:gd name="T1" fmla="*/ 0 h 1211"/>
              <a:gd name="T2" fmla="*/ 730 w 1182"/>
              <a:gd name="T3" fmla="*/ 463 h 1211"/>
              <a:gd name="T4" fmla="*/ 1182 w 1182"/>
              <a:gd name="T5" fmla="*/ 605 h 1211"/>
              <a:gd name="T6" fmla="*/ 730 w 1182"/>
              <a:gd name="T7" fmla="*/ 748 h 1211"/>
              <a:gd name="T8" fmla="*/ 591 w 1182"/>
              <a:gd name="T9" fmla="*/ 1211 h 1211"/>
              <a:gd name="T10" fmla="*/ 452 w 1182"/>
              <a:gd name="T11" fmla="*/ 748 h 1211"/>
              <a:gd name="T12" fmla="*/ 0 w 1182"/>
              <a:gd name="T13" fmla="*/ 605 h 1211"/>
              <a:gd name="T14" fmla="*/ 452 w 1182"/>
              <a:gd name="T15" fmla="*/ 463 h 1211"/>
              <a:gd name="T16" fmla="*/ 591 w 1182"/>
              <a:gd name="T17" fmla="*/ 0 h 1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82" h="1211">
                <a:moveTo>
                  <a:pt x="591" y="0"/>
                </a:moveTo>
                <a:lnTo>
                  <a:pt x="730" y="463"/>
                </a:lnTo>
                <a:lnTo>
                  <a:pt x="1182" y="605"/>
                </a:lnTo>
                <a:lnTo>
                  <a:pt x="730" y="748"/>
                </a:lnTo>
                <a:lnTo>
                  <a:pt x="591" y="1211"/>
                </a:lnTo>
                <a:lnTo>
                  <a:pt x="452" y="748"/>
                </a:lnTo>
                <a:lnTo>
                  <a:pt x="0" y="605"/>
                </a:lnTo>
                <a:lnTo>
                  <a:pt x="452" y="463"/>
                </a:lnTo>
                <a:lnTo>
                  <a:pt x="591" y="0"/>
                </a:lnTo>
                <a:close/>
              </a:path>
            </a:pathLst>
          </a:custGeom>
          <a:solidFill>
            <a:schemeClr val="accent6">
              <a:lumMod val="40000"/>
              <a:lumOff val="60000"/>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350" dirty="0">
              <a:solidFill>
                <a:schemeClr val="lt1"/>
              </a:solidFill>
            </a:endParaRPr>
          </a:p>
        </p:txBody>
      </p:sp>
      <p:sp>
        <p:nvSpPr>
          <p:cNvPr id="39" name="Freeform 135">
            <a:extLst>
              <a:ext uri="{FF2B5EF4-FFF2-40B4-BE49-F238E27FC236}">
                <a16:creationId xmlns:a16="http://schemas.microsoft.com/office/drawing/2014/main" id="{F61EBBEF-8B4B-4EBB-B0E4-8AD9DE84BA38}"/>
              </a:ext>
            </a:extLst>
          </p:cNvPr>
          <p:cNvSpPr>
            <a:spLocks/>
          </p:cNvSpPr>
          <p:nvPr/>
        </p:nvSpPr>
        <p:spPr bwMode="auto">
          <a:xfrm>
            <a:off x="387928" y="1139100"/>
            <a:ext cx="494147" cy="460383"/>
          </a:xfrm>
          <a:custGeom>
            <a:avLst/>
            <a:gdLst>
              <a:gd name="T0" fmla="*/ 591 w 1182"/>
              <a:gd name="T1" fmla="*/ 0 h 1211"/>
              <a:gd name="T2" fmla="*/ 730 w 1182"/>
              <a:gd name="T3" fmla="*/ 463 h 1211"/>
              <a:gd name="T4" fmla="*/ 1182 w 1182"/>
              <a:gd name="T5" fmla="*/ 605 h 1211"/>
              <a:gd name="T6" fmla="*/ 730 w 1182"/>
              <a:gd name="T7" fmla="*/ 748 h 1211"/>
              <a:gd name="T8" fmla="*/ 591 w 1182"/>
              <a:gd name="T9" fmla="*/ 1211 h 1211"/>
              <a:gd name="T10" fmla="*/ 452 w 1182"/>
              <a:gd name="T11" fmla="*/ 748 h 1211"/>
              <a:gd name="T12" fmla="*/ 0 w 1182"/>
              <a:gd name="T13" fmla="*/ 605 h 1211"/>
              <a:gd name="T14" fmla="*/ 452 w 1182"/>
              <a:gd name="T15" fmla="*/ 463 h 1211"/>
              <a:gd name="T16" fmla="*/ 591 w 1182"/>
              <a:gd name="T17" fmla="*/ 0 h 1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82" h="1211">
                <a:moveTo>
                  <a:pt x="591" y="0"/>
                </a:moveTo>
                <a:lnTo>
                  <a:pt x="730" y="463"/>
                </a:lnTo>
                <a:lnTo>
                  <a:pt x="1182" y="605"/>
                </a:lnTo>
                <a:lnTo>
                  <a:pt x="730" y="748"/>
                </a:lnTo>
                <a:lnTo>
                  <a:pt x="591" y="1211"/>
                </a:lnTo>
                <a:lnTo>
                  <a:pt x="452" y="748"/>
                </a:lnTo>
                <a:lnTo>
                  <a:pt x="0" y="605"/>
                </a:lnTo>
                <a:lnTo>
                  <a:pt x="452" y="463"/>
                </a:lnTo>
                <a:lnTo>
                  <a:pt x="591" y="0"/>
                </a:lnTo>
                <a:close/>
              </a:path>
            </a:pathLst>
          </a:custGeom>
          <a:solidFill>
            <a:schemeClr val="accent6">
              <a:lumMod val="40000"/>
              <a:lumOff val="60000"/>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350" dirty="0">
              <a:solidFill>
                <a:schemeClr val="lt1"/>
              </a:solidFill>
            </a:endParaRPr>
          </a:p>
        </p:txBody>
      </p:sp>
      <p:sp>
        <p:nvSpPr>
          <p:cNvPr id="40" name="Moon 39">
            <a:extLst>
              <a:ext uri="{FF2B5EF4-FFF2-40B4-BE49-F238E27FC236}">
                <a16:creationId xmlns:a16="http://schemas.microsoft.com/office/drawing/2014/main" id="{7A6A2941-B1B1-48AB-9839-F2DEE0D7AED7}"/>
              </a:ext>
            </a:extLst>
          </p:cNvPr>
          <p:cNvSpPr/>
          <p:nvPr/>
        </p:nvSpPr>
        <p:spPr>
          <a:xfrm>
            <a:off x="213023" y="1647777"/>
            <a:ext cx="494147" cy="731218"/>
          </a:xfrm>
          <a:prstGeom prst="moon">
            <a:avLst/>
          </a:prstGeom>
          <a:solidFill>
            <a:schemeClr val="accent6">
              <a:lumMod val="40000"/>
              <a:lumOff val="60000"/>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4" name="Rectangle 23">
            <a:extLst>
              <a:ext uri="{FF2B5EF4-FFF2-40B4-BE49-F238E27FC236}">
                <a16:creationId xmlns:a16="http://schemas.microsoft.com/office/drawing/2014/main" id="{F1F8C3C9-4318-4A50-96C8-BCBFA35DE970}"/>
              </a:ext>
            </a:extLst>
          </p:cNvPr>
          <p:cNvSpPr/>
          <p:nvPr/>
        </p:nvSpPr>
        <p:spPr bwMode="gray">
          <a:xfrm>
            <a:off x="-139698" y="6419565"/>
            <a:ext cx="12331700" cy="4431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7" name="Date Placeholder 6">
            <a:extLst>
              <a:ext uri="{FF2B5EF4-FFF2-40B4-BE49-F238E27FC236}">
                <a16:creationId xmlns:a16="http://schemas.microsoft.com/office/drawing/2014/main" id="{AB41CCCD-276D-497B-B9F5-1B3F502BF3E7}"/>
              </a:ext>
            </a:extLst>
          </p:cNvPr>
          <p:cNvSpPr>
            <a:spLocks noGrp="1"/>
          </p:cNvSpPr>
          <p:nvPr>
            <p:ph type="dt" sz="half" idx="11"/>
          </p:nvPr>
        </p:nvSpPr>
        <p:spPr>
          <a:xfrm>
            <a:off x="9038605" y="6694079"/>
            <a:ext cx="1462043" cy="138499"/>
          </a:xfrm>
          <a:prstGeom prst="rect">
            <a:avLst/>
          </a:prstGeom>
        </p:spPr>
        <p:txBody>
          <a:bodyPr/>
          <a:lstStyle/>
          <a:p>
            <a:r>
              <a:rPr lang="en-US"/>
              <a:t>3/28/2021</a:t>
            </a:r>
            <a:endParaRPr lang="en-US" dirty="0"/>
          </a:p>
        </p:txBody>
      </p:sp>
      <p:sp>
        <p:nvSpPr>
          <p:cNvPr id="8" name="Footer Placeholder 7">
            <a:extLst>
              <a:ext uri="{FF2B5EF4-FFF2-40B4-BE49-F238E27FC236}">
                <a16:creationId xmlns:a16="http://schemas.microsoft.com/office/drawing/2014/main" id="{41F3E741-086C-43FA-A56A-6E171685D3DF}"/>
              </a:ext>
            </a:extLst>
          </p:cNvPr>
          <p:cNvSpPr>
            <a:spLocks noGrp="1"/>
          </p:cNvSpPr>
          <p:nvPr>
            <p:ph type="ftr" sz="quarter" idx="12"/>
          </p:nvPr>
        </p:nvSpPr>
        <p:spPr/>
        <p:txBody>
          <a:bodyPr/>
          <a:lstStyle/>
          <a:p>
            <a:r>
              <a:rPr lang="en-US"/>
              <a:t>AIA CA Series - Make The Grade: Photovoltaics (PV) and All-Electric Design Considerations</a:t>
            </a:r>
            <a:endParaRPr lang="en-US" dirty="0"/>
          </a:p>
        </p:txBody>
      </p:sp>
      <p:sp>
        <p:nvSpPr>
          <p:cNvPr id="9" name="Slide Number Placeholder 8">
            <a:extLst>
              <a:ext uri="{FF2B5EF4-FFF2-40B4-BE49-F238E27FC236}">
                <a16:creationId xmlns:a16="http://schemas.microsoft.com/office/drawing/2014/main" id="{449E96F0-3654-4E19-A950-F7CD02CFB72F}"/>
              </a:ext>
            </a:extLst>
          </p:cNvPr>
          <p:cNvSpPr>
            <a:spLocks noGrp="1"/>
          </p:cNvSpPr>
          <p:nvPr>
            <p:ph type="sldNum" sz="quarter" idx="13"/>
          </p:nvPr>
        </p:nvSpPr>
        <p:spPr/>
        <p:txBody>
          <a:bodyPr/>
          <a:lstStyle/>
          <a:p>
            <a:fld id="{2D546CA2-C1D2-4324-9E39-7858381B15B9}" type="slidenum">
              <a:rPr lang="en-US" smtClean="0"/>
              <a:pPr/>
              <a:t>‹#›</a:t>
            </a:fld>
            <a:endParaRPr lang="en-US" dirty="0"/>
          </a:p>
        </p:txBody>
      </p:sp>
      <p:sp>
        <p:nvSpPr>
          <p:cNvPr id="21" name="Freeform 5">
            <a:extLst>
              <a:ext uri="{FF2B5EF4-FFF2-40B4-BE49-F238E27FC236}">
                <a16:creationId xmlns:a16="http://schemas.microsoft.com/office/drawing/2014/main" id="{0541EE2E-7F18-4ED9-9A6F-6F91C7699584}"/>
              </a:ext>
            </a:extLst>
          </p:cNvPr>
          <p:cNvSpPr>
            <a:spLocks noChangeAspect="1"/>
          </p:cNvSpPr>
          <p:nvPr userDrawn="1"/>
        </p:nvSpPr>
        <p:spPr bwMode="auto">
          <a:xfrm>
            <a:off x="11693088" y="6443529"/>
            <a:ext cx="444387" cy="367486"/>
          </a:xfrm>
          <a:custGeom>
            <a:avLst/>
            <a:gdLst>
              <a:gd name="T0" fmla="*/ 2402 w 2850"/>
              <a:gd name="T1" fmla="*/ 1175 h 3141"/>
              <a:gd name="T2" fmla="*/ 2402 w 2850"/>
              <a:gd name="T3" fmla="*/ 1175 h 3141"/>
              <a:gd name="T4" fmla="*/ 1421 w 2850"/>
              <a:gd name="T5" fmla="*/ 0 h 3141"/>
              <a:gd name="T6" fmla="*/ 445 w 2850"/>
              <a:gd name="T7" fmla="*/ 1175 h 3141"/>
              <a:gd name="T8" fmla="*/ 0 w 2850"/>
              <a:gd name="T9" fmla="*/ 2028 h 3141"/>
              <a:gd name="T10" fmla="*/ 710 w 2850"/>
              <a:gd name="T11" fmla="*/ 2689 h 3141"/>
              <a:gd name="T12" fmla="*/ 1096 w 2850"/>
              <a:gd name="T13" fmla="*/ 2605 h 3141"/>
              <a:gd name="T14" fmla="*/ 1383 w 2850"/>
              <a:gd name="T15" fmla="*/ 1393 h 3141"/>
              <a:gd name="T16" fmla="*/ 1421 w 2850"/>
              <a:gd name="T17" fmla="*/ 295 h 3141"/>
              <a:gd name="T18" fmla="*/ 1594 w 2850"/>
              <a:gd name="T19" fmla="*/ 1453 h 3141"/>
              <a:gd name="T20" fmla="*/ 1131 w 2850"/>
              <a:gd name="T21" fmla="*/ 3141 h 3141"/>
              <a:gd name="T22" fmla="*/ 1700 w 2850"/>
              <a:gd name="T23" fmla="*/ 3141 h 3141"/>
              <a:gd name="T24" fmla="*/ 1582 w 2850"/>
              <a:gd name="T25" fmla="*/ 2623 h 3141"/>
              <a:gd name="T26" fmla="*/ 2137 w 2850"/>
              <a:gd name="T27" fmla="*/ 2733 h 3141"/>
              <a:gd name="T28" fmla="*/ 2848 w 2850"/>
              <a:gd name="T29" fmla="*/ 2031 h 3141"/>
              <a:gd name="T30" fmla="*/ 2402 w 2850"/>
              <a:gd name="T31" fmla="*/ 1175 h 3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50" h="3141">
                <a:moveTo>
                  <a:pt x="2402" y="1175"/>
                </a:moveTo>
                <a:lnTo>
                  <a:pt x="2402" y="1175"/>
                </a:lnTo>
                <a:lnTo>
                  <a:pt x="1421" y="0"/>
                </a:lnTo>
                <a:lnTo>
                  <a:pt x="445" y="1175"/>
                </a:lnTo>
                <a:cubicBezTo>
                  <a:pt x="445" y="1175"/>
                  <a:pt x="0" y="1664"/>
                  <a:pt x="0" y="2028"/>
                </a:cubicBezTo>
                <a:cubicBezTo>
                  <a:pt x="0" y="2454"/>
                  <a:pt x="374" y="2689"/>
                  <a:pt x="710" y="2689"/>
                </a:cubicBezTo>
                <a:cubicBezTo>
                  <a:pt x="895" y="2689"/>
                  <a:pt x="1008" y="2647"/>
                  <a:pt x="1096" y="2605"/>
                </a:cubicBezTo>
                <a:cubicBezTo>
                  <a:pt x="1098" y="2595"/>
                  <a:pt x="1290" y="2150"/>
                  <a:pt x="1383" y="1393"/>
                </a:cubicBezTo>
                <a:cubicBezTo>
                  <a:pt x="1452" y="832"/>
                  <a:pt x="1421" y="295"/>
                  <a:pt x="1421" y="295"/>
                </a:cubicBezTo>
                <a:cubicBezTo>
                  <a:pt x="1421" y="295"/>
                  <a:pt x="1592" y="793"/>
                  <a:pt x="1594" y="1453"/>
                </a:cubicBezTo>
                <a:cubicBezTo>
                  <a:pt x="1594" y="2114"/>
                  <a:pt x="1231" y="3037"/>
                  <a:pt x="1131" y="3141"/>
                </a:cubicBezTo>
                <a:lnTo>
                  <a:pt x="1700" y="3141"/>
                </a:lnTo>
                <a:cubicBezTo>
                  <a:pt x="1486" y="2967"/>
                  <a:pt x="1467" y="2620"/>
                  <a:pt x="1582" y="2623"/>
                </a:cubicBezTo>
                <a:cubicBezTo>
                  <a:pt x="1685" y="2625"/>
                  <a:pt x="1800" y="2731"/>
                  <a:pt x="2137" y="2733"/>
                </a:cubicBezTo>
                <a:cubicBezTo>
                  <a:pt x="2476" y="2733"/>
                  <a:pt x="2850" y="2428"/>
                  <a:pt x="2848" y="2031"/>
                </a:cubicBezTo>
                <a:cubicBezTo>
                  <a:pt x="2848" y="1667"/>
                  <a:pt x="2402" y="1175"/>
                  <a:pt x="2402" y="1175"/>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sz="1800" dirty="0"/>
          </a:p>
        </p:txBody>
      </p:sp>
    </p:spTree>
    <p:extLst>
      <p:ext uri="{BB962C8B-B14F-4D97-AF65-F5344CB8AC3E}">
        <p14:creationId xmlns:p14="http://schemas.microsoft.com/office/powerpoint/2010/main" val="1130601332"/>
      </p:ext>
    </p:extLst>
  </p:cSld>
  <p:clrMapOvr>
    <a:masterClrMapping/>
  </p:clrMapOvr>
  <p:extLst>
    <p:ext uri="{DCECCB84-F9BA-43D5-87BE-67443E8EF086}">
      <p15:sldGuideLst xmlns:p15="http://schemas.microsoft.com/office/powerpoint/2012/main">
        <p15:guide id="1" pos="1458">
          <p15:clr>
            <a:srgbClr val="FBAE40"/>
          </p15:clr>
        </p15:guide>
        <p15:guide id="2" pos="531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14CB0CC-C7C6-44F0-BD0F-B3D7E01D7CF5}" type="datetimeFigureOut">
              <a:rPr lang="en-US" smtClean="0"/>
              <a:t>1/10/23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BAEC11-C935-42C8-BD2D-30DE83FA1667}" type="slidenum">
              <a:rPr lang="en-US" smtClean="0"/>
              <a:t>‹#›</a:t>
            </a:fld>
            <a:endParaRPr lang="en-US"/>
          </a:p>
        </p:txBody>
      </p:sp>
    </p:spTree>
    <p:extLst>
      <p:ext uri="{BB962C8B-B14F-4D97-AF65-F5344CB8AC3E}">
        <p14:creationId xmlns:p14="http://schemas.microsoft.com/office/powerpoint/2010/main" val="398892045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4 ANIMATED Section Title">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016A2C75-C776-4F04-9BD4-23167AE7E003}"/>
              </a:ext>
            </a:extLst>
          </p:cNvPr>
          <p:cNvSpPr/>
          <p:nvPr/>
        </p:nvSpPr>
        <p:spPr>
          <a:xfrm>
            <a:off x="-1418771" y="167535"/>
            <a:ext cx="1342571" cy="46628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lIns="34290" rIns="34290" rtlCol="0" anchor="ctr">
            <a:spAutoFit/>
          </a:bodyPr>
          <a:lstStyle/>
          <a:p>
            <a:pPr algn="ctr">
              <a:lnSpc>
                <a:spcPct val="90000"/>
              </a:lnSpc>
            </a:pPr>
            <a:r>
              <a:rPr lang="en-US" sz="1350" dirty="0">
                <a:latin typeface="Arial Narrow" panose="020B0606020202030204" pitchFamily="34" charset="0"/>
              </a:rPr>
              <a:t>Animation is on master layout</a:t>
            </a:r>
          </a:p>
        </p:txBody>
      </p:sp>
      <p:sp>
        <p:nvSpPr>
          <p:cNvPr id="2" name="Title 1"/>
          <p:cNvSpPr>
            <a:spLocks noGrp="1"/>
          </p:cNvSpPr>
          <p:nvPr>
            <p:ph type="ctrTitle" hasCustomPrompt="1"/>
          </p:nvPr>
        </p:nvSpPr>
        <p:spPr>
          <a:xfrm>
            <a:off x="2347247" y="1039068"/>
            <a:ext cx="9235152" cy="838435"/>
          </a:xfrm>
        </p:spPr>
        <p:txBody>
          <a:bodyPr wrap="square" tIns="0" anchor="b" anchorCtr="0">
            <a:spAutoFit/>
          </a:bodyPr>
          <a:lstStyle>
            <a:lvl1pPr>
              <a:defRPr sz="3200" b="0" spc="-53" baseline="0">
                <a:ln>
                  <a:noFill/>
                </a:ln>
                <a:solidFill>
                  <a:schemeClr val="tx1"/>
                </a:solidFill>
                <a:latin typeface="+mj-lt"/>
              </a:defRPr>
            </a:lvl1pPr>
          </a:lstStyle>
          <a:p>
            <a:r>
              <a:rPr lang="en-US" dirty="0"/>
              <a:t>&lt; 4 ANIMATED Section Title &gt; </a:t>
            </a:r>
            <a:r>
              <a:rPr lang="en-US" dirty="0">
                <a:latin typeface="+mj-lt"/>
              </a:rPr>
              <a:t>(Neutral) Click to enter title</a:t>
            </a:r>
            <a:endParaRPr lang="en-US" dirty="0"/>
          </a:p>
        </p:txBody>
      </p:sp>
      <p:sp>
        <p:nvSpPr>
          <p:cNvPr id="6" name="Text Placeholder 5">
            <a:extLst>
              <a:ext uri="{FF2B5EF4-FFF2-40B4-BE49-F238E27FC236}">
                <a16:creationId xmlns:a16="http://schemas.microsoft.com/office/drawing/2014/main" id="{92614BF9-1905-48E1-B49D-9615E04BF28F}"/>
              </a:ext>
            </a:extLst>
          </p:cNvPr>
          <p:cNvSpPr>
            <a:spLocks noGrp="1"/>
          </p:cNvSpPr>
          <p:nvPr>
            <p:ph type="body" sz="quarter" idx="10" hasCustomPrompt="1"/>
          </p:nvPr>
        </p:nvSpPr>
        <p:spPr>
          <a:xfrm>
            <a:off x="3101951" y="2780406"/>
            <a:ext cx="8480447" cy="3620394"/>
          </a:xfrm>
        </p:spPr>
        <p:txBody>
          <a:bodyPr>
            <a:normAutofit/>
          </a:bodyPr>
          <a:lstStyle>
            <a:lvl1pPr>
              <a:spcBef>
                <a:spcPts val="1800"/>
              </a:spcBef>
              <a:defRPr sz="2000"/>
            </a:lvl1pPr>
            <a:lvl2pPr>
              <a:spcBef>
                <a:spcPts val="1200"/>
              </a:spcBef>
              <a:defRPr sz="2000"/>
            </a:lvl2pPr>
            <a:lvl3pPr>
              <a:spcBef>
                <a:spcPts val="600"/>
              </a:spcBef>
              <a:defRPr sz="2000"/>
            </a:lvl3pPr>
            <a:lvl4pPr>
              <a:spcBef>
                <a:spcPts val="600"/>
              </a:spcBef>
              <a:defRPr sz="2000"/>
            </a:lvl4pPr>
            <a:lvl5pPr>
              <a:spcBef>
                <a:spcPts val="600"/>
              </a:spcBef>
              <a:defRPr sz="2000"/>
            </a:lvl5pPr>
          </a:lstStyle>
          <a:p>
            <a:pPr lvl="0"/>
            <a:r>
              <a:rPr lang="en-US" dirty="0"/>
              <a:t>&lt; Subordinate info, if you have any, goes here &gt;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9" name="mountain BACK">
            <a:extLst>
              <a:ext uri="{FF2B5EF4-FFF2-40B4-BE49-F238E27FC236}">
                <a16:creationId xmlns:a16="http://schemas.microsoft.com/office/drawing/2014/main" id="{172D40B5-DA19-42DE-9366-F519F9FD95CB}"/>
              </a:ext>
            </a:extLst>
          </p:cNvPr>
          <p:cNvSpPr/>
          <p:nvPr/>
        </p:nvSpPr>
        <p:spPr>
          <a:xfrm>
            <a:off x="-33712" y="3940477"/>
            <a:ext cx="2524243" cy="2460329"/>
          </a:xfrm>
          <a:custGeom>
            <a:avLst/>
            <a:gdLst>
              <a:gd name="connsiteX0" fmla="*/ 0 w 2348752"/>
              <a:gd name="connsiteY0" fmla="*/ 2451092 h 2451092"/>
              <a:gd name="connsiteX1" fmla="*/ 1174376 w 2348752"/>
              <a:gd name="connsiteY1" fmla="*/ 0 h 2451092"/>
              <a:gd name="connsiteX2" fmla="*/ 2348752 w 2348752"/>
              <a:gd name="connsiteY2" fmla="*/ 2451092 h 2451092"/>
              <a:gd name="connsiteX3" fmla="*/ 0 w 2348752"/>
              <a:gd name="connsiteY3" fmla="*/ 2451092 h 2451092"/>
              <a:gd name="connsiteX0" fmla="*/ 0 w 2727443"/>
              <a:gd name="connsiteY0" fmla="*/ 2451092 h 2451092"/>
              <a:gd name="connsiteX1" fmla="*/ 1174376 w 2727443"/>
              <a:gd name="connsiteY1" fmla="*/ 0 h 2451092"/>
              <a:gd name="connsiteX2" fmla="*/ 2727443 w 2727443"/>
              <a:gd name="connsiteY2" fmla="*/ 2451092 h 2451092"/>
              <a:gd name="connsiteX3" fmla="*/ 0 w 2727443"/>
              <a:gd name="connsiteY3" fmla="*/ 2451092 h 2451092"/>
              <a:gd name="connsiteX0" fmla="*/ 0 w 2727443"/>
              <a:gd name="connsiteY0" fmla="*/ 2451092 h 2451092"/>
              <a:gd name="connsiteX1" fmla="*/ 1026594 w 2727443"/>
              <a:gd name="connsiteY1" fmla="*/ 0 h 2451092"/>
              <a:gd name="connsiteX2" fmla="*/ 2727443 w 2727443"/>
              <a:gd name="connsiteY2" fmla="*/ 2451092 h 2451092"/>
              <a:gd name="connsiteX3" fmla="*/ 0 w 2727443"/>
              <a:gd name="connsiteY3" fmla="*/ 2451092 h 2451092"/>
              <a:gd name="connsiteX0" fmla="*/ 0 w 2727443"/>
              <a:gd name="connsiteY0" fmla="*/ 2451092 h 2451092"/>
              <a:gd name="connsiteX1" fmla="*/ 212640 w 2727443"/>
              <a:gd name="connsiteY1" fmla="*/ 1915383 h 2451092"/>
              <a:gd name="connsiteX2" fmla="*/ 1026594 w 2727443"/>
              <a:gd name="connsiteY2" fmla="*/ 0 h 2451092"/>
              <a:gd name="connsiteX3" fmla="*/ 2727443 w 2727443"/>
              <a:gd name="connsiteY3" fmla="*/ 2451092 h 2451092"/>
              <a:gd name="connsiteX4" fmla="*/ 0 w 2727443"/>
              <a:gd name="connsiteY4" fmla="*/ 2451092 h 2451092"/>
              <a:gd name="connsiteX0" fmla="*/ 0 w 2524243"/>
              <a:gd name="connsiteY0" fmla="*/ 2460329 h 2460329"/>
              <a:gd name="connsiteX1" fmla="*/ 9440 w 2524243"/>
              <a:gd name="connsiteY1" fmla="*/ 1915383 h 2460329"/>
              <a:gd name="connsiteX2" fmla="*/ 823394 w 2524243"/>
              <a:gd name="connsiteY2" fmla="*/ 0 h 2460329"/>
              <a:gd name="connsiteX3" fmla="*/ 2524243 w 2524243"/>
              <a:gd name="connsiteY3" fmla="*/ 2451092 h 2460329"/>
              <a:gd name="connsiteX4" fmla="*/ 0 w 2524243"/>
              <a:gd name="connsiteY4" fmla="*/ 2460329 h 2460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4243" h="2460329">
                <a:moveTo>
                  <a:pt x="0" y="2460329"/>
                </a:moveTo>
                <a:lnTo>
                  <a:pt x="9440" y="1915383"/>
                </a:lnTo>
                <a:lnTo>
                  <a:pt x="823394" y="0"/>
                </a:lnTo>
                <a:lnTo>
                  <a:pt x="2524243" y="2451092"/>
                </a:lnTo>
                <a:lnTo>
                  <a:pt x="0" y="2460329"/>
                </a:lnTo>
                <a:close/>
              </a:path>
            </a:pathLst>
          </a:custGeom>
          <a:solidFill>
            <a:srgbClr val="C4D0DA">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nvGrpSpPr>
          <p:cNvPr id="30" name="sky">
            <a:extLst>
              <a:ext uri="{FF2B5EF4-FFF2-40B4-BE49-F238E27FC236}">
                <a16:creationId xmlns:a16="http://schemas.microsoft.com/office/drawing/2014/main" id="{B9141779-CD38-485F-93B3-880E87BAEBD6}"/>
              </a:ext>
            </a:extLst>
          </p:cNvPr>
          <p:cNvGrpSpPr/>
          <p:nvPr/>
        </p:nvGrpSpPr>
        <p:grpSpPr>
          <a:xfrm>
            <a:off x="-27709" y="1961648"/>
            <a:ext cx="12219709" cy="1160247"/>
            <a:chOff x="-27710" y="1961642"/>
            <a:chExt cx="12219709" cy="1160247"/>
          </a:xfrm>
        </p:grpSpPr>
        <p:sp>
          <p:nvSpPr>
            <p:cNvPr id="33" name="Rectangle 4">
              <a:extLst>
                <a:ext uri="{FF2B5EF4-FFF2-40B4-BE49-F238E27FC236}">
                  <a16:creationId xmlns:a16="http://schemas.microsoft.com/office/drawing/2014/main" id="{E0BC1E7B-295E-422B-BCAC-0745B60FD588}"/>
                </a:ext>
              </a:extLst>
            </p:cNvPr>
            <p:cNvSpPr/>
            <p:nvPr/>
          </p:nvSpPr>
          <p:spPr>
            <a:xfrm>
              <a:off x="-27710" y="2020814"/>
              <a:ext cx="12219709" cy="1101075"/>
            </a:xfrm>
            <a:custGeom>
              <a:avLst/>
              <a:gdLst>
                <a:gd name="connsiteX0" fmla="*/ 0 w 12192000"/>
                <a:gd name="connsiteY0" fmla="*/ 0 h 190999"/>
                <a:gd name="connsiteX1" fmla="*/ 12192000 w 12192000"/>
                <a:gd name="connsiteY1" fmla="*/ 0 h 190999"/>
                <a:gd name="connsiteX2" fmla="*/ 12192000 w 12192000"/>
                <a:gd name="connsiteY2" fmla="*/ 190999 h 190999"/>
                <a:gd name="connsiteX3" fmla="*/ 0 w 12192000"/>
                <a:gd name="connsiteY3" fmla="*/ 190999 h 190999"/>
                <a:gd name="connsiteX4" fmla="*/ 0 w 12192000"/>
                <a:gd name="connsiteY4" fmla="*/ 0 h 190999"/>
                <a:gd name="connsiteX0" fmla="*/ 9237 w 12201237"/>
                <a:gd name="connsiteY0" fmla="*/ 0 h 403435"/>
                <a:gd name="connsiteX1" fmla="*/ 12201237 w 12201237"/>
                <a:gd name="connsiteY1" fmla="*/ 0 h 403435"/>
                <a:gd name="connsiteX2" fmla="*/ 12201237 w 12201237"/>
                <a:gd name="connsiteY2" fmla="*/ 190999 h 403435"/>
                <a:gd name="connsiteX3" fmla="*/ 0 w 12201237"/>
                <a:gd name="connsiteY3" fmla="*/ 403435 h 403435"/>
                <a:gd name="connsiteX4" fmla="*/ 9237 w 12201237"/>
                <a:gd name="connsiteY4" fmla="*/ 0 h 403435"/>
                <a:gd name="connsiteX0" fmla="*/ 9237 w 12201237"/>
                <a:gd name="connsiteY0" fmla="*/ 0 h 403435"/>
                <a:gd name="connsiteX1" fmla="*/ 12201237 w 12201237"/>
                <a:gd name="connsiteY1" fmla="*/ 0 h 403435"/>
                <a:gd name="connsiteX2" fmla="*/ 12201237 w 12201237"/>
                <a:gd name="connsiteY2" fmla="*/ 190999 h 403435"/>
                <a:gd name="connsiteX3" fmla="*/ 0 w 12201237"/>
                <a:gd name="connsiteY3" fmla="*/ 403435 h 403435"/>
                <a:gd name="connsiteX4" fmla="*/ 9237 w 12201237"/>
                <a:gd name="connsiteY4" fmla="*/ 0 h 403435"/>
                <a:gd name="connsiteX0" fmla="*/ 27709 w 12219709"/>
                <a:gd name="connsiteY0" fmla="*/ 0 h 615872"/>
                <a:gd name="connsiteX1" fmla="*/ 12219709 w 12219709"/>
                <a:gd name="connsiteY1" fmla="*/ 0 h 615872"/>
                <a:gd name="connsiteX2" fmla="*/ 12219709 w 12219709"/>
                <a:gd name="connsiteY2" fmla="*/ 190999 h 615872"/>
                <a:gd name="connsiteX3" fmla="*/ 0 w 12219709"/>
                <a:gd name="connsiteY3" fmla="*/ 615872 h 615872"/>
                <a:gd name="connsiteX4" fmla="*/ 27709 w 12219709"/>
                <a:gd name="connsiteY4" fmla="*/ 0 h 615872"/>
                <a:gd name="connsiteX0" fmla="*/ 27709 w 12219709"/>
                <a:gd name="connsiteY0" fmla="*/ 0 h 615872"/>
                <a:gd name="connsiteX1" fmla="*/ 12219709 w 12219709"/>
                <a:gd name="connsiteY1" fmla="*/ 0 h 615872"/>
                <a:gd name="connsiteX2" fmla="*/ 12219709 w 12219709"/>
                <a:gd name="connsiteY2" fmla="*/ 190999 h 615872"/>
                <a:gd name="connsiteX3" fmla="*/ 0 w 12219709"/>
                <a:gd name="connsiteY3" fmla="*/ 615872 h 615872"/>
                <a:gd name="connsiteX4" fmla="*/ 27709 w 12219709"/>
                <a:gd name="connsiteY4" fmla="*/ 0 h 615872"/>
                <a:gd name="connsiteX0" fmla="*/ 27709 w 12219709"/>
                <a:gd name="connsiteY0" fmla="*/ 0 h 615872"/>
                <a:gd name="connsiteX1" fmla="*/ 12219709 w 12219709"/>
                <a:gd name="connsiteY1" fmla="*/ 0 h 615872"/>
                <a:gd name="connsiteX2" fmla="*/ 12201236 w 12219709"/>
                <a:gd name="connsiteY2" fmla="*/ 84622 h 615872"/>
                <a:gd name="connsiteX3" fmla="*/ 0 w 12219709"/>
                <a:gd name="connsiteY3" fmla="*/ 615872 h 615872"/>
                <a:gd name="connsiteX4" fmla="*/ 27709 w 12219709"/>
                <a:gd name="connsiteY4" fmla="*/ 0 h 615872"/>
                <a:gd name="connsiteX0" fmla="*/ 27709 w 12201236"/>
                <a:gd name="connsiteY0" fmla="*/ 82738 h 698610"/>
                <a:gd name="connsiteX1" fmla="*/ 12201236 w 12201236"/>
                <a:gd name="connsiteY1" fmla="*/ 0 h 698610"/>
                <a:gd name="connsiteX2" fmla="*/ 12201236 w 12201236"/>
                <a:gd name="connsiteY2" fmla="*/ 167360 h 698610"/>
                <a:gd name="connsiteX3" fmla="*/ 0 w 12201236"/>
                <a:gd name="connsiteY3" fmla="*/ 698610 h 698610"/>
                <a:gd name="connsiteX4" fmla="*/ 27709 w 12201236"/>
                <a:gd name="connsiteY4" fmla="*/ 82738 h 698610"/>
                <a:gd name="connsiteX0" fmla="*/ 27709 w 12219709"/>
                <a:gd name="connsiteY0" fmla="*/ 82738 h 698610"/>
                <a:gd name="connsiteX1" fmla="*/ 12201236 w 12219709"/>
                <a:gd name="connsiteY1" fmla="*/ 0 h 698610"/>
                <a:gd name="connsiteX2" fmla="*/ 12219709 w 12219709"/>
                <a:gd name="connsiteY2" fmla="*/ 120081 h 698610"/>
                <a:gd name="connsiteX3" fmla="*/ 0 w 12219709"/>
                <a:gd name="connsiteY3" fmla="*/ 698610 h 698610"/>
                <a:gd name="connsiteX4" fmla="*/ 27709 w 12219709"/>
                <a:gd name="connsiteY4" fmla="*/ 82738 h 698610"/>
                <a:gd name="connsiteX0" fmla="*/ 27709 w 12219709"/>
                <a:gd name="connsiteY0" fmla="*/ 88648 h 704520"/>
                <a:gd name="connsiteX1" fmla="*/ 12219709 w 12219709"/>
                <a:gd name="connsiteY1" fmla="*/ 0 h 704520"/>
                <a:gd name="connsiteX2" fmla="*/ 12219709 w 12219709"/>
                <a:gd name="connsiteY2" fmla="*/ 125991 h 704520"/>
                <a:gd name="connsiteX3" fmla="*/ 0 w 12219709"/>
                <a:gd name="connsiteY3" fmla="*/ 704520 h 704520"/>
                <a:gd name="connsiteX4" fmla="*/ 27709 w 12219709"/>
                <a:gd name="connsiteY4" fmla="*/ 88648 h 704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9709" h="704520">
                  <a:moveTo>
                    <a:pt x="27709" y="88648"/>
                  </a:moveTo>
                  <a:lnTo>
                    <a:pt x="12219709" y="0"/>
                  </a:lnTo>
                  <a:lnTo>
                    <a:pt x="12219709" y="125991"/>
                  </a:lnTo>
                  <a:cubicBezTo>
                    <a:pt x="8152630" y="196803"/>
                    <a:pt x="3937770" y="310434"/>
                    <a:pt x="0" y="704520"/>
                  </a:cubicBezTo>
                  <a:lnTo>
                    <a:pt x="27709" y="88648"/>
                  </a:lnTo>
                  <a:close/>
                </a:path>
              </a:pathLst>
            </a:cu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5" name="Rectangle 4">
              <a:extLst>
                <a:ext uri="{FF2B5EF4-FFF2-40B4-BE49-F238E27FC236}">
                  <a16:creationId xmlns:a16="http://schemas.microsoft.com/office/drawing/2014/main" id="{BA2628CD-D839-4C6C-BF02-028E783627C6}"/>
                </a:ext>
              </a:extLst>
            </p:cNvPr>
            <p:cNvSpPr/>
            <p:nvPr/>
          </p:nvSpPr>
          <p:spPr>
            <a:xfrm>
              <a:off x="-27710" y="1961642"/>
              <a:ext cx="12219709" cy="615872"/>
            </a:xfrm>
            <a:custGeom>
              <a:avLst/>
              <a:gdLst>
                <a:gd name="connsiteX0" fmla="*/ 0 w 12192000"/>
                <a:gd name="connsiteY0" fmla="*/ 0 h 190999"/>
                <a:gd name="connsiteX1" fmla="*/ 12192000 w 12192000"/>
                <a:gd name="connsiteY1" fmla="*/ 0 h 190999"/>
                <a:gd name="connsiteX2" fmla="*/ 12192000 w 12192000"/>
                <a:gd name="connsiteY2" fmla="*/ 190999 h 190999"/>
                <a:gd name="connsiteX3" fmla="*/ 0 w 12192000"/>
                <a:gd name="connsiteY3" fmla="*/ 190999 h 190999"/>
                <a:gd name="connsiteX4" fmla="*/ 0 w 12192000"/>
                <a:gd name="connsiteY4" fmla="*/ 0 h 190999"/>
                <a:gd name="connsiteX0" fmla="*/ 9237 w 12201237"/>
                <a:gd name="connsiteY0" fmla="*/ 0 h 403435"/>
                <a:gd name="connsiteX1" fmla="*/ 12201237 w 12201237"/>
                <a:gd name="connsiteY1" fmla="*/ 0 h 403435"/>
                <a:gd name="connsiteX2" fmla="*/ 12201237 w 12201237"/>
                <a:gd name="connsiteY2" fmla="*/ 190999 h 403435"/>
                <a:gd name="connsiteX3" fmla="*/ 0 w 12201237"/>
                <a:gd name="connsiteY3" fmla="*/ 403435 h 403435"/>
                <a:gd name="connsiteX4" fmla="*/ 9237 w 12201237"/>
                <a:gd name="connsiteY4" fmla="*/ 0 h 403435"/>
                <a:gd name="connsiteX0" fmla="*/ 9237 w 12201237"/>
                <a:gd name="connsiteY0" fmla="*/ 0 h 403435"/>
                <a:gd name="connsiteX1" fmla="*/ 12201237 w 12201237"/>
                <a:gd name="connsiteY1" fmla="*/ 0 h 403435"/>
                <a:gd name="connsiteX2" fmla="*/ 12201237 w 12201237"/>
                <a:gd name="connsiteY2" fmla="*/ 190999 h 403435"/>
                <a:gd name="connsiteX3" fmla="*/ 0 w 12201237"/>
                <a:gd name="connsiteY3" fmla="*/ 403435 h 403435"/>
                <a:gd name="connsiteX4" fmla="*/ 9237 w 12201237"/>
                <a:gd name="connsiteY4" fmla="*/ 0 h 403435"/>
                <a:gd name="connsiteX0" fmla="*/ 27709 w 12219709"/>
                <a:gd name="connsiteY0" fmla="*/ 0 h 615872"/>
                <a:gd name="connsiteX1" fmla="*/ 12219709 w 12219709"/>
                <a:gd name="connsiteY1" fmla="*/ 0 h 615872"/>
                <a:gd name="connsiteX2" fmla="*/ 12219709 w 12219709"/>
                <a:gd name="connsiteY2" fmla="*/ 190999 h 615872"/>
                <a:gd name="connsiteX3" fmla="*/ 0 w 12219709"/>
                <a:gd name="connsiteY3" fmla="*/ 615872 h 615872"/>
                <a:gd name="connsiteX4" fmla="*/ 27709 w 12219709"/>
                <a:gd name="connsiteY4" fmla="*/ 0 h 615872"/>
                <a:gd name="connsiteX0" fmla="*/ 27709 w 12219709"/>
                <a:gd name="connsiteY0" fmla="*/ 0 h 615872"/>
                <a:gd name="connsiteX1" fmla="*/ 12219709 w 12219709"/>
                <a:gd name="connsiteY1" fmla="*/ 0 h 615872"/>
                <a:gd name="connsiteX2" fmla="*/ 12219709 w 12219709"/>
                <a:gd name="connsiteY2" fmla="*/ 190999 h 615872"/>
                <a:gd name="connsiteX3" fmla="*/ 0 w 12219709"/>
                <a:gd name="connsiteY3" fmla="*/ 615872 h 615872"/>
                <a:gd name="connsiteX4" fmla="*/ 27709 w 12219709"/>
                <a:gd name="connsiteY4" fmla="*/ 0 h 615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9709" h="615872">
                  <a:moveTo>
                    <a:pt x="27709" y="0"/>
                  </a:moveTo>
                  <a:lnTo>
                    <a:pt x="12219709" y="0"/>
                  </a:lnTo>
                  <a:lnTo>
                    <a:pt x="12219709" y="190999"/>
                  </a:lnTo>
                  <a:cubicBezTo>
                    <a:pt x="8152630" y="261811"/>
                    <a:pt x="3937770" y="221786"/>
                    <a:pt x="0" y="615872"/>
                  </a:cubicBezTo>
                  <a:lnTo>
                    <a:pt x="27709" y="0"/>
                  </a:ln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
        <p:nvSpPr>
          <p:cNvPr id="36" name="mountain center">
            <a:extLst>
              <a:ext uri="{FF2B5EF4-FFF2-40B4-BE49-F238E27FC236}">
                <a16:creationId xmlns:a16="http://schemas.microsoft.com/office/drawing/2014/main" id="{97D124BE-357A-42C6-8DFA-969E1F2C09A8}"/>
              </a:ext>
            </a:extLst>
          </p:cNvPr>
          <p:cNvSpPr/>
          <p:nvPr/>
        </p:nvSpPr>
        <p:spPr>
          <a:xfrm>
            <a:off x="-18676" y="3949714"/>
            <a:ext cx="2524243" cy="2460329"/>
          </a:xfrm>
          <a:custGeom>
            <a:avLst/>
            <a:gdLst>
              <a:gd name="connsiteX0" fmla="*/ 0 w 2348752"/>
              <a:gd name="connsiteY0" fmla="*/ 2451092 h 2451092"/>
              <a:gd name="connsiteX1" fmla="*/ 1174376 w 2348752"/>
              <a:gd name="connsiteY1" fmla="*/ 0 h 2451092"/>
              <a:gd name="connsiteX2" fmla="*/ 2348752 w 2348752"/>
              <a:gd name="connsiteY2" fmla="*/ 2451092 h 2451092"/>
              <a:gd name="connsiteX3" fmla="*/ 0 w 2348752"/>
              <a:gd name="connsiteY3" fmla="*/ 2451092 h 2451092"/>
              <a:gd name="connsiteX0" fmla="*/ 0 w 2727443"/>
              <a:gd name="connsiteY0" fmla="*/ 2451092 h 2451092"/>
              <a:gd name="connsiteX1" fmla="*/ 1174376 w 2727443"/>
              <a:gd name="connsiteY1" fmla="*/ 0 h 2451092"/>
              <a:gd name="connsiteX2" fmla="*/ 2727443 w 2727443"/>
              <a:gd name="connsiteY2" fmla="*/ 2451092 h 2451092"/>
              <a:gd name="connsiteX3" fmla="*/ 0 w 2727443"/>
              <a:gd name="connsiteY3" fmla="*/ 2451092 h 2451092"/>
              <a:gd name="connsiteX0" fmla="*/ 0 w 2727443"/>
              <a:gd name="connsiteY0" fmla="*/ 2451092 h 2451092"/>
              <a:gd name="connsiteX1" fmla="*/ 1026594 w 2727443"/>
              <a:gd name="connsiteY1" fmla="*/ 0 h 2451092"/>
              <a:gd name="connsiteX2" fmla="*/ 2727443 w 2727443"/>
              <a:gd name="connsiteY2" fmla="*/ 2451092 h 2451092"/>
              <a:gd name="connsiteX3" fmla="*/ 0 w 2727443"/>
              <a:gd name="connsiteY3" fmla="*/ 2451092 h 2451092"/>
              <a:gd name="connsiteX0" fmla="*/ 0 w 2727443"/>
              <a:gd name="connsiteY0" fmla="*/ 2451092 h 2451092"/>
              <a:gd name="connsiteX1" fmla="*/ 212640 w 2727443"/>
              <a:gd name="connsiteY1" fmla="*/ 1915383 h 2451092"/>
              <a:gd name="connsiteX2" fmla="*/ 1026594 w 2727443"/>
              <a:gd name="connsiteY2" fmla="*/ 0 h 2451092"/>
              <a:gd name="connsiteX3" fmla="*/ 2727443 w 2727443"/>
              <a:gd name="connsiteY3" fmla="*/ 2451092 h 2451092"/>
              <a:gd name="connsiteX4" fmla="*/ 0 w 2727443"/>
              <a:gd name="connsiteY4" fmla="*/ 2451092 h 2451092"/>
              <a:gd name="connsiteX0" fmla="*/ 0 w 2524243"/>
              <a:gd name="connsiteY0" fmla="*/ 2460329 h 2460329"/>
              <a:gd name="connsiteX1" fmla="*/ 9440 w 2524243"/>
              <a:gd name="connsiteY1" fmla="*/ 1915383 h 2460329"/>
              <a:gd name="connsiteX2" fmla="*/ 823394 w 2524243"/>
              <a:gd name="connsiteY2" fmla="*/ 0 h 2460329"/>
              <a:gd name="connsiteX3" fmla="*/ 2524243 w 2524243"/>
              <a:gd name="connsiteY3" fmla="*/ 2451092 h 2460329"/>
              <a:gd name="connsiteX4" fmla="*/ 0 w 2524243"/>
              <a:gd name="connsiteY4" fmla="*/ 2460329 h 2460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4243" h="2460329">
                <a:moveTo>
                  <a:pt x="0" y="2460329"/>
                </a:moveTo>
                <a:lnTo>
                  <a:pt x="9440" y="1915383"/>
                </a:lnTo>
                <a:lnTo>
                  <a:pt x="823394" y="0"/>
                </a:lnTo>
                <a:lnTo>
                  <a:pt x="2524243" y="2451092"/>
                </a:lnTo>
                <a:lnTo>
                  <a:pt x="0" y="2460329"/>
                </a:lnTo>
                <a:close/>
              </a:path>
            </a:pathLst>
          </a:custGeom>
          <a:solidFill>
            <a:srgbClr val="118D9D">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350" dirty="0"/>
          </a:p>
        </p:txBody>
      </p:sp>
      <p:sp>
        <p:nvSpPr>
          <p:cNvPr id="37" name="Moon 36">
            <a:extLst>
              <a:ext uri="{FF2B5EF4-FFF2-40B4-BE49-F238E27FC236}">
                <a16:creationId xmlns:a16="http://schemas.microsoft.com/office/drawing/2014/main" id="{CA64FC17-5C44-490B-8DBC-BBEBCBE1C2D8}"/>
              </a:ext>
            </a:extLst>
          </p:cNvPr>
          <p:cNvSpPr/>
          <p:nvPr/>
        </p:nvSpPr>
        <p:spPr>
          <a:xfrm>
            <a:off x="188912" y="4224994"/>
            <a:ext cx="499872" cy="731218"/>
          </a:xfrm>
          <a:prstGeom prst="moon">
            <a:avLst/>
          </a:prstGeom>
          <a:solidFill>
            <a:schemeClr val="accent3">
              <a:lumMod val="60000"/>
              <a:lumOff val="40000"/>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350" dirty="0"/>
          </a:p>
        </p:txBody>
      </p:sp>
      <p:sp>
        <p:nvSpPr>
          <p:cNvPr id="38" name="mountain left">
            <a:extLst>
              <a:ext uri="{FF2B5EF4-FFF2-40B4-BE49-F238E27FC236}">
                <a16:creationId xmlns:a16="http://schemas.microsoft.com/office/drawing/2014/main" id="{C78802CC-16D4-4BA3-8E24-09CCEDB058A7}"/>
              </a:ext>
            </a:extLst>
          </p:cNvPr>
          <p:cNvSpPr/>
          <p:nvPr/>
        </p:nvSpPr>
        <p:spPr>
          <a:xfrm>
            <a:off x="-28780" y="6410037"/>
            <a:ext cx="1194207" cy="1200727"/>
          </a:xfrm>
          <a:custGeom>
            <a:avLst/>
            <a:gdLst>
              <a:gd name="connsiteX0" fmla="*/ 0 w 2348753"/>
              <a:gd name="connsiteY0" fmla="*/ 1559859 h 1559859"/>
              <a:gd name="connsiteX1" fmla="*/ 1174377 w 2348753"/>
              <a:gd name="connsiteY1" fmla="*/ 0 h 1559859"/>
              <a:gd name="connsiteX2" fmla="*/ 2348753 w 2348753"/>
              <a:gd name="connsiteY2" fmla="*/ 1559859 h 1559859"/>
              <a:gd name="connsiteX3" fmla="*/ 0 w 2348753"/>
              <a:gd name="connsiteY3" fmla="*/ 1559859 h 1559859"/>
              <a:gd name="connsiteX0" fmla="*/ 0 w 2348753"/>
              <a:gd name="connsiteY0" fmla="*/ 1504441 h 1504441"/>
              <a:gd name="connsiteX1" fmla="*/ 878813 w 2348753"/>
              <a:gd name="connsiteY1" fmla="*/ 0 h 1504441"/>
              <a:gd name="connsiteX2" fmla="*/ 2348753 w 2348753"/>
              <a:gd name="connsiteY2" fmla="*/ 1504441 h 1504441"/>
              <a:gd name="connsiteX3" fmla="*/ 0 w 2348753"/>
              <a:gd name="connsiteY3" fmla="*/ 1504441 h 1504441"/>
              <a:gd name="connsiteX0" fmla="*/ 0 w 2348753"/>
              <a:gd name="connsiteY0" fmla="*/ 1504441 h 1504441"/>
              <a:gd name="connsiteX1" fmla="*/ 878813 w 2348753"/>
              <a:gd name="connsiteY1" fmla="*/ 0 h 1504441"/>
              <a:gd name="connsiteX2" fmla="*/ 1174377 w 2348753"/>
              <a:gd name="connsiteY2" fmla="*/ 303714 h 1504441"/>
              <a:gd name="connsiteX3" fmla="*/ 2348753 w 2348753"/>
              <a:gd name="connsiteY3" fmla="*/ 1504441 h 1504441"/>
              <a:gd name="connsiteX4" fmla="*/ 0 w 2348753"/>
              <a:gd name="connsiteY4" fmla="*/ 1504441 h 1504441"/>
              <a:gd name="connsiteX0" fmla="*/ 0 w 2348753"/>
              <a:gd name="connsiteY0" fmla="*/ 1504441 h 1504441"/>
              <a:gd name="connsiteX1" fmla="*/ 878813 w 2348753"/>
              <a:gd name="connsiteY1" fmla="*/ 0 h 1504441"/>
              <a:gd name="connsiteX2" fmla="*/ 1174377 w 2348753"/>
              <a:gd name="connsiteY2" fmla="*/ 303714 h 1504441"/>
              <a:gd name="connsiteX3" fmla="*/ 2348753 w 2348753"/>
              <a:gd name="connsiteY3" fmla="*/ 1504441 h 1504441"/>
              <a:gd name="connsiteX4" fmla="*/ 0 w 2348753"/>
              <a:gd name="connsiteY4" fmla="*/ 1504441 h 1504441"/>
              <a:gd name="connsiteX0" fmla="*/ 0 w 2348753"/>
              <a:gd name="connsiteY0" fmla="*/ 1200727 h 1200727"/>
              <a:gd name="connsiteX1" fmla="*/ 1174377 w 2348753"/>
              <a:gd name="connsiteY1" fmla="*/ 0 h 1200727"/>
              <a:gd name="connsiteX2" fmla="*/ 2348753 w 2348753"/>
              <a:gd name="connsiteY2" fmla="*/ 1200727 h 1200727"/>
              <a:gd name="connsiteX3" fmla="*/ 0 w 2348753"/>
              <a:gd name="connsiteY3" fmla="*/ 1200727 h 1200727"/>
              <a:gd name="connsiteX0" fmla="*/ 0 w 1194207"/>
              <a:gd name="connsiteY0" fmla="*/ 1191490 h 1200727"/>
              <a:gd name="connsiteX1" fmla="*/ 19831 w 1194207"/>
              <a:gd name="connsiteY1" fmla="*/ 0 h 1200727"/>
              <a:gd name="connsiteX2" fmla="*/ 1194207 w 1194207"/>
              <a:gd name="connsiteY2" fmla="*/ 1200727 h 1200727"/>
              <a:gd name="connsiteX3" fmla="*/ 0 w 1194207"/>
              <a:gd name="connsiteY3" fmla="*/ 1191490 h 1200727"/>
            </a:gdLst>
            <a:ahLst/>
            <a:cxnLst>
              <a:cxn ang="0">
                <a:pos x="connsiteX0" y="connsiteY0"/>
              </a:cxn>
              <a:cxn ang="0">
                <a:pos x="connsiteX1" y="connsiteY1"/>
              </a:cxn>
              <a:cxn ang="0">
                <a:pos x="connsiteX2" y="connsiteY2"/>
              </a:cxn>
              <a:cxn ang="0">
                <a:pos x="connsiteX3" y="connsiteY3"/>
              </a:cxn>
            </a:cxnLst>
            <a:rect l="l" t="t" r="r" b="b"/>
            <a:pathLst>
              <a:path w="1194207" h="1200727">
                <a:moveTo>
                  <a:pt x="0" y="1191490"/>
                </a:moveTo>
                <a:lnTo>
                  <a:pt x="19831" y="0"/>
                </a:lnTo>
                <a:lnTo>
                  <a:pt x="1194207" y="1200727"/>
                </a:lnTo>
                <a:lnTo>
                  <a:pt x="0" y="1191490"/>
                </a:lnTo>
                <a:close/>
              </a:path>
            </a:pathLst>
          </a:custGeom>
          <a:solidFill>
            <a:srgbClr val="59A116">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350" dirty="0"/>
          </a:p>
        </p:txBody>
      </p:sp>
      <p:sp>
        <p:nvSpPr>
          <p:cNvPr id="39" name="mountain right">
            <a:extLst>
              <a:ext uri="{FF2B5EF4-FFF2-40B4-BE49-F238E27FC236}">
                <a16:creationId xmlns:a16="http://schemas.microsoft.com/office/drawing/2014/main" id="{3EF3779D-E8DD-495F-BD6F-52E971E36963}"/>
              </a:ext>
            </a:extLst>
          </p:cNvPr>
          <p:cNvSpPr/>
          <p:nvPr/>
        </p:nvSpPr>
        <p:spPr>
          <a:xfrm>
            <a:off x="1633215" y="6400806"/>
            <a:ext cx="1828687" cy="1504441"/>
          </a:xfrm>
          <a:custGeom>
            <a:avLst/>
            <a:gdLst>
              <a:gd name="connsiteX0" fmla="*/ 0 w 2348753"/>
              <a:gd name="connsiteY0" fmla="*/ 1559859 h 1559859"/>
              <a:gd name="connsiteX1" fmla="*/ 1174377 w 2348753"/>
              <a:gd name="connsiteY1" fmla="*/ 0 h 1559859"/>
              <a:gd name="connsiteX2" fmla="*/ 2348753 w 2348753"/>
              <a:gd name="connsiteY2" fmla="*/ 1559859 h 1559859"/>
              <a:gd name="connsiteX3" fmla="*/ 0 w 2348753"/>
              <a:gd name="connsiteY3" fmla="*/ 1559859 h 1559859"/>
              <a:gd name="connsiteX0" fmla="*/ 0 w 2348753"/>
              <a:gd name="connsiteY0" fmla="*/ 1504441 h 1504441"/>
              <a:gd name="connsiteX1" fmla="*/ 878813 w 2348753"/>
              <a:gd name="connsiteY1" fmla="*/ 0 h 1504441"/>
              <a:gd name="connsiteX2" fmla="*/ 2348753 w 2348753"/>
              <a:gd name="connsiteY2" fmla="*/ 1504441 h 1504441"/>
              <a:gd name="connsiteX3" fmla="*/ 0 w 2348753"/>
              <a:gd name="connsiteY3" fmla="*/ 1504441 h 1504441"/>
            </a:gdLst>
            <a:ahLst/>
            <a:cxnLst>
              <a:cxn ang="0">
                <a:pos x="connsiteX0" y="connsiteY0"/>
              </a:cxn>
              <a:cxn ang="0">
                <a:pos x="connsiteX1" y="connsiteY1"/>
              </a:cxn>
              <a:cxn ang="0">
                <a:pos x="connsiteX2" y="connsiteY2"/>
              </a:cxn>
              <a:cxn ang="0">
                <a:pos x="connsiteX3" y="connsiteY3"/>
              </a:cxn>
            </a:cxnLst>
            <a:rect l="l" t="t" r="r" b="b"/>
            <a:pathLst>
              <a:path w="2348753" h="1504441">
                <a:moveTo>
                  <a:pt x="0" y="1504441"/>
                </a:moveTo>
                <a:lnTo>
                  <a:pt x="878813" y="0"/>
                </a:lnTo>
                <a:lnTo>
                  <a:pt x="2348753" y="1504441"/>
                </a:lnTo>
                <a:lnTo>
                  <a:pt x="0" y="1504441"/>
                </a:lnTo>
                <a:close/>
              </a:path>
            </a:pathLst>
          </a:custGeom>
          <a:solidFill>
            <a:schemeClr val="accent5">
              <a:lumMod val="60000"/>
              <a:lumOff val="4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0" name="star lower">
            <a:extLst>
              <a:ext uri="{FF2B5EF4-FFF2-40B4-BE49-F238E27FC236}">
                <a16:creationId xmlns:a16="http://schemas.microsoft.com/office/drawing/2014/main" id="{BCBBA24E-DF6C-4CE3-8F67-8D32390383F2}"/>
              </a:ext>
            </a:extLst>
          </p:cNvPr>
          <p:cNvSpPr>
            <a:spLocks/>
          </p:cNvSpPr>
          <p:nvPr/>
        </p:nvSpPr>
        <p:spPr bwMode="gray">
          <a:xfrm>
            <a:off x="577273" y="2339938"/>
            <a:ext cx="494147" cy="460383"/>
          </a:xfrm>
          <a:custGeom>
            <a:avLst/>
            <a:gdLst>
              <a:gd name="T0" fmla="*/ 591 w 1182"/>
              <a:gd name="T1" fmla="*/ 0 h 1211"/>
              <a:gd name="T2" fmla="*/ 730 w 1182"/>
              <a:gd name="T3" fmla="*/ 463 h 1211"/>
              <a:gd name="T4" fmla="*/ 1182 w 1182"/>
              <a:gd name="T5" fmla="*/ 605 h 1211"/>
              <a:gd name="T6" fmla="*/ 730 w 1182"/>
              <a:gd name="T7" fmla="*/ 748 h 1211"/>
              <a:gd name="T8" fmla="*/ 591 w 1182"/>
              <a:gd name="T9" fmla="*/ 1211 h 1211"/>
              <a:gd name="T10" fmla="*/ 452 w 1182"/>
              <a:gd name="T11" fmla="*/ 748 h 1211"/>
              <a:gd name="T12" fmla="*/ 0 w 1182"/>
              <a:gd name="T13" fmla="*/ 605 h 1211"/>
              <a:gd name="T14" fmla="*/ 452 w 1182"/>
              <a:gd name="T15" fmla="*/ 463 h 1211"/>
              <a:gd name="T16" fmla="*/ 591 w 1182"/>
              <a:gd name="T17" fmla="*/ 0 h 1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82" h="1211">
                <a:moveTo>
                  <a:pt x="591" y="0"/>
                </a:moveTo>
                <a:lnTo>
                  <a:pt x="730" y="463"/>
                </a:lnTo>
                <a:lnTo>
                  <a:pt x="1182" y="605"/>
                </a:lnTo>
                <a:lnTo>
                  <a:pt x="730" y="748"/>
                </a:lnTo>
                <a:lnTo>
                  <a:pt x="591" y="1211"/>
                </a:lnTo>
                <a:lnTo>
                  <a:pt x="452" y="748"/>
                </a:lnTo>
                <a:lnTo>
                  <a:pt x="0" y="605"/>
                </a:lnTo>
                <a:lnTo>
                  <a:pt x="452" y="463"/>
                </a:lnTo>
                <a:lnTo>
                  <a:pt x="59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41" name="star middle">
            <a:extLst>
              <a:ext uri="{FF2B5EF4-FFF2-40B4-BE49-F238E27FC236}">
                <a16:creationId xmlns:a16="http://schemas.microsoft.com/office/drawing/2014/main" id="{B2862028-653F-4072-A3B7-19AACA4D0D08}"/>
              </a:ext>
            </a:extLst>
          </p:cNvPr>
          <p:cNvSpPr>
            <a:spLocks/>
          </p:cNvSpPr>
          <p:nvPr/>
        </p:nvSpPr>
        <p:spPr bwMode="auto">
          <a:xfrm>
            <a:off x="1071417" y="1758751"/>
            <a:ext cx="494147" cy="460383"/>
          </a:xfrm>
          <a:custGeom>
            <a:avLst/>
            <a:gdLst>
              <a:gd name="T0" fmla="*/ 591 w 1182"/>
              <a:gd name="T1" fmla="*/ 0 h 1211"/>
              <a:gd name="T2" fmla="*/ 730 w 1182"/>
              <a:gd name="T3" fmla="*/ 463 h 1211"/>
              <a:gd name="T4" fmla="*/ 1182 w 1182"/>
              <a:gd name="T5" fmla="*/ 605 h 1211"/>
              <a:gd name="T6" fmla="*/ 730 w 1182"/>
              <a:gd name="T7" fmla="*/ 748 h 1211"/>
              <a:gd name="T8" fmla="*/ 591 w 1182"/>
              <a:gd name="T9" fmla="*/ 1211 h 1211"/>
              <a:gd name="T10" fmla="*/ 452 w 1182"/>
              <a:gd name="T11" fmla="*/ 748 h 1211"/>
              <a:gd name="T12" fmla="*/ 0 w 1182"/>
              <a:gd name="T13" fmla="*/ 605 h 1211"/>
              <a:gd name="T14" fmla="*/ 452 w 1182"/>
              <a:gd name="T15" fmla="*/ 463 h 1211"/>
              <a:gd name="T16" fmla="*/ 591 w 1182"/>
              <a:gd name="T17" fmla="*/ 0 h 1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82" h="1211">
                <a:moveTo>
                  <a:pt x="591" y="0"/>
                </a:moveTo>
                <a:lnTo>
                  <a:pt x="730" y="463"/>
                </a:lnTo>
                <a:lnTo>
                  <a:pt x="1182" y="605"/>
                </a:lnTo>
                <a:lnTo>
                  <a:pt x="730" y="748"/>
                </a:lnTo>
                <a:lnTo>
                  <a:pt x="591" y="1211"/>
                </a:lnTo>
                <a:lnTo>
                  <a:pt x="452" y="748"/>
                </a:lnTo>
                <a:lnTo>
                  <a:pt x="0" y="605"/>
                </a:lnTo>
                <a:lnTo>
                  <a:pt x="452" y="463"/>
                </a:lnTo>
                <a:lnTo>
                  <a:pt x="591" y="0"/>
                </a:lnTo>
                <a:close/>
              </a:path>
            </a:pathLst>
          </a:custGeom>
          <a:solidFill>
            <a:schemeClr val="accent6">
              <a:lumMod val="40000"/>
              <a:lumOff val="60000"/>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350" dirty="0">
              <a:solidFill>
                <a:schemeClr val="lt1"/>
              </a:solidFill>
            </a:endParaRPr>
          </a:p>
        </p:txBody>
      </p:sp>
      <p:sp>
        <p:nvSpPr>
          <p:cNvPr id="42" name="star upper">
            <a:extLst>
              <a:ext uri="{FF2B5EF4-FFF2-40B4-BE49-F238E27FC236}">
                <a16:creationId xmlns:a16="http://schemas.microsoft.com/office/drawing/2014/main" id="{17E21C94-74DD-40FE-8879-A04EDD1D8942}"/>
              </a:ext>
            </a:extLst>
          </p:cNvPr>
          <p:cNvSpPr>
            <a:spLocks/>
          </p:cNvSpPr>
          <p:nvPr/>
        </p:nvSpPr>
        <p:spPr bwMode="auto">
          <a:xfrm>
            <a:off x="387928" y="1139100"/>
            <a:ext cx="494147" cy="460383"/>
          </a:xfrm>
          <a:custGeom>
            <a:avLst/>
            <a:gdLst>
              <a:gd name="T0" fmla="*/ 591 w 1182"/>
              <a:gd name="T1" fmla="*/ 0 h 1211"/>
              <a:gd name="T2" fmla="*/ 730 w 1182"/>
              <a:gd name="T3" fmla="*/ 463 h 1211"/>
              <a:gd name="T4" fmla="*/ 1182 w 1182"/>
              <a:gd name="T5" fmla="*/ 605 h 1211"/>
              <a:gd name="T6" fmla="*/ 730 w 1182"/>
              <a:gd name="T7" fmla="*/ 748 h 1211"/>
              <a:gd name="T8" fmla="*/ 591 w 1182"/>
              <a:gd name="T9" fmla="*/ 1211 h 1211"/>
              <a:gd name="T10" fmla="*/ 452 w 1182"/>
              <a:gd name="T11" fmla="*/ 748 h 1211"/>
              <a:gd name="T12" fmla="*/ 0 w 1182"/>
              <a:gd name="T13" fmla="*/ 605 h 1211"/>
              <a:gd name="T14" fmla="*/ 452 w 1182"/>
              <a:gd name="T15" fmla="*/ 463 h 1211"/>
              <a:gd name="T16" fmla="*/ 591 w 1182"/>
              <a:gd name="T17" fmla="*/ 0 h 1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82" h="1211">
                <a:moveTo>
                  <a:pt x="591" y="0"/>
                </a:moveTo>
                <a:lnTo>
                  <a:pt x="730" y="463"/>
                </a:lnTo>
                <a:lnTo>
                  <a:pt x="1182" y="605"/>
                </a:lnTo>
                <a:lnTo>
                  <a:pt x="730" y="748"/>
                </a:lnTo>
                <a:lnTo>
                  <a:pt x="591" y="1211"/>
                </a:lnTo>
                <a:lnTo>
                  <a:pt x="452" y="748"/>
                </a:lnTo>
                <a:lnTo>
                  <a:pt x="0" y="605"/>
                </a:lnTo>
                <a:lnTo>
                  <a:pt x="452" y="463"/>
                </a:lnTo>
                <a:lnTo>
                  <a:pt x="591" y="0"/>
                </a:lnTo>
                <a:close/>
              </a:path>
            </a:pathLst>
          </a:custGeom>
          <a:solidFill>
            <a:schemeClr val="accent6">
              <a:lumMod val="40000"/>
              <a:lumOff val="60000"/>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350" dirty="0">
              <a:solidFill>
                <a:schemeClr val="lt1"/>
              </a:solidFill>
            </a:endParaRPr>
          </a:p>
        </p:txBody>
      </p:sp>
      <p:pic>
        <p:nvPicPr>
          <p:cNvPr id="43" name="plane">
            <a:extLst>
              <a:ext uri="{FF2B5EF4-FFF2-40B4-BE49-F238E27FC236}">
                <a16:creationId xmlns:a16="http://schemas.microsoft.com/office/drawing/2014/main" id="{3044A9F5-DD76-473E-A3EB-9DC6E3F53AA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8962575">
            <a:off x="-4471316" y="5280964"/>
            <a:ext cx="4086360" cy="1441707"/>
          </a:xfrm>
          <a:prstGeom prst="rect">
            <a:avLst/>
          </a:prstGeom>
        </p:spPr>
      </p:pic>
      <p:sp>
        <p:nvSpPr>
          <p:cNvPr id="24" name="Rectangle 23">
            <a:extLst>
              <a:ext uri="{FF2B5EF4-FFF2-40B4-BE49-F238E27FC236}">
                <a16:creationId xmlns:a16="http://schemas.microsoft.com/office/drawing/2014/main" id="{F1F8C3C9-4318-4A50-96C8-BCBFA35DE970}"/>
              </a:ext>
            </a:extLst>
          </p:cNvPr>
          <p:cNvSpPr/>
          <p:nvPr/>
        </p:nvSpPr>
        <p:spPr bwMode="gray">
          <a:xfrm>
            <a:off x="-139698" y="6419565"/>
            <a:ext cx="12331700" cy="4431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7" name="Date Placeholder 6">
            <a:extLst>
              <a:ext uri="{FF2B5EF4-FFF2-40B4-BE49-F238E27FC236}">
                <a16:creationId xmlns:a16="http://schemas.microsoft.com/office/drawing/2014/main" id="{AB41CCCD-276D-497B-B9F5-1B3F502BF3E7}"/>
              </a:ext>
            </a:extLst>
          </p:cNvPr>
          <p:cNvSpPr>
            <a:spLocks noGrp="1"/>
          </p:cNvSpPr>
          <p:nvPr>
            <p:ph type="dt" sz="half" idx="11"/>
          </p:nvPr>
        </p:nvSpPr>
        <p:spPr>
          <a:xfrm>
            <a:off x="9038605" y="6694079"/>
            <a:ext cx="1462043" cy="138499"/>
          </a:xfrm>
          <a:prstGeom prst="rect">
            <a:avLst/>
          </a:prstGeom>
        </p:spPr>
        <p:txBody>
          <a:bodyPr/>
          <a:lstStyle/>
          <a:p>
            <a:r>
              <a:rPr lang="en-US"/>
              <a:t>3/28/2021</a:t>
            </a:r>
            <a:endParaRPr lang="en-US" dirty="0"/>
          </a:p>
        </p:txBody>
      </p:sp>
      <p:sp>
        <p:nvSpPr>
          <p:cNvPr id="8" name="Footer Placeholder 7">
            <a:extLst>
              <a:ext uri="{FF2B5EF4-FFF2-40B4-BE49-F238E27FC236}">
                <a16:creationId xmlns:a16="http://schemas.microsoft.com/office/drawing/2014/main" id="{41F3E741-086C-43FA-A56A-6E171685D3DF}"/>
              </a:ext>
            </a:extLst>
          </p:cNvPr>
          <p:cNvSpPr>
            <a:spLocks noGrp="1"/>
          </p:cNvSpPr>
          <p:nvPr>
            <p:ph type="ftr" sz="quarter" idx="12"/>
          </p:nvPr>
        </p:nvSpPr>
        <p:spPr/>
        <p:txBody>
          <a:bodyPr/>
          <a:lstStyle/>
          <a:p>
            <a:r>
              <a:rPr lang="en-US"/>
              <a:t>AIA CA Series - Make The Grade: Photovoltaics (PV) and All-Electric Design Considerations</a:t>
            </a:r>
            <a:endParaRPr lang="en-US" dirty="0"/>
          </a:p>
        </p:txBody>
      </p:sp>
      <p:sp>
        <p:nvSpPr>
          <p:cNvPr id="9" name="Slide Number Placeholder 8">
            <a:extLst>
              <a:ext uri="{FF2B5EF4-FFF2-40B4-BE49-F238E27FC236}">
                <a16:creationId xmlns:a16="http://schemas.microsoft.com/office/drawing/2014/main" id="{449E96F0-3654-4E19-A950-F7CD02CFB72F}"/>
              </a:ext>
            </a:extLst>
          </p:cNvPr>
          <p:cNvSpPr>
            <a:spLocks noGrp="1"/>
          </p:cNvSpPr>
          <p:nvPr>
            <p:ph type="sldNum" sz="quarter" idx="13"/>
          </p:nvPr>
        </p:nvSpPr>
        <p:spPr/>
        <p:txBody>
          <a:bodyPr/>
          <a:lstStyle/>
          <a:p>
            <a:fld id="{2D546CA2-C1D2-4324-9E39-7858381B15B9}" type="slidenum">
              <a:rPr lang="en-US" smtClean="0"/>
              <a:pPr/>
              <a:t>‹#›</a:t>
            </a:fld>
            <a:endParaRPr lang="en-US" dirty="0"/>
          </a:p>
        </p:txBody>
      </p:sp>
      <p:sp>
        <p:nvSpPr>
          <p:cNvPr id="23" name="Freeform 5">
            <a:extLst>
              <a:ext uri="{FF2B5EF4-FFF2-40B4-BE49-F238E27FC236}">
                <a16:creationId xmlns:a16="http://schemas.microsoft.com/office/drawing/2014/main" id="{8D335CD9-4F25-446C-AF36-F861D6BB36A6}"/>
              </a:ext>
            </a:extLst>
          </p:cNvPr>
          <p:cNvSpPr>
            <a:spLocks noChangeAspect="1"/>
          </p:cNvSpPr>
          <p:nvPr userDrawn="1"/>
        </p:nvSpPr>
        <p:spPr bwMode="auto">
          <a:xfrm>
            <a:off x="11693088" y="6443529"/>
            <a:ext cx="444387" cy="367486"/>
          </a:xfrm>
          <a:custGeom>
            <a:avLst/>
            <a:gdLst>
              <a:gd name="T0" fmla="*/ 2402 w 2850"/>
              <a:gd name="T1" fmla="*/ 1175 h 3141"/>
              <a:gd name="T2" fmla="*/ 2402 w 2850"/>
              <a:gd name="T3" fmla="*/ 1175 h 3141"/>
              <a:gd name="T4" fmla="*/ 1421 w 2850"/>
              <a:gd name="T5" fmla="*/ 0 h 3141"/>
              <a:gd name="T6" fmla="*/ 445 w 2850"/>
              <a:gd name="T7" fmla="*/ 1175 h 3141"/>
              <a:gd name="T8" fmla="*/ 0 w 2850"/>
              <a:gd name="T9" fmla="*/ 2028 h 3141"/>
              <a:gd name="T10" fmla="*/ 710 w 2850"/>
              <a:gd name="T11" fmla="*/ 2689 h 3141"/>
              <a:gd name="T12" fmla="*/ 1096 w 2850"/>
              <a:gd name="T13" fmla="*/ 2605 h 3141"/>
              <a:gd name="T14" fmla="*/ 1383 w 2850"/>
              <a:gd name="T15" fmla="*/ 1393 h 3141"/>
              <a:gd name="T16" fmla="*/ 1421 w 2850"/>
              <a:gd name="T17" fmla="*/ 295 h 3141"/>
              <a:gd name="T18" fmla="*/ 1594 w 2850"/>
              <a:gd name="T19" fmla="*/ 1453 h 3141"/>
              <a:gd name="T20" fmla="*/ 1131 w 2850"/>
              <a:gd name="T21" fmla="*/ 3141 h 3141"/>
              <a:gd name="T22" fmla="*/ 1700 w 2850"/>
              <a:gd name="T23" fmla="*/ 3141 h 3141"/>
              <a:gd name="T24" fmla="*/ 1582 w 2850"/>
              <a:gd name="T25" fmla="*/ 2623 h 3141"/>
              <a:gd name="T26" fmla="*/ 2137 w 2850"/>
              <a:gd name="T27" fmla="*/ 2733 h 3141"/>
              <a:gd name="T28" fmla="*/ 2848 w 2850"/>
              <a:gd name="T29" fmla="*/ 2031 h 3141"/>
              <a:gd name="T30" fmla="*/ 2402 w 2850"/>
              <a:gd name="T31" fmla="*/ 1175 h 3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50" h="3141">
                <a:moveTo>
                  <a:pt x="2402" y="1175"/>
                </a:moveTo>
                <a:lnTo>
                  <a:pt x="2402" y="1175"/>
                </a:lnTo>
                <a:lnTo>
                  <a:pt x="1421" y="0"/>
                </a:lnTo>
                <a:lnTo>
                  <a:pt x="445" y="1175"/>
                </a:lnTo>
                <a:cubicBezTo>
                  <a:pt x="445" y="1175"/>
                  <a:pt x="0" y="1664"/>
                  <a:pt x="0" y="2028"/>
                </a:cubicBezTo>
                <a:cubicBezTo>
                  <a:pt x="0" y="2454"/>
                  <a:pt x="374" y="2689"/>
                  <a:pt x="710" y="2689"/>
                </a:cubicBezTo>
                <a:cubicBezTo>
                  <a:pt x="895" y="2689"/>
                  <a:pt x="1008" y="2647"/>
                  <a:pt x="1096" y="2605"/>
                </a:cubicBezTo>
                <a:cubicBezTo>
                  <a:pt x="1098" y="2595"/>
                  <a:pt x="1290" y="2150"/>
                  <a:pt x="1383" y="1393"/>
                </a:cubicBezTo>
                <a:cubicBezTo>
                  <a:pt x="1452" y="832"/>
                  <a:pt x="1421" y="295"/>
                  <a:pt x="1421" y="295"/>
                </a:cubicBezTo>
                <a:cubicBezTo>
                  <a:pt x="1421" y="295"/>
                  <a:pt x="1592" y="793"/>
                  <a:pt x="1594" y="1453"/>
                </a:cubicBezTo>
                <a:cubicBezTo>
                  <a:pt x="1594" y="2114"/>
                  <a:pt x="1231" y="3037"/>
                  <a:pt x="1131" y="3141"/>
                </a:cubicBezTo>
                <a:lnTo>
                  <a:pt x="1700" y="3141"/>
                </a:lnTo>
                <a:cubicBezTo>
                  <a:pt x="1486" y="2967"/>
                  <a:pt x="1467" y="2620"/>
                  <a:pt x="1582" y="2623"/>
                </a:cubicBezTo>
                <a:cubicBezTo>
                  <a:pt x="1685" y="2625"/>
                  <a:pt x="1800" y="2731"/>
                  <a:pt x="2137" y="2733"/>
                </a:cubicBezTo>
                <a:cubicBezTo>
                  <a:pt x="2476" y="2733"/>
                  <a:pt x="2850" y="2428"/>
                  <a:pt x="2848" y="2031"/>
                </a:cubicBezTo>
                <a:cubicBezTo>
                  <a:pt x="2848" y="1667"/>
                  <a:pt x="2402" y="1175"/>
                  <a:pt x="2402" y="1175"/>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sz="1800" dirty="0"/>
          </a:p>
        </p:txBody>
      </p:sp>
    </p:spTree>
    <p:extLst>
      <p:ext uri="{BB962C8B-B14F-4D97-AF65-F5344CB8AC3E}">
        <p14:creationId xmlns:p14="http://schemas.microsoft.com/office/powerpoint/2010/main" val="4050697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700"/>
                                        <p:tgtEl>
                                          <p:spTgt spid="39"/>
                                        </p:tgtEl>
                                      </p:cBhvr>
                                    </p:animEffect>
                                  </p:childTnLst>
                                </p:cTn>
                              </p:par>
                              <p:par>
                                <p:cTn id="8" presetID="10" presetClass="entr" presetSubtype="0" fill="hold" grpId="1"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fade">
                                      <p:cBhvr>
                                        <p:cTn id="10" dur="700"/>
                                        <p:tgtEl>
                                          <p:spTgt spid="38"/>
                                        </p:tgtEl>
                                      </p:cBhvr>
                                    </p:animEffect>
                                  </p:childTnLst>
                                </p:cTn>
                              </p:par>
                              <p:par>
                                <p:cTn id="11" presetID="64" presetClass="path" presetSubtype="0" fill="hold" grpId="0" nodeType="withEffect">
                                  <p:stCondLst>
                                    <p:cond delay="0"/>
                                  </p:stCondLst>
                                  <p:childTnLst>
                                    <p:animMotion origin="layout" path="M -4.375E-6 4.44444E-6 L -0.00169 -0.21945 " pathEditMode="relative" rAng="0" ptsTypes="AA">
                                      <p:cBhvr>
                                        <p:cTn id="12" dur="700" fill="hold"/>
                                        <p:tgtEl>
                                          <p:spTgt spid="39"/>
                                        </p:tgtEl>
                                        <p:attrNameLst>
                                          <p:attrName>ppt_x</p:attrName>
                                          <p:attrName>ppt_y</p:attrName>
                                        </p:attrNameLst>
                                      </p:cBhvr>
                                      <p:rCtr x="-91" y="-10972"/>
                                    </p:animMotion>
                                  </p:childTnLst>
                                </p:cTn>
                              </p:par>
                              <p:par>
                                <p:cTn id="13" presetID="64" presetClass="path" presetSubtype="0" fill="hold" grpId="0" nodeType="withEffect">
                                  <p:stCondLst>
                                    <p:cond delay="0"/>
                                  </p:stCondLst>
                                  <p:childTnLst>
                                    <p:animMotion origin="layout" path="M -4.58333E-6 -2.22222E-6 L 0.00079 -0.175 " pathEditMode="relative" rAng="0" ptsTypes="AA">
                                      <p:cBhvr>
                                        <p:cTn id="14" dur="700" fill="hold"/>
                                        <p:tgtEl>
                                          <p:spTgt spid="38"/>
                                        </p:tgtEl>
                                        <p:attrNameLst>
                                          <p:attrName>ppt_x</p:attrName>
                                          <p:attrName>ppt_y</p:attrName>
                                        </p:attrNameLst>
                                      </p:cBhvr>
                                      <p:rCtr x="39" y="-8750"/>
                                    </p:animMotion>
                                  </p:childTnLst>
                                </p:cTn>
                              </p:par>
                              <p:par>
                                <p:cTn id="15" presetID="14" presetClass="entr" presetSubtype="10" fill="hold" grpId="0" nodeType="withEffect">
                                  <p:stCondLst>
                                    <p:cond delay="400"/>
                                  </p:stCondLst>
                                  <p:childTnLst>
                                    <p:set>
                                      <p:cBhvr>
                                        <p:cTn id="16" dur="1" fill="hold">
                                          <p:stCondLst>
                                            <p:cond delay="0"/>
                                          </p:stCondLst>
                                        </p:cTn>
                                        <p:tgtEl>
                                          <p:spTgt spid="36"/>
                                        </p:tgtEl>
                                        <p:attrNameLst>
                                          <p:attrName>style.visibility</p:attrName>
                                        </p:attrNameLst>
                                      </p:cBhvr>
                                      <p:to>
                                        <p:strVal val="visible"/>
                                      </p:to>
                                    </p:set>
                                    <p:animEffect transition="in" filter="randombar(horizontal)">
                                      <p:cBhvr>
                                        <p:cTn id="17" dur="1000"/>
                                        <p:tgtEl>
                                          <p:spTgt spid="36"/>
                                        </p:tgtEl>
                                      </p:cBhvr>
                                    </p:animEffect>
                                  </p:childTnLst>
                                </p:cTn>
                              </p:par>
                              <p:par>
                                <p:cTn id="18" presetID="10" presetClass="exit" presetSubtype="0" fill="hold" grpId="0" nodeType="withEffect">
                                  <p:stCondLst>
                                    <p:cond delay="800"/>
                                  </p:stCondLst>
                                  <p:childTnLst>
                                    <p:animEffect transition="out" filter="fade">
                                      <p:cBhvr>
                                        <p:cTn id="19" dur="700"/>
                                        <p:tgtEl>
                                          <p:spTgt spid="29"/>
                                        </p:tgtEl>
                                      </p:cBhvr>
                                    </p:animEffect>
                                    <p:set>
                                      <p:cBhvr>
                                        <p:cTn id="20" dur="1" fill="hold">
                                          <p:stCondLst>
                                            <p:cond delay="699"/>
                                          </p:stCondLst>
                                        </p:cTn>
                                        <p:tgtEl>
                                          <p:spTgt spid="29"/>
                                        </p:tgtEl>
                                        <p:attrNameLst>
                                          <p:attrName>style.visibility</p:attrName>
                                        </p:attrNameLst>
                                      </p:cBhvr>
                                      <p:to>
                                        <p:strVal val="hidden"/>
                                      </p:to>
                                    </p:set>
                                  </p:childTnLst>
                                </p:cTn>
                              </p:par>
                              <p:par>
                                <p:cTn id="21" presetID="14" presetClass="entr" presetSubtype="10" fill="hold" nodeType="with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randombar(horizontal)">
                                      <p:cBhvr>
                                        <p:cTn id="23" dur="1400"/>
                                        <p:tgtEl>
                                          <p:spTgt spid="30"/>
                                        </p:tgtEl>
                                      </p:cBhvr>
                                    </p:animEffect>
                                  </p:childTnLst>
                                </p:cTn>
                              </p:par>
                              <p:par>
                                <p:cTn id="24" presetID="10" presetClass="entr" presetSubtype="0" fill="hold" grpId="0" nodeType="withEffect">
                                  <p:stCondLst>
                                    <p:cond delay="50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900"/>
                                        <p:tgtEl>
                                          <p:spTgt spid="2"/>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40"/>
                                        </p:tgtEl>
                                        <p:attrNameLst>
                                          <p:attrName>style.visibility</p:attrName>
                                        </p:attrNameLst>
                                      </p:cBhvr>
                                      <p:to>
                                        <p:strVal val="visible"/>
                                      </p:to>
                                    </p:set>
                                    <p:anim calcmode="lin" valueType="num">
                                      <p:cBhvr>
                                        <p:cTn id="29" dur="1000" fill="hold"/>
                                        <p:tgtEl>
                                          <p:spTgt spid="40"/>
                                        </p:tgtEl>
                                        <p:attrNameLst>
                                          <p:attrName>ppt_w</p:attrName>
                                        </p:attrNameLst>
                                      </p:cBhvr>
                                      <p:tavLst>
                                        <p:tav tm="0">
                                          <p:val>
                                            <p:fltVal val="0"/>
                                          </p:val>
                                        </p:tav>
                                        <p:tav tm="100000">
                                          <p:val>
                                            <p:strVal val="#ppt_w"/>
                                          </p:val>
                                        </p:tav>
                                      </p:tavLst>
                                    </p:anim>
                                    <p:anim calcmode="lin" valueType="num">
                                      <p:cBhvr>
                                        <p:cTn id="30" dur="1000" fill="hold"/>
                                        <p:tgtEl>
                                          <p:spTgt spid="40"/>
                                        </p:tgtEl>
                                        <p:attrNameLst>
                                          <p:attrName>ppt_h</p:attrName>
                                        </p:attrNameLst>
                                      </p:cBhvr>
                                      <p:tavLst>
                                        <p:tav tm="0">
                                          <p:val>
                                            <p:fltVal val="0"/>
                                          </p:val>
                                        </p:tav>
                                        <p:tav tm="100000">
                                          <p:val>
                                            <p:strVal val="#ppt_h"/>
                                          </p:val>
                                        </p:tav>
                                      </p:tavLst>
                                    </p:anim>
                                    <p:animEffect transition="in" filter="fade">
                                      <p:cBhvr>
                                        <p:cTn id="31" dur="1000"/>
                                        <p:tgtEl>
                                          <p:spTgt spid="40"/>
                                        </p:tgtEl>
                                      </p:cBhvr>
                                    </p:animEffect>
                                  </p:childTnLst>
                                </p:cTn>
                              </p:par>
                              <p:par>
                                <p:cTn id="32" presetID="53" presetClass="entr" presetSubtype="16" fill="hold" grpId="0" nodeType="withEffect">
                                  <p:stCondLst>
                                    <p:cond delay="300"/>
                                  </p:stCondLst>
                                  <p:childTnLst>
                                    <p:set>
                                      <p:cBhvr>
                                        <p:cTn id="33" dur="1" fill="hold">
                                          <p:stCondLst>
                                            <p:cond delay="0"/>
                                          </p:stCondLst>
                                        </p:cTn>
                                        <p:tgtEl>
                                          <p:spTgt spid="41"/>
                                        </p:tgtEl>
                                        <p:attrNameLst>
                                          <p:attrName>style.visibility</p:attrName>
                                        </p:attrNameLst>
                                      </p:cBhvr>
                                      <p:to>
                                        <p:strVal val="visible"/>
                                      </p:to>
                                    </p:set>
                                    <p:anim calcmode="lin" valueType="num">
                                      <p:cBhvr>
                                        <p:cTn id="34" dur="1000" fill="hold"/>
                                        <p:tgtEl>
                                          <p:spTgt spid="41"/>
                                        </p:tgtEl>
                                        <p:attrNameLst>
                                          <p:attrName>ppt_w</p:attrName>
                                        </p:attrNameLst>
                                      </p:cBhvr>
                                      <p:tavLst>
                                        <p:tav tm="0">
                                          <p:val>
                                            <p:fltVal val="0"/>
                                          </p:val>
                                        </p:tav>
                                        <p:tav tm="100000">
                                          <p:val>
                                            <p:strVal val="#ppt_w"/>
                                          </p:val>
                                        </p:tav>
                                      </p:tavLst>
                                    </p:anim>
                                    <p:anim calcmode="lin" valueType="num">
                                      <p:cBhvr>
                                        <p:cTn id="35" dur="1000" fill="hold"/>
                                        <p:tgtEl>
                                          <p:spTgt spid="41"/>
                                        </p:tgtEl>
                                        <p:attrNameLst>
                                          <p:attrName>ppt_h</p:attrName>
                                        </p:attrNameLst>
                                      </p:cBhvr>
                                      <p:tavLst>
                                        <p:tav tm="0">
                                          <p:val>
                                            <p:fltVal val="0"/>
                                          </p:val>
                                        </p:tav>
                                        <p:tav tm="100000">
                                          <p:val>
                                            <p:strVal val="#ppt_h"/>
                                          </p:val>
                                        </p:tav>
                                      </p:tavLst>
                                    </p:anim>
                                    <p:animEffect transition="in" filter="fade">
                                      <p:cBhvr>
                                        <p:cTn id="36" dur="1000"/>
                                        <p:tgtEl>
                                          <p:spTgt spid="41"/>
                                        </p:tgtEl>
                                      </p:cBhvr>
                                    </p:animEffect>
                                  </p:childTnLst>
                                </p:cTn>
                              </p:par>
                              <p:par>
                                <p:cTn id="37" presetID="53" presetClass="entr" presetSubtype="16" fill="hold" grpId="0" nodeType="withEffect">
                                  <p:stCondLst>
                                    <p:cond delay="700"/>
                                  </p:stCondLst>
                                  <p:childTnLst>
                                    <p:set>
                                      <p:cBhvr>
                                        <p:cTn id="38" dur="1" fill="hold">
                                          <p:stCondLst>
                                            <p:cond delay="0"/>
                                          </p:stCondLst>
                                        </p:cTn>
                                        <p:tgtEl>
                                          <p:spTgt spid="42"/>
                                        </p:tgtEl>
                                        <p:attrNameLst>
                                          <p:attrName>style.visibility</p:attrName>
                                        </p:attrNameLst>
                                      </p:cBhvr>
                                      <p:to>
                                        <p:strVal val="visible"/>
                                      </p:to>
                                    </p:set>
                                    <p:anim calcmode="lin" valueType="num">
                                      <p:cBhvr>
                                        <p:cTn id="39" dur="900" fill="hold"/>
                                        <p:tgtEl>
                                          <p:spTgt spid="42"/>
                                        </p:tgtEl>
                                        <p:attrNameLst>
                                          <p:attrName>ppt_w</p:attrName>
                                        </p:attrNameLst>
                                      </p:cBhvr>
                                      <p:tavLst>
                                        <p:tav tm="0">
                                          <p:val>
                                            <p:fltVal val="0"/>
                                          </p:val>
                                        </p:tav>
                                        <p:tav tm="100000">
                                          <p:val>
                                            <p:strVal val="#ppt_w"/>
                                          </p:val>
                                        </p:tav>
                                      </p:tavLst>
                                    </p:anim>
                                    <p:anim calcmode="lin" valueType="num">
                                      <p:cBhvr>
                                        <p:cTn id="40" dur="900" fill="hold"/>
                                        <p:tgtEl>
                                          <p:spTgt spid="42"/>
                                        </p:tgtEl>
                                        <p:attrNameLst>
                                          <p:attrName>ppt_h</p:attrName>
                                        </p:attrNameLst>
                                      </p:cBhvr>
                                      <p:tavLst>
                                        <p:tav tm="0">
                                          <p:val>
                                            <p:fltVal val="0"/>
                                          </p:val>
                                        </p:tav>
                                        <p:tav tm="100000">
                                          <p:val>
                                            <p:strVal val="#ppt_h"/>
                                          </p:val>
                                        </p:tav>
                                      </p:tavLst>
                                    </p:anim>
                                    <p:animEffect transition="in" filter="fade">
                                      <p:cBhvr>
                                        <p:cTn id="41" dur="900"/>
                                        <p:tgtEl>
                                          <p:spTgt spid="42"/>
                                        </p:tgtEl>
                                      </p:cBhvr>
                                    </p:animEffect>
                                  </p:childTnLst>
                                </p:cTn>
                              </p:par>
                              <p:par>
                                <p:cTn id="42" presetID="64" presetClass="path" presetSubtype="0" fill="hold" grpId="0" nodeType="withEffect">
                                  <p:stCondLst>
                                    <p:cond delay="0"/>
                                  </p:stCondLst>
                                  <p:childTnLst>
                                    <p:animMotion origin="layout" path="M 2.5E-6 -2.96296E-6 L 2.5E-6 -0.37592 " pathEditMode="relative" rAng="0" ptsTypes="AA">
                                      <p:cBhvr>
                                        <p:cTn id="43" dur="1000" fill="hold"/>
                                        <p:tgtEl>
                                          <p:spTgt spid="37"/>
                                        </p:tgtEl>
                                        <p:attrNameLst>
                                          <p:attrName>ppt_x</p:attrName>
                                          <p:attrName>ppt_y</p:attrName>
                                        </p:attrNameLst>
                                      </p:cBhvr>
                                      <p:rCtr x="0" y="-18796"/>
                                    </p:animMotion>
                                  </p:childTnLst>
                                </p:cTn>
                              </p:par>
                              <p:par>
                                <p:cTn id="44" presetID="19" presetClass="emph" presetSubtype="0" fill="hold" grpId="1" nodeType="withEffect">
                                  <p:stCondLst>
                                    <p:cond delay="0"/>
                                  </p:stCondLst>
                                  <p:childTnLst>
                                    <p:animClr clrSpc="rgb" dir="cw">
                                      <p:cBhvr override="childStyle">
                                        <p:cTn id="45" dur="900" fill="hold"/>
                                        <p:tgtEl>
                                          <p:spTgt spid="37"/>
                                        </p:tgtEl>
                                        <p:attrNameLst>
                                          <p:attrName>style.color</p:attrName>
                                        </p:attrNameLst>
                                      </p:cBhvr>
                                      <p:to>
                                        <a:srgbClr val="B6F5F8"/>
                                      </p:to>
                                    </p:animClr>
                                    <p:animClr clrSpc="rgb" dir="cw">
                                      <p:cBhvr>
                                        <p:cTn id="46" dur="900" fill="hold"/>
                                        <p:tgtEl>
                                          <p:spTgt spid="37"/>
                                        </p:tgtEl>
                                        <p:attrNameLst>
                                          <p:attrName>fillcolor</p:attrName>
                                        </p:attrNameLst>
                                      </p:cBhvr>
                                      <p:to>
                                        <a:srgbClr val="B6F5F8"/>
                                      </p:to>
                                    </p:animClr>
                                    <p:set>
                                      <p:cBhvr>
                                        <p:cTn id="47" dur="900" fill="hold"/>
                                        <p:tgtEl>
                                          <p:spTgt spid="37"/>
                                        </p:tgtEl>
                                        <p:attrNameLst>
                                          <p:attrName>fill.type</p:attrName>
                                        </p:attrNameLst>
                                      </p:cBhvr>
                                      <p:to>
                                        <p:strVal val="solid"/>
                                      </p:to>
                                    </p:set>
                                    <p:set>
                                      <p:cBhvr>
                                        <p:cTn id="48" dur="900" fill="hold"/>
                                        <p:tgtEl>
                                          <p:spTgt spid="37"/>
                                        </p:tgtEl>
                                        <p:attrNameLst>
                                          <p:attrName>fill.on</p:attrName>
                                        </p:attrNameLst>
                                      </p:cBhvr>
                                      <p:to>
                                        <p:strVal val="true"/>
                                      </p:to>
                                    </p:set>
                                  </p:childTnLst>
                                </p:cTn>
                              </p:par>
                              <p:par>
                                <p:cTn id="49" presetID="42" presetClass="path" presetSubtype="0" fill="hold" nodeType="withEffect">
                                  <p:stCondLst>
                                    <p:cond delay="800"/>
                                  </p:stCondLst>
                                  <p:childTnLst>
                                    <p:animMotion origin="layout" path="M 1.94444E-6 -1.48148E-6 L 0.31441 -0.35926 " pathEditMode="relative" rAng="0" ptsTypes="AA">
                                      <p:cBhvr>
                                        <p:cTn id="50" dur="800" fill="hold"/>
                                        <p:tgtEl>
                                          <p:spTgt spid="43"/>
                                        </p:tgtEl>
                                        <p:attrNameLst>
                                          <p:attrName>ppt_x</p:attrName>
                                          <p:attrName>ppt_y</p:attrName>
                                        </p:attrNameLst>
                                      </p:cBhvr>
                                      <p:rCtr x="15729" y="-17963"/>
                                    </p:animMotion>
                                  </p:childTnLst>
                                </p:cTn>
                              </p:par>
                              <p:par>
                                <p:cTn id="51" presetID="22" presetClass="entr" presetSubtype="8" fill="hold" grpId="0" nodeType="withEffect">
                                  <p:stCondLst>
                                    <p:cond delay="1500"/>
                                  </p:stCondLst>
                                  <p:childTnLst>
                                    <p:set>
                                      <p:cBhvr>
                                        <p:cTn id="52" dur="1" fill="hold">
                                          <p:stCondLst>
                                            <p:cond delay="0"/>
                                          </p:stCondLst>
                                        </p:cTn>
                                        <p:tgtEl>
                                          <p:spTgt spid="6"/>
                                        </p:tgtEl>
                                        <p:attrNameLst>
                                          <p:attrName>style.visibility</p:attrName>
                                        </p:attrNameLst>
                                      </p:cBhvr>
                                      <p:to>
                                        <p:strVal val="visible"/>
                                      </p:to>
                                    </p:set>
                                    <p:animEffect transition="in" filter="wipe(left)">
                                      <p:cBhvr>
                                        <p:cTn id="53" dur="9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uiExpand="1">
        <p:tmplLst>
          <p:tmpl>
            <p:tnLst>
              <p:par>
                <p:cTn presetID="22" presetClass="entr" presetSubtype="8" fill="hold" nodeType="withEffect">
                  <p:stCondLst>
                    <p:cond delay="1500"/>
                  </p:stCondLst>
                  <p:childTnLst>
                    <p:set>
                      <p:cBhvr>
                        <p:cTn dur="1" fill="hold">
                          <p:stCondLst>
                            <p:cond delay="0"/>
                          </p:stCondLst>
                        </p:cTn>
                        <p:tgtEl>
                          <p:spTgt spid="6"/>
                        </p:tgtEl>
                        <p:attrNameLst>
                          <p:attrName>style.visibility</p:attrName>
                        </p:attrNameLst>
                      </p:cBhvr>
                      <p:to>
                        <p:strVal val="visible"/>
                      </p:to>
                    </p:set>
                    <p:animEffect transition="in" filter="wipe(left)">
                      <p:cBhvr>
                        <p:cTn dur="900"/>
                        <p:tgtEl>
                          <p:spTgt spid="6"/>
                        </p:tgtEl>
                      </p:cBhvr>
                    </p:animEffect>
                  </p:childTnLst>
                </p:cTn>
              </p:par>
            </p:tnLst>
          </p:tmpl>
        </p:tmplLst>
      </p:bldP>
      <p:bldP spid="29" grpId="0" animBg="1"/>
      <p:bldP spid="36" grpId="0" animBg="1"/>
      <p:bldP spid="37" grpId="0" animBg="1"/>
      <p:bldP spid="37" grpId="1" animBg="1"/>
      <p:bldP spid="38" grpId="0" animBg="1"/>
      <p:bldP spid="38" grpId="1" animBg="1"/>
      <p:bldP spid="39" grpId="0" animBg="1"/>
      <p:bldP spid="39" grpId="1" animBg="1"/>
      <p:bldP spid="40" grpId="0" animBg="1"/>
      <p:bldP spid="41" grpId="0" animBg="1"/>
      <p:bldP spid="42" grpId="0" animBg="1"/>
    </p:bldLst>
  </p:timing>
  <p:extLst>
    <p:ext uri="{DCECCB84-F9BA-43D5-87BE-67443E8EF086}">
      <p15:sldGuideLst xmlns:p15="http://schemas.microsoft.com/office/powerpoint/2012/main">
        <p15:guide id="1" pos="1458">
          <p15:clr>
            <a:srgbClr val="FBAE40"/>
          </p15:clr>
        </p15:guide>
        <p15:guide id="2" pos="531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5 ANIMATED Section Title">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E2897ABF-D88F-47C3-9DB1-B01FAC870077}"/>
              </a:ext>
            </a:extLst>
          </p:cNvPr>
          <p:cNvGrpSpPr/>
          <p:nvPr userDrawn="1"/>
        </p:nvGrpSpPr>
        <p:grpSpPr>
          <a:xfrm>
            <a:off x="16934" y="654729"/>
            <a:ext cx="8761421" cy="1536195"/>
            <a:chOff x="16929" y="654728"/>
            <a:chExt cx="8761421" cy="1536195"/>
          </a:xfrm>
        </p:grpSpPr>
        <p:pic>
          <p:nvPicPr>
            <p:cNvPr id="25" name="Picture 24">
              <a:extLst>
                <a:ext uri="{FF2B5EF4-FFF2-40B4-BE49-F238E27FC236}">
                  <a16:creationId xmlns:a16="http://schemas.microsoft.com/office/drawing/2014/main" id="{67EA686F-3476-4D21-A393-6A139DB2532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386427" y="661871"/>
              <a:ext cx="1391923" cy="1522479"/>
            </a:xfrm>
            <a:prstGeom prst="rect">
              <a:avLst/>
            </a:prstGeom>
          </p:spPr>
        </p:pic>
        <p:pic>
          <p:nvPicPr>
            <p:cNvPr id="26" name="Picture 25">
              <a:extLst>
                <a:ext uri="{FF2B5EF4-FFF2-40B4-BE49-F238E27FC236}">
                  <a16:creationId xmlns:a16="http://schemas.microsoft.com/office/drawing/2014/main" id="{43382919-A750-44F5-8229-1A9CC430F00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6432" y="654728"/>
              <a:ext cx="6699518" cy="1536195"/>
            </a:xfrm>
            <a:prstGeom prst="rect">
              <a:avLst/>
            </a:prstGeom>
          </p:spPr>
        </p:pic>
        <p:pic>
          <p:nvPicPr>
            <p:cNvPr id="27" name="Picture 26">
              <a:extLst>
                <a:ext uri="{FF2B5EF4-FFF2-40B4-BE49-F238E27FC236}">
                  <a16:creationId xmlns:a16="http://schemas.microsoft.com/office/drawing/2014/main" id="{6BA9DB8F-4615-4726-8A71-C95B033532A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6929" y="654728"/>
              <a:ext cx="1213835" cy="1536195"/>
            </a:xfrm>
            <a:prstGeom prst="rect">
              <a:avLst/>
            </a:prstGeom>
          </p:spPr>
        </p:pic>
      </p:grpSp>
      <p:pic>
        <p:nvPicPr>
          <p:cNvPr id="28" name="Graphic 27">
            <a:extLst>
              <a:ext uri="{FF2B5EF4-FFF2-40B4-BE49-F238E27FC236}">
                <a16:creationId xmlns:a16="http://schemas.microsoft.com/office/drawing/2014/main" id="{631B075D-B6C8-4D6D-BE94-EE3E61580A5C}"/>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8229602" y="891887"/>
            <a:ext cx="3352799" cy="564502"/>
          </a:xfrm>
          <a:prstGeom prst="rect">
            <a:avLst/>
          </a:prstGeom>
        </p:spPr>
      </p:pic>
      <p:sp>
        <p:nvSpPr>
          <p:cNvPr id="20" name="Rectangle 19">
            <a:extLst>
              <a:ext uri="{FF2B5EF4-FFF2-40B4-BE49-F238E27FC236}">
                <a16:creationId xmlns:a16="http://schemas.microsoft.com/office/drawing/2014/main" id="{016A2C75-C776-4F04-9BD4-23167AE7E003}"/>
              </a:ext>
            </a:extLst>
          </p:cNvPr>
          <p:cNvSpPr/>
          <p:nvPr/>
        </p:nvSpPr>
        <p:spPr>
          <a:xfrm>
            <a:off x="-1418771" y="167535"/>
            <a:ext cx="1342571" cy="46628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lIns="34290" rIns="34290" rtlCol="0" anchor="ctr">
            <a:spAutoFit/>
          </a:bodyPr>
          <a:lstStyle/>
          <a:p>
            <a:pPr algn="ctr">
              <a:lnSpc>
                <a:spcPct val="90000"/>
              </a:lnSpc>
            </a:pPr>
            <a:r>
              <a:rPr lang="en-US" sz="1350" dirty="0">
                <a:latin typeface="Arial Narrow" panose="020B0606020202030204" pitchFamily="34" charset="0"/>
              </a:rPr>
              <a:t>Animation is on master layout</a:t>
            </a:r>
          </a:p>
        </p:txBody>
      </p:sp>
      <p:sp>
        <p:nvSpPr>
          <p:cNvPr id="6" name="Text Placeholder 5">
            <a:extLst>
              <a:ext uri="{FF2B5EF4-FFF2-40B4-BE49-F238E27FC236}">
                <a16:creationId xmlns:a16="http://schemas.microsoft.com/office/drawing/2014/main" id="{92614BF9-1905-48E1-B49D-9615E04BF28F}"/>
              </a:ext>
            </a:extLst>
          </p:cNvPr>
          <p:cNvSpPr>
            <a:spLocks noGrp="1"/>
          </p:cNvSpPr>
          <p:nvPr>
            <p:ph type="body" sz="quarter" idx="10" hasCustomPrompt="1"/>
          </p:nvPr>
        </p:nvSpPr>
        <p:spPr>
          <a:xfrm>
            <a:off x="3101947" y="3522914"/>
            <a:ext cx="8451876" cy="3068391"/>
          </a:xfrm>
        </p:spPr>
        <p:txBody>
          <a:bodyPr>
            <a:normAutofit/>
          </a:bodyPr>
          <a:lstStyle>
            <a:lvl1pPr>
              <a:spcBef>
                <a:spcPts val="1800"/>
              </a:spcBef>
              <a:defRPr sz="2000"/>
            </a:lvl1pPr>
            <a:lvl2pPr>
              <a:spcBef>
                <a:spcPts val="1200"/>
              </a:spcBef>
              <a:defRPr sz="2000"/>
            </a:lvl2pPr>
            <a:lvl3pPr>
              <a:spcBef>
                <a:spcPts val="600"/>
              </a:spcBef>
              <a:defRPr sz="2000"/>
            </a:lvl3pPr>
            <a:lvl4pPr>
              <a:spcBef>
                <a:spcPts val="600"/>
              </a:spcBef>
              <a:defRPr sz="2000"/>
            </a:lvl4pPr>
            <a:lvl5pPr>
              <a:spcBef>
                <a:spcPts val="600"/>
              </a:spcBef>
              <a:defRPr sz="2000"/>
            </a:lvl5pPr>
          </a:lstStyle>
          <a:p>
            <a:pPr lvl="0"/>
            <a:r>
              <a:rPr lang="en-US" dirty="0"/>
              <a:t>&lt; Subordinate info, if you have any, goes here &gt;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Rectangle 23">
            <a:extLst>
              <a:ext uri="{FF2B5EF4-FFF2-40B4-BE49-F238E27FC236}">
                <a16:creationId xmlns:a16="http://schemas.microsoft.com/office/drawing/2014/main" id="{F1F8C3C9-4318-4A50-96C8-BCBFA35DE970}"/>
              </a:ext>
            </a:extLst>
          </p:cNvPr>
          <p:cNvSpPr/>
          <p:nvPr userDrawn="1"/>
        </p:nvSpPr>
        <p:spPr bwMode="gray">
          <a:xfrm>
            <a:off x="-139698" y="6419565"/>
            <a:ext cx="12331700" cy="4431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7" name="Date Placeholder 6">
            <a:extLst>
              <a:ext uri="{FF2B5EF4-FFF2-40B4-BE49-F238E27FC236}">
                <a16:creationId xmlns:a16="http://schemas.microsoft.com/office/drawing/2014/main" id="{AB41CCCD-276D-497B-B9F5-1B3F502BF3E7}"/>
              </a:ext>
            </a:extLst>
          </p:cNvPr>
          <p:cNvSpPr>
            <a:spLocks noGrp="1"/>
          </p:cNvSpPr>
          <p:nvPr>
            <p:ph type="dt" sz="half" idx="11"/>
          </p:nvPr>
        </p:nvSpPr>
        <p:spPr>
          <a:xfrm>
            <a:off x="9038605" y="6694079"/>
            <a:ext cx="1462043" cy="138499"/>
          </a:xfrm>
          <a:prstGeom prst="rect">
            <a:avLst/>
          </a:prstGeom>
        </p:spPr>
        <p:txBody>
          <a:bodyPr/>
          <a:lstStyle/>
          <a:p>
            <a:r>
              <a:rPr lang="en-US"/>
              <a:t>3/28/2021</a:t>
            </a:r>
            <a:endParaRPr lang="en-US" dirty="0"/>
          </a:p>
        </p:txBody>
      </p:sp>
      <p:sp>
        <p:nvSpPr>
          <p:cNvPr id="8" name="Footer Placeholder 7">
            <a:extLst>
              <a:ext uri="{FF2B5EF4-FFF2-40B4-BE49-F238E27FC236}">
                <a16:creationId xmlns:a16="http://schemas.microsoft.com/office/drawing/2014/main" id="{41F3E741-086C-43FA-A56A-6E171685D3DF}"/>
              </a:ext>
            </a:extLst>
          </p:cNvPr>
          <p:cNvSpPr>
            <a:spLocks noGrp="1"/>
          </p:cNvSpPr>
          <p:nvPr>
            <p:ph type="ftr" sz="quarter" idx="12"/>
          </p:nvPr>
        </p:nvSpPr>
        <p:spPr/>
        <p:txBody>
          <a:bodyPr/>
          <a:lstStyle/>
          <a:p>
            <a:r>
              <a:rPr lang="en-US"/>
              <a:t>AIA CA Series - Make The Grade: Photovoltaics (PV) and All-Electric Design Considerations</a:t>
            </a:r>
            <a:endParaRPr lang="en-US" dirty="0"/>
          </a:p>
        </p:txBody>
      </p:sp>
      <p:sp>
        <p:nvSpPr>
          <p:cNvPr id="9" name="Slide Number Placeholder 8">
            <a:extLst>
              <a:ext uri="{FF2B5EF4-FFF2-40B4-BE49-F238E27FC236}">
                <a16:creationId xmlns:a16="http://schemas.microsoft.com/office/drawing/2014/main" id="{449E96F0-3654-4E19-A950-F7CD02CFB72F}"/>
              </a:ext>
            </a:extLst>
          </p:cNvPr>
          <p:cNvSpPr>
            <a:spLocks noGrp="1"/>
          </p:cNvSpPr>
          <p:nvPr>
            <p:ph type="sldNum" sz="quarter" idx="13"/>
          </p:nvPr>
        </p:nvSpPr>
        <p:spPr/>
        <p:txBody>
          <a:bodyPr/>
          <a:lstStyle/>
          <a:p>
            <a:fld id="{2D546CA2-C1D2-4324-9E39-7858381B15B9}" type="slidenum">
              <a:rPr lang="en-US" smtClean="0"/>
              <a:pPr/>
              <a:t>‹#›</a:t>
            </a:fld>
            <a:endParaRPr lang="en-US" dirty="0"/>
          </a:p>
        </p:txBody>
      </p:sp>
      <p:sp>
        <p:nvSpPr>
          <p:cNvPr id="31" name="Title 1">
            <a:extLst>
              <a:ext uri="{FF2B5EF4-FFF2-40B4-BE49-F238E27FC236}">
                <a16:creationId xmlns:a16="http://schemas.microsoft.com/office/drawing/2014/main" id="{4C94CF61-B73E-443C-9888-E384C702CD0E}"/>
              </a:ext>
            </a:extLst>
          </p:cNvPr>
          <p:cNvSpPr>
            <a:spLocks noGrp="1"/>
          </p:cNvSpPr>
          <p:nvPr>
            <p:ph type="ctrTitle" hasCustomPrompt="1"/>
          </p:nvPr>
        </p:nvSpPr>
        <p:spPr>
          <a:xfrm>
            <a:off x="3101951" y="2409966"/>
            <a:ext cx="8451876" cy="838435"/>
          </a:xfrm>
        </p:spPr>
        <p:txBody>
          <a:bodyPr wrap="square" tIns="0" anchor="b" anchorCtr="0">
            <a:spAutoFit/>
          </a:bodyPr>
          <a:lstStyle>
            <a:lvl1pPr>
              <a:defRPr sz="3200" b="0" spc="-53" baseline="0">
                <a:ln>
                  <a:noFill/>
                </a:ln>
                <a:solidFill>
                  <a:schemeClr val="accent5"/>
                </a:solidFill>
                <a:latin typeface="+mj-lt"/>
              </a:defRPr>
            </a:lvl1pPr>
          </a:lstStyle>
          <a:p>
            <a:r>
              <a:rPr lang="en-US" dirty="0"/>
              <a:t>&lt; 5 ANIMATED Section Title &gt; </a:t>
            </a:r>
            <a:r>
              <a:rPr lang="en-US" dirty="0">
                <a:latin typeface="+mj-lt"/>
              </a:rPr>
              <a:t>(Neutral) </a:t>
            </a:r>
            <a:r>
              <a:rPr lang="en-US" dirty="0"/>
              <a:t>Click to enter Title</a:t>
            </a:r>
          </a:p>
        </p:txBody>
      </p:sp>
      <p:sp>
        <p:nvSpPr>
          <p:cNvPr id="15" name="Freeform 5">
            <a:extLst>
              <a:ext uri="{FF2B5EF4-FFF2-40B4-BE49-F238E27FC236}">
                <a16:creationId xmlns:a16="http://schemas.microsoft.com/office/drawing/2014/main" id="{7C677A6A-1401-4E9B-8CCB-890D417E2C32}"/>
              </a:ext>
            </a:extLst>
          </p:cNvPr>
          <p:cNvSpPr>
            <a:spLocks noChangeAspect="1"/>
          </p:cNvSpPr>
          <p:nvPr userDrawn="1"/>
        </p:nvSpPr>
        <p:spPr bwMode="auto">
          <a:xfrm>
            <a:off x="11693088" y="6443529"/>
            <a:ext cx="444387" cy="367486"/>
          </a:xfrm>
          <a:custGeom>
            <a:avLst/>
            <a:gdLst>
              <a:gd name="T0" fmla="*/ 2402 w 2850"/>
              <a:gd name="T1" fmla="*/ 1175 h 3141"/>
              <a:gd name="T2" fmla="*/ 2402 w 2850"/>
              <a:gd name="T3" fmla="*/ 1175 h 3141"/>
              <a:gd name="T4" fmla="*/ 1421 w 2850"/>
              <a:gd name="T5" fmla="*/ 0 h 3141"/>
              <a:gd name="T6" fmla="*/ 445 w 2850"/>
              <a:gd name="T7" fmla="*/ 1175 h 3141"/>
              <a:gd name="T8" fmla="*/ 0 w 2850"/>
              <a:gd name="T9" fmla="*/ 2028 h 3141"/>
              <a:gd name="T10" fmla="*/ 710 w 2850"/>
              <a:gd name="T11" fmla="*/ 2689 h 3141"/>
              <a:gd name="T12" fmla="*/ 1096 w 2850"/>
              <a:gd name="T13" fmla="*/ 2605 h 3141"/>
              <a:gd name="T14" fmla="*/ 1383 w 2850"/>
              <a:gd name="T15" fmla="*/ 1393 h 3141"/>
              <a:gd name="T16" fmla="*/ 1421 w 2850"/>
              <a:gd name="T17" fmla="*/ 295 h 3141"/>
              <a:gd name="T18" fmla="*/ 1594 w 2850"/>
              <a:gd name="T19" fmla="*/ 1453 h 3141"/>
              <a:gd name="T20" fmla="*/ 1131 w 2850"/>
              <a:gd name="T21" fmla="*/ 3141 h 3141"/>
              <a:gd name="T22" fmla="*/ 1700 w 2850"/>
              <a:gd name="T23" fmla="*/ 3141 h 3141"/>
              <a:gd name="T24" fmla="*/ 1582 w 2850"/>
              <a:gd name="T25" fmla="*/ 2623 h 3141"/>
              <a:gd name="T26" fmla="*/ 2137 w 2850"/>
              <a:gd name="T27" fmla="*/ 2733 h 3141"/>
              <a:gd name="T28" fmla="*/ 2848 w 2850"/>
              <a:gd name="T29" fmla="*/ 2031 h 3141"/>
              <a:gd name="T30" fmla="*/ 2402 w 2850"/>
              <a:gd name="T31" fmla="*/ 1175 h 3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50" h="3141">
                <a:moveTo>
                  <a:pt x="2402" y="1175"/>
                </a:moveTo>
                <a:lnTo>
                  <a:pt x="2402" y="1175"/>
                </a:lnTo>
                <a:lnTo>
                  <a:pt x="1421" y="0"/>
                </a:lnTo>
                <a:lnTo>
                  <a:pt x="445" y="1175"/>
                </a:lnTo>
                <a:cubicBezTo>
                  <a:pt x="445" y="1175"/>
                  <a:pt x="0" y="1664"/>
                  <a:pt x="0" y="2028"/>
                </a:cubicBezTo>
                <a:cubicBezTo>
                  <a:pt x="0" y="2454"/>
                  <a:pt x="374" y="2689"/>
                  <a:pt x="710" y="2689"/>
                </a:cubicBezTo>
                <a:cubicBezTo>
                  <a:pt x="895" y="2689"/>
                  <a:pt x="1008" y="2647"/>
                  <a:pt x="1096" y="2605"/>
                </a:cubicBezTo>
                <a:cubicBezTo>
                  <a:pt x="1098" y="2595"/>
                  <a:pt x="1290" y="2150"/>
                  <a:pt x="1383" y="1393"/>
                </a:cubicBezTo>
                <a:cubicBezTo>
                  <a:pt x="1452" y="832"/>
                  <a:pt x="1421" y="295"/>
                  <a:pt x="1421" y="295"/>
                </a:cubicBezTo>
                <a:cubicBezTo>
                  <a:pt x="1421" y="295"/>
                  <a:pt x="1592" y="793"/>
                  <a:pt x="1594" y="1453"/>
                </a:cubicBezTo>
                <a:cubicBezTo>
                  <a:pt x="1594" y="2114"/>
                  <a:pt x="1231" y="3037"/>
                  <a:pt x="1131" y="3141"/>
                </a:cubicBezTo>
                <a:lnTo>
                  <a:pt x="1700" y="3141"/>
                </a:lnTo>
                <a:cubicBezTo>
                  <a:pt x="1486" y="2967"/>
                  <a:pt x="1467" y="2620"/>
                  <a:pt x="1582" y="2623"/>
                </a:cubicBezTo>
                <a:cubicBezTo>
                  <a:pt x="1685" y="2625"/>
                  <a:pt x="1800" y="2731"/>
                  <a:pt x="2137" y="2733"/>
                </a:cubicBezTo>
                <a:cubicBezTo>
                  <a:pt x="2476" y="2733"/>
                  <a:pt x="2850" y="2428"/>
                  <a:pt x="2848" y="2031"/>
                </a:cubicBezTo>
                <a:cubicBezTo>
                  <a:pt x="2848" y="1667"/>
                  <a:pt x="2402" y="1175"/>
                  <a:pt x="2402" y="1175"/>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sz="1800" dirty="0"/>
          </a:p>
        </p:txBody>
      </p:sp>
    </p:spTree>
    <p:extLst>
      <p:ext uri="{BB962C8B-B14F-4D97-AF65-F5344CB8AC3E}">
        <p14:creationId xmlns:p14="http://schemas.microsoft.com/office/powerpoint/2010/main" val="2137213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00"/>
                                        <p:tgtEl>
                                          <p:spTgt spid="23"/>
                                        </p:tgtEl>
                                      </p:cBhvr>
                                    </p:animEffect>
                                  </p:childTnLst>
                                </p:cTn>
                              </p:par>
                              <p:par>
                                <p:cTn id="8" presetID="22" presetClass="entr" presetSubtype="8" fill="hold" nodeType="withEffect">
                                  <p:stCondLst>
                                    <p:cond delay="500"/>
                                  </p:stCondLst>
                                  <p:childTnLst>
                                    <p:set>
                                      <p:cBhvr>
                                        <p:cTn id="9" dur="1" fill="hold">
                                          <p:stCondLst>
                                            <p:cond delay="0"/>
                                          </p:stCondLst>
                                        </p:cTn>
                                        <p:tgtEl>
                                          <p:spTgt spid="28"/>
                                        </p:tgtEl>
                                        <p:attrNameLst>
                                          <p:attrName>style.visibility</p:attrName>
                                        </p:attrNameLst>
                                      </p:cBhvr>
                                      <p:to>
                                        <p:strVal val="visible"/>
                                      </p:to>
                                    </p:set>
                                    <p:animEffect transition="in" filter="wipe(left)">
                                      <p:cBhvr>
                                        <p:cTn id="10" dur="500"/>
                                        <p:tgtEl>
                                          <p:spTgt spid="28"/>
                                        </p:tgtEl>
                                      </p:cBhvr>
                                    </p:animEffect>
                                  </p:childTnLst>
                                </p:cTn>
                              </p:par>
                              <p:par>
                                <p:cTn id="11" presetID="22" presetClass="entr" presetSubtype="1" fill="hold" grpId="0" nodeType="withEffect">
                                  <p:stCondLst>
                                    <p:cond delay="1300"/>
                                  </p:stCondLst>
                                  <p:childTnLst>
                                    <p:set>
                                      <p:cBhvr>
                                        <p:cTn id="12" dur="1" fill="hold">
                                          <p:stCondLst>
                                            <p:cond delay="0"/>
                                          </p:stCondLst>
                                        </p:cTn>
                                        <p:tgtEl>
                                          <p:spTgt spid="6"/>
                                        </p:tgtEl>
                                        <p:attrNameLst>
                                          <p:attrName>style.visibility</p:attrName>
                                        </p:attrNameLst>
                                      </p:cBhvr>
                                      <p:to>
                                        <p:strVal val="visible"/>
                                      </p:to>
                                    </p:set>
                                    <p:animEffect transition="in" filter="wipe(up)">
                                      <p:cBhvr>
                                        <p:cTn id="13" dur="1000"/>
                                        <p:tgtEl>
                                          <p:spTgt spid="6"/>
                                        </p:tgtEl>
                                      </p:cBhvr>
                                    </p:animEffect>
                                  </p:childTnLst>
                                </p:cTn>
                              </p:par>
                              <p:par>
                                <p:cTn id="14" presetID="22" presetClass="entr" presetSubtype="1" fill="hold" grpId="0" nodeType="withEffect">
                                  <p:stCondLst>
                                    <p:cond delay="900"/>
                                  </p:stCondLst>
                                  <p:childTnLst>
                                    <p:set>
                                      <p:cBhvr>
                                        <p:cTn id="15" dur="1" fill="hold">
                                          <p:stCondLst>
                                            <p:cond delay="0"/>
                                          </p:stCondLst>
                                        </p:cTn>
                                        <p:tgtEl>
                                          <p:spTgt spid="31"/>
                                        </p:tgtEl>
                                        <p:attrNameLst>
                                          <p:attrName>style.visibility</p:attrName>
                                        </p:attrNameLst>
                                      </p:cBhvr>
                                      <p:to>
                                        <p:strVal val="visible"/>
                                      </p:to>
                                    </p:set>
                                    <p:animEffect transition="in" filter="wipe(up)">
                                      <p:cBhvr>
                                        <p:cTn id="16" dur="7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tmplLst>
          <p:tmpl>
            <p:tnLst>
              <p:par>
                <p:cTn presetID="22" presetClass="entr" presetSubtype="1" fill="hold" nodeType="withEffect">
                  <p:stCondLst>
                    <p:cond delay="1300"/>
                  </p:stCondLst>
                  <p:childTnLst>
                    <p:set>
                      <p:cBhvr>
                        <p:cTn dur="1" fill="hold">
                          <p:stCondLst>
                            <p:cond delay="0"/>
                          </p:stCondLst>
                        </p:cTn>
                        <p:tgtEl>
                          <p:spTgt spid="6"/>
                        </p:tgtEl>
                        <p:attrNameLst>
                          <p:attrName>style.visibility</p:attrName>
                        </p:attrNameLst>
                      </p:cBhvr>
                      <p:to>
                        <p:strVal val="visible"/>
                      </p:to>
                    </p:set>
                    <p:animEffect transition="in" filter="wipe(up)">
                      <p:cBhvr>
                        <p:cTn dur="1000"/>
                        <p:tgtEl>
                          <p:spTgt spid="6"/>
                        </p:tgtEl>
                      </p:cBhvr>
                    </p:animEffect>
                  </p:childTnLst>
                </p:cTn>
              </p:par>
            </p:tnLst>
          </p:tmpl>
        </p:tmplLst>
      </p:bldP>
      <p:bldP spid="31" grpId="0"/>
    </p:bldLst>
  </p:timing>
  <p:extLst>
    <p:ext uri="{DCECCB84-F9BA-43D5-87BE-67443E8EF086}">
      <p15:sldGuideLst xmlns:p15="http://schemas.microsoft.com/office/powerpoint/2012/main">
        <p15:guide id="1" pos="1458">
          <p15:clr>
            <a:srgbClr val="FBAE40"/>
          </p15:clr>
        </p15:guide>
        <p15:guide id="2" pos="531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5-B ANIMATED Section Title">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1BA56BC4-CADE-4F58-B4F6-53D2E4B6D024}"/>
              </a:ext>
            </a:extLst>
          </p:cNvPr>
          <p:cNvGrpSpPr/>
          <p:nvPr userDrawn="1"/>
        </p:nvGrpSpPr>
        <p:grpSpPr>
          <a:xfrm>
            <a:off x="-1" y="654729"/>
            <a:ext cx="8778356" cy="1536195"/>
            <a:chOff x="1240215" y="653960"/>
            <a:chExt cx="7238445" cy="1806585"/>
          </a:xfrm>
        </p:grpSpPr>
        <p:pic>
          <p:nvPicPr>
            <p:cNvPr id="17" name="Picture 16">
              <a:extLst>
                <a:ext uri="{FF2B5EF4-FFF2-40B4-BE49-F238E27FC236}">
                  <a16:creationId xmlns:a16="http://schemas.microsoft.com/office/drawing/2014/main" id="{D1F41FB9-B213-4732-9D83-969CE738F47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359650" y="653960"/>
              <a:ext cx="1119010" cy="1805817"/>
            </a:xfrm>
            <a:prstGeom prst="rect">
              <a:avLst/>
            </a:prstGeom>
          </p:spPr>
        </p:pic>
        <p:pic>
          <p:nvPicPr>
            <p:cNvPr id="18" name="Picture 17">
              <a:extLst>
                <a:ext uri="{FF2B5EF4-FFF2-40B4-BE49-F238E27FC236}">
                  <a16:creationId xmlns:a16="http://schemas.microsoft.com/office/drawing/2014/main" id="{D338532E-BAB0-47A6-8BE2-E08B987A9835}"/>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2907292" y="654728"/>
              <a:ext cx="4461150" cy="1805817"/>
            </a:xfrm>
            <a:prstGeom prst="rect">
              <a:avLst/>
            </a:prstGeom>
          </p:spPr>
        </p:pic>
        <p:pic>
          <p:nvPicPr>
            <p:cNvPr id="19" name="Picture 18">
              <a:extLst>
                <a:ext uri="{FF2B5EF4-FFF2-40B4-BE49-F238E27FC236}">
                  <a16:creationId xmlns:a16="http://schemas.microsoft.com/office/drawing/2014/main" id="{262905D6-DEBC-4CEC-B01E-6FA95617E201}"/>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240215" y="654728"/>
              <a:ext cx="1691010" cy="1805817"/>
            </a:xfrm>
            <a:prstGeom prst="rect">
              <a:avLst/>
            </a:prstGeom>
          </p:spPr>
        </p:pic>
      </p:grpSp>
      <p:pic>
        <p:nvPicPr>
          <p:cNvPr id="28" name="Graphic 27">
            <a:extLst>
              <a:ext uri="{FF2B5EF4-FFF2-40B4-BE49-F238E27FC236}">
                <a16:creationId xmlns:a16="http://schemas.microsoft.com/office/drawing/2014/main" id="{631B075D-B6C8-4D6D-BE94-EE3E61580A5C}"/>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8229602" y="891887"/>
            <a:ext cx="3352799" cy="564502"/>
          </a:xfrm>
          <a:prstGeom prst="rect">
            <a:avLst/>
          </a:prstGeom>
        </p:spPr>
      </p:pic>
      <p:sp>
        <p:nvSpPr>
          <p:cNvPr id="20" name="Rectangle 19">
            <a:extLst>
              <a:ext uri="{FF2B5EF4-FFF2-40B4-BE49-F238E27FC236}">
                <a16:creationId xmlns:a16="http://schemas.microsoft.com/office/drawing/2014/main" id="{016A2C75-C776-4F04-9BD4-23167AE7E003}"/>
              </a:ext>
            </a:extLst>
          </p:cNvPr>
          <p:cNvSpPr/>
          <p:nvPr/>
        </p:nvSpPr>
        <p:spPr>
          <a:xfrm>
            <a:off x="-1418771" y="167535"/>
            <a:ext cx="1342571" cy="46628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lIns="34290" rIns="34290" rtlCol="0" anchor="ctr">
            <a:spAutoFit/>
          </a:bodyPr>
          <a:lstStyle/>
          <a:p>
            <a:pPr algn="ctr">
              <a:lnSpc>
                <a:spcPct val="90000"/>
              </a:lnSpc>
            </a:pPr>
            <a:r>
              <a:rPr lang="en-US" sz="1350" dirty="0">
                <a:latin typeface="Arial Narrow" panose="020B0606020202030204" pitchFamily="34" charset="0"/>
              </a:rPr>
              <a:t>Animation is on master layout</a:t>
            </a:r>
          </a:p>
        </p:txBody>
      </p:sp>
      <p:sp>
        <p:nvSpPr>
          <p:cNvPr id="6" name="Text Placeholder 5">
            <a:extLst>
              <a:ext uri="{FF2B5EF4-FFF2-40B4-BE49-F238E27FC236}">
                <a16:creationId xmlns:a16="http://schemas.microsoft.com/office/drawing/2014/main" id="{92614BF9-1905-48E1-B49D-9615E04BF28F}"/>
              </a:ext>
            </a:extLst>
          </p:cNvPr>
          <p:cNvSpPr>
            <a:spLocks noGrp="1"/>
          </p:cNvSpPr>
          <p:nvPr>
            <p:ph type="body" sz="quarter" idx="10" hasCustomPrompt="1"/>
          </p:nvPr>
        </p:nvSpPr>
        <p:spPr>
          <a:xfrm>
            <a:off x="3101947" y="3522914"/>
            <a:ext cx="8451876" cy="3068391"/>
          </a:xfrm>
        </p:spPr>
        <p:txBody>
          <a:bodyPr>
            <a:normAutofit/>
          </a:bodyPr>
          <a:lstStyle>
            <a:lvl1pPr>
              <a:spcBef>
                <a:spcPts val="1800"/>
              </a:spcBef>
              <a:defRPr sz="2000"/>
            </a:lvl1pPr>
            <a:lvl2pPr>
              <a:spcBef>
                <a:spcPts val="1200"/>
              </a:spcBef>
              <a:defRPr sz="2000"/>
            </a:lvl2pPr>
            <a:lvl3pPr>
              <a:spcBef>
                <a:spcPts val="600"/>
              </a:spcBef>
              <a:defRPr sz="2000"/>
            </a:lvl3pPr>
            <a:lvl4pPr>
              <a:spcBef>
                <a:spcPts val="600"/>
              </a:spcBef>
              <a:defRPr sz="2000"/>
            </a:lvl4pPr>
            <a:lvl5pPr>
              <a:spcBef>
                <a:spcPts val="600"/>
              </a:spcBef>
              <a:defRPr sz="2000"/>
            </a:lvl5pPr>
          </a:lstStyle>
          <a:p>
            <a:pPr lvl="0"/>
            <a:r>
              <a:rPr lang="en-US" dirty="0"/>
              <a:t>&lt; Subordinate info, if you have any, goes here &gt;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Rectangle 23">
            <a:extLst>
              <a:ext uri="{FF2B5EF4-FFF2-40B4-BE49-F238E27FC236}">
                <a16:creationId xmlns:a16="http://schemas.microsoft.com/office/drawing/2014/main" id="{F1F8C3C9-4318-4A50-96C8-BCBFA35DE970}"/>
              </a:ext>
            </a:extLst>
          </p:cNvPr>
          <p:cNvSpPr/>
          <p:nvPr userDrawn="1"/>
        </p:nvSpPr>
        <p:spPr bwMode="gray">
          <a:xfrm>
            <a:off x="-139698" y="6419565"/>
            <a:ext cx="12331700" cy="4431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7" name="Date Placeholder 6">
            <a:extLst>
              <a:ext uri="{FF2B5EF4-FFF2-40B4-BE49-F238E27FC236}">
                <a16:creationId xmlns:a16="http://schemas.microsoft.com/office/drawing/2014/main" id="{AB41CCCD-276D-497B-B9F5-1B3F502BF3E7}"/>
              </a:ext>
            </a:extLst>
          </p:cNvPr>
          <p:cNvSpPr>
            <a:spLocks noGrp="1"/>
          </p:cNvSpPr>
          <p:nvPr>
            <p:ph type="dt" sz="half" idx="11"/>
          </p:nvPr>
        </p:nvSpPr>
        <p:spPr>
          <a:xfrm>
            <a:off x="9038605" y="6694079"/>
            <a:ext cx="1462043" cy="138499"/>
          </a:xfrm>
          <a:prstGeom prst="rect">
            <a:avLst/>
          </a:prstGeom>
        </p:spPr>
        <p:txBody>
          <a:bodyPr/>
          <a:lstStyle/>
          <a:p>
            <a:r>
              <a:rPr lang="en-US"/>
              <a:t>3/28/2021</a:t>
            </a:r>
            <a:endParaRPr lang="en-US" dirty="0"/>
          </a:p>
        </p:txBody>
      </p:sp>
      <p:sp>
        <p:nvSpPr>
          <p:cNvPr id="8" name="Footer Placeholder 7">
            <a:extLst>
              <a:ext uri="{FF2B5EF4-FFF2-40B4-BE49-F238E27FC236}">
                <a16:creationId xmlns:a16="http://schemas.microsoft.com/office/drawing/2014/main" id="{41F3E741-086C-43FA-A56A-6E171685D3DF}"/>
              </a:ext>
            </a:extLst>
          </p:cNvPr>
          <p:cNvSpPr>
            <a:spLocks noGrp="1"/>
          </p:cNvSpPr>
          <p:nvPr>
            <p:ph type="ftr" sz="quarter" idx="12"/>
          </p:nvPr>
        </p:nvSpPr>
        <p:spPr/>
        <p:txBody>
          <a:bodyPr/>
          <a:lstStyle/>
          <a:p>
            <a:r>
              <a:rPr lang="en-US"/>
              <a:t>AIA CA Series - Make The Grade: Photovoltaics (PV) and All-Electric Design Considerations</a:t>
            </a:r>
            <a:endParaRPr lang="en-US" dirty="0"/>
          </a:p>
        </p:txBody>
      </p:sp>
      <p:sp>
        <p:nvSpPr>
          <p:cNvPr id="9" name="Slide Number Placeholder 8">
            <a:extLst>
              <a:ext uri="{FF2B5EF4-FFF2-40B4-BE49-F238E27FC236}">
                <a16:creationId xmlns:a16="http://schemas.microsoft.com/office/drawing/2014/main" id="{449E96F0-3654-4E19-A950-F7CD02CFB72F}"/>
              </a:ext>
            </a:extLst>
          </p:cNvPr>
          <p:cNvSpPr>
            <a:spLocks noGrp="1"/>
          </p:cNvSpPr>
          <p:nvPr>
            <p:ph type="sldNum" sz="quarter" idx="13"/>
          </p:nvPr>
        </p:nvSpPr>
        <p:spPr/>
        <p:txBody>
          <a:bodyPr/>
          <a:lstStyle/>
          <a:p>
            <a:fld id="{2D546CA2-C1D2-4324-9E39-7858381B15B9}" type="slidenum">
              <a:rPr lang="en-US" smtClean="0"/>
              <a:pPr/>
              <a:t>‹#›</a:t>
            </a:fld>
            <a:endParaRPr lang="en-US" dirty="0"/>
          </a:p>
        </p:txBody>
      </p:sp>
      <p:sp>
        <p:nvSpPr>
          <p:cNvPr id="31" name="Title 1">
            <a:extLst>
              <a:ext uri="{FF2B5EF4-FFF2-40B4-BE49-F238E27FC236}">
                <a16:creationId xmlns:a16="http://schemas.microsoft.com/office/drawing/2014/main" id="{4C94CF61-B73E-443C-9888-E384C702CD0E}"/>
              </a:ext>
            </a:extLst>
          </p:cNvPr>
          <p:cNvSpPr>
            <a:spLocks noGrp="1"/>
          </p:cNvSpPr>
          <p:nvPr>
            <p:ph type="ctrTitle" hasCustomPrompt="1"/>
          </p:nvPr>
        </p:nvSpPr>
        <p:spPr>
          <a:xfrm>
            <a:off x="3101951" y="2409966"/>
            <a:ext cx="8451876" cy="838435"/>
          </a:xfrm>
        </p:spPr>
        <p:txBody>
          <a:bodyPr wrap="square" tIns="0" anchor="b" anchorCtr="0">
            <a:spAutoFit/>
          </a:bodyPr>
          <a:lstStyle>
            <a:lvl1pPr>
              <a:defRPr sz="3200" b="0" spc="-53" baseline="0">
                <a:ln>
                  <a:noFill/>
                </a:ln>
                <a:solidFill>
                  <a:schemeClr val="accent5"/>
                </a:solidFill>
                <a:latin typeface="+mj-lt"/>
              </a:defRPr>
            </a:lvl1pPr>
          </a:lstStyle>
          <a:p>
            <a:r>
              <a:rPr lang="en-US" dirty="0"/>
              <a:t>&lt; 5-B ANIMATED Section Title &gt; </a:t>
            </a:r>
            <a:r>
              <a:rPr lang="en-US" dirty="0">
                <a:latin typeface="+mj-lt"/>
              </a:rPr>
              <a:t>(Neutral) </a:t>
            </a:r>
            <a:r>
              <a:rPr lang="en-US" dirty="0"/>
              <a:t>Click to enter Title</a:t>
            </a:r>
          </a:p>
        </p:txBody>
      </p:sp>
      <p:sp>
        <p:nvSpPr>
          <p:cNvPr id="15" name="Freeform 5">
            <a:extLst>
              <a:ext uri="{FF2B5EF4-FFF2-40B4-BE49-F238E27FC236}">
                <a16:creationId xmlns:a16="http://schemas.microsoft.com/office/drawing/2014/main" id="{7C677A6A-1401-4E9B-8CCB-890D417E2C32}"/>
              </a:ext>
            </a:extLst>
          </p:cNvPr>
          <p:cNvSpPr>
            <a:spLocks noChangeAspect="1"/>
          </p:cNvSpPr>
          <p:nvPr userDrawn="1"/>
        </p:nvSpPr>
        <p:spPr bwMode="auto">
          <a:xfrm>
            <a:off x="11693088" y="6443529"/>
            <a:ext cx="444387" cy="367486"/>
          </a:xfrm>
          <a:custGeom>
            <a:avLst/>
            <a:gdLst>
              <a:gd name="T0" fmla="*/ 2402 w 2850"/>
              <a:gd name="T1" fmla="*/ 1175 h 3141"/>
              <a:gd name="T2" fmla="*/ 2402 w 2850"/>
              <a:gd name="T3" fmla="*/ 1175 h 3141"/>
              <a:gd name="T4" fmla="*/ 1421 w 2850"/>
              <a:gd name="T5" fmla="*/ 0 h 3141"/>
              <a:gd name="T6" fmla="*/ 445 w 2850"/>
              <a:gd name="T7" fmla="*/ 1175 h 3141"/>
              <a:gd name="T8" fmla="*/ 0 w 2850"/>
              <a:gd name="T9" fmla="*/ 2028 h 3141"/>
              <a:gd name="T10" fmla="*/ 710 w 2850"/>
              <a:gd name="T11" fmla="*/ 2689 h 3141"/>
              <a:gd name="T12" fmla="*/ 1096 w 2850"/>
              <a:gd name="T13" fmla="*/ 2605 h 3141"/>
              <a:gd name="T14" fmla="*/ 1383 w 2850"/>
              <a:gd name="T15" fmla="*/ 1393 h 3141"/>
              <a:gd name="T16" fmla="*/ 1421 w 2850"/>
              <a:gd name="T17" fmla="*/ 295 h 3141"/>
              <a:gd name="T18" fmla="*/ 1594 w 2850"/>
              <a:gd name="T19" fmla="*/ 1453 h 3141"/>
              <a:gd name="T20" fmla="*/ 1131 w 2850"/>
              <a:gd name="T21" fmla="*/ 3141 h 3141"/>
              <a:gd name="T22" fmla="*/ 1700 w 2850"/>
              <a:gd name="T23" fmla="*/ 3141 h 3141"/>
              <a:gd name="T24" fmla="*/ 1582 w 2850"/>
              <a:gd name="T25" fmla="*/ 2623 h 3141"/>
              <a:gd name="T26" fmla="*/ 2137 w 2850"/>
              <a:gd name="T27" fmla="*/ 2733 h 3141"/>
              <a:gd name="T28" fmla="*/ 2848 w 2850"/>
              <a:gd name="T29" fmla="*/ 2031 h 3141"/>
              <a:gd name="T30" fmla="*/ 2402 w 2850"/>
              <a:gd name="T31" fmla="*/ 1175 h 3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50" h="3141">
                <a:moveTo>
                  <a:pt x="2402" y="1175"/>
                </a:moveTo>
                <a:lnTo>
                  <a:pt x="2402" y="1175"/>
                </a:lnTo>
                <a:lnTo>
                  <a:pt x="1421" y="0"/>
                </a:lnTo>
                <a:lnTo>
                  <a:pt x="445" y="1175"/>
                </a:lnTo>
                <a:cubicBezTo>
                  <a:pt x="445" y="1175"/>
                  <a:pt x="0" y="1664"/>
                  <a:pt x="0" y="2028"/>
                </a:cubicBezTo>
                <a:cubicBezTo>
                  <a:pt x="0" y="2454"/>
                  <a:pt x="374" y="2689"/>
                  <a:pt x="710" y="2689"/>
                </a:cubicBezTo>
                <a:cubicBezTo>
                  <a:pt x="895" y="2689"/>
                  <a:pt x="1008" y="2647"/>
                  <a:pt x="1096" y="2605"/>
                </a:cubicBezTo>
                <a:cubicBezTo>
                  <a:pt x="1098" y="2595"/>
                  <a:pt x="1290" y="2150"/>
                  <a:pt x="1383" y="1393"/>
                </a:cubicBezTo>
                <a:cubicBezTo>
                  <a:pt x="1452" y="832"/>
                  <a:pt x="1421" y="295"/>
                  <a:pt x="1421" y="295"/>
                </a:cubicBezTo>
                <a:cubicBezTo>
                  <a:pt x="1421" y="295"/>
                  <a:pt x="1592" y="793"/>
                  <a:pt x="1594" y="1453"/>
                </a:cubicBezTo>
                <a:cubicBezTo>
                  <a:pt x="1594" y="2114"/>
                  <a:pt x="1231" y="3037"/>
                  <a:pt x="1131" y="3141"/>
                </a:cubicBezTo>
                <a:lnTo>
                  <a:pt x="1700" y="3141"/>
                </a:lnTo>
                <a:cubicBezTo>
                  <a:pt x="1486" y="2967"/>
                  <a:pt x="1467" y="2620"/>
                  <a:pt x="1582" y="2623"/>
                </a:cubicBezTo>
                <a:cubicBezTo>
                  <a:pt x="1685" y="2625"/>
                  <a:pt x="1800" y="2731"/>
                  <a:pt x="2137" y="2733"/>
                </a:cubicBezTo>
                <a:cubicBezTo>
                  <a:pt x="2476" y="2733"/>
                  <a:pt x="2850" y="2428"/>
                  <a:pt x="2848" y="2031"/>
                </a:cubicBezTo>
                <a:cubicBezTo>
                  <a:pt x="2848" y="1667"/>
                  <a:pt x="2402" y="1175"/>
                  <a:pt x="2402" y="1175"/>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sz="1800" dirty="0"/>
          </a:p>
        </p:txBody>
      </p:sp>
    </p:spTree>
    <p:extLst>
      <p:ext uri="{BB962C8B-B14F-4D97-AF65-F5344CB8AC3E}">
        <p14:creationId xmlns:p14="http://schemas.microsoft.com/office/powerpoint/2010/main" val="3163747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50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22" presetClass="entr" presetSubtype="1" fill="hold" grpId="0" nodeType="withEffect">
                                  <p:stCondLst>
                                    <p:cond delay="1300"/>
                                  </p:stCondLst>
                                  <p:childTnLst>
                                    <p:set>
                                      <p:cBhvr>
                                        <p:cTn id="9" dur="1" fill="hold">
                                          <p:stCondLst>
                                            <p:cond delay="0"/>
                                          </p:stCondLst>
                                        </p:cTn>
                                        <p:tgtEl>
                                          <p:spTgt spid="6"/>
                                        </p:tgtEl>
                                        <p:attrNameLst>
                                          <p:attrName>style.visibility</p:attrName>
                                        </p:attrNameLst>
                                      </p:cBhvr>
                                      <p:to>
                                        <p:strVal val="visible"/>
                                      </p:to>
                                    </p:set>
                                    <p:animEffect transition="in" filter="wipe(up)">
                                      <p:cBhvr>
                                        <p:cTn id="10" dur="1000"/>
                                        <p:tgtEl>
                                          <p:spTgt spid="6"/>
                                        </p:tgtEl>
                                      </p:cBhvr>
                                    </p:animEffect>
                                  </p:childTnLst>
                                </p:cTn>
                              </p:par>
                              <p:par>
                                <p:cTn id="11" presetID="22" presetClass="entr" presetSubtype="1" fill="hold" grpId="0" nodeType="withEffect">
                                  <p:stCondLst>
                                    <p:cond delay="900"/>
                                  </p:stCondLst>
                                  <p:childTnLst>
                                    <p:set>
                                      <p:cBhvr>
                                        <p:cTn id="12" dur="1" fill="hold">
                                          <p:stCondLst>
                                            <p:cond delay="0"/>
                                          </p:stCondLst>
                                        </p:cTn>
                                        <p:tgtEl>
                                          <p:spTgt spid="31"/>
                                        </p:tgtEl>
                                        <p:attrNameLst>
                                          <p:attrName>style.visibility</p:attrName>
                                        </p:attrNameLst>
                                      </p:cBhvr>
                                      <p:to>
                                        <p:strVal val="visible"/>
                                      </p:to>
                                    </p:set>
                                    <p:animEffect transition="in" filter="wipe(up)">
                                      <p:cBhvr>
                                        <p:cTn id="13" dur="700"/>
                                        <p:tgtEl>
                                          <p:spTgt spid="31"/>
                                        </p:tgtEl>
                                      </p:cBhvr>
                                    </p:animEffect>
                                  </p:childTnLst>
                                </p:cTn>
                              </p:par>
                              <p:par>
                                <p:cTn id="14" presetID="22" presetClass="entr" presetSubtype="8"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left)">
                                      <p:cBhvr>
                                        <p:cTn id="16" dur="7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tmplLst>
          <p:tmpl>
            <p:tnLst>
              <p:par>
                <p:cTn presetID="22" presetClass="entr" presetSubtype="1" fill="hold" nodeType="withEffect">
                  <p:stCondLst>
                    <p:cond delay="1300"/>
                  </p:stCondLst>
                  <p:childTnLst>
                    <p:set>
                      <p:cBhvr>
                        <p:cTn dur="1" fill="hold">
                          <p:stCondLst>
                            <p:cond delay="0"/>
                          </p:stCondLst>
                        </p:cTn>
                        <p:tgtEl>
                          <p:spTgt spid="6"/>
                        </p:tgtEl>
                        <p:attrNameLst>
                          <p:attrName>style.visibility</p:attrName>
                        </p:attrNameLst>
                      </p:cBhvr>
                      <p:to>
                        <p:strVal val="visible"/>
                      </p:to>
                    </p:set>
                    <p:animEffect transition="in" filter="wipe(up)">
                      <p:cBhvr>
                        <p:cTn dur="1000"/>
                        <p:tgtEl>
                          <p:spTgt spid="6"/>
                        </p:tgtEl>
                      </p:cBhvr>
                    </p:animEffect>
                  </p:childTnLst>
                </p:cTn>
              </p:par>
            </p:tnLst>
          </p:tmpl>
        </p:tmplLst>
      </p:bldP>
      <p:bldP spid="31" grpId="0"/>
    </p:bldLst>
  </p:timing>
  <p:extLst>
    <p:ext uri="{DCECCB84-F9BA-43D5-87BE-67443E8EF086}">
      <p15:sldGuideLst xmlns:p15="http://schemas.microsoft.com/office/powerpoint/2012/main">
        <p15:guide id="1" pos="1458">
          <p15:clr>
            <a:srgbClr val="FBAE40"/>
          </p15:clr>
        </p15:guide>
        <p15:guide id="2" pos="531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6 ANIMATED Section Title">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F1F8C3C9-4318-4A50-96C8-BCBFA35DE970}"/>
              </a:ext>
            </a:extLst>
          </p:cNvPr>
          <p:cNvSpPr/>
          <p:nvPr/>
        </p:nvSpPr>
        <p:spPr>
          <a:xfrm>
            <a:off x="-139698" y="6419565"/>
            <a:ext cx="12331700" cy="4431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5" name="Freeform 31">
            <a:extLst>
              <a:ext uri="{FF2B5EF4-FFF2-40B4-BE49-F238E27FC236}">
                <a16:creationId xmlns:a16="http://schemas.microsoft.com/office/drawing/2014/main" id="{2CB40AB8-F5F7-45C3-81D3-6A283717602A}"/>
              </a:ext>
            </a:extLst>
          </p:cNvPr>
          <p:cNvSpPr>
            <a:spLocks/>
          </p:cNvSpPr>
          <p:nvPr userDrawn="1"/>
        </p:nvSpPr>
        <p:spPr bwMode="auto">
          <a:xfrm flipH="1">
            <a:off x="10364873" y="457200"/>
            <a:ext cx="1219200" cy="5764356"/>
          </a:xfrm>
          <a:custGeom>
            <a:avLst/>
            <a:gdLst>
              <a:gd name="T0" fmla="*/ 0 w 981"/>
              <a:gd name="T1" fmla="*/ 1615 h 3229"/>
              <a:gd name="T2" fmla="*/ 223 w 981"/>
              <a:gd name="T3" fmla="*/ 1571 h 3229"/>
              <a:gd name="T4" fmla="*/ 356 w 981"/>
              <a:gd name="T5" fmla="*/ 1558 h 3229"/>
              <a:gd name="T6" fmla="*/ 215 w 981"/>
              <a:gd name="T7" fmla="*/ 1387 h 3229"/>
              <a:gd name="T8" fmla="*/ 38 w 981"/>
              <a:gd name="T9" fmla="*/ 1144 h 3229"/>
              <a:gd name="T10" fmla="*/ 352 w 981"/>
              <a:gd name="T11" fmla="*/ 1399 h 3229"/>
              <a:gd name="T12" fmla="*/ 436 w 981"/>
              <a:gd name="T13" fmla="*/ 1476 h 3229"/>
              <a:gd name="T14" fmla="*/ 436 w 981"/>
              <a:gd name="T15" fmla="*/ 1343 h 3229"/>
              <a:gd name="T16" fmla="*/ 490 w 981"/>
              <a:gd name="T17" fmla="*/ 0 h 3229"/>
              <a:gd name="T18" fmla="*/ 545 w 981"/>
              <a:gd name="T19" fmla="*/ 1343 h 3229"/>
              <a:gd name="T20" fmla="*/ 545 w 981"/>
              <a:gd name="T21" fmla="*/ 1476 h 3229"/>
              <a:gd name="T22" fmla="*/ 629 w 981"/>
              <a:gd name="T23" fmla="*/ 1399 h 3229"/>
              <a:gd name="T24" fmla="*/ 943 w 981"/>
              <a:gd name="T25" fmla="*/ 1144 h 3229"/>
              <a:gd name="T26" fmla="*/ 766 w 981"/>
              <a:gd name="T27" fmla="*/ 1387 h 3229"/>
              <a:gd name="T28" fmla="*/ 625 w 981"/>
              <a:gd name="T29" fmla="*/ 1558 h 3229"/>
              <a:gd name="T30" fmla="*/ 758 w 981"/>
              <a:gd name="T31" fmla="*/ 1571 h 3229"/>
              <a:gd name="T32" fmla="*/ 981 w 981"/>
              <a:gd name="T33" fmla="*/ 1615 h 3229"/>
              <a:gd name="T34" fmla="*/ 758 w 981"/>
              <a:gd name="T35" fmla="*/ 1658 h 3229"/>
              <a:gd name="T36" fmla="*/ 625 w 981"/>
              <a:gd name="T37" fmla="*/ 1671 h 3229"/>
              <a:gd name="T38" fmla="*/ 766 w 981"/>
              <a:gd name="T39" fmla="*/ 1842 h 3229"/>
              <a:gd name="T40" fmla="*/ 943 w 981"/>
              <a:gd name="T41" fmla="*/ 2085 h 3229"/>
              <a:gd name="T42" fmla="*/ 629 w 981"/>
              <a:gd name="T43" fmla="*/ 1830 h 3229"/>
              <a:gd name="T44" fmla="*/ 545 w 981"/>
              <a:gd name="T45" fmla="*/ 1753 h 3229"/>
              <a:gd name="T46" fmla="*/ 545 w 981"/>
              <a:gd name="T47" fmla="*/ 1887 h 3229"/>
              <a:gd name="T48" fmla="*/ 490 w 981"/>
              <a:gd name="T49" fmla="*/ 3229 h 3229"/>
              <a:gd name="T50" fmla="*/ 436 w 981"/>
              <a:gd name="T51" fmla="*/ 1887 h 3229"/>
              <a:gd name="T52" fmla="*/ 436 w 981"/>
              <a:gd name="T53" fmla="*/ 1753 h 3229"/>
              <a:gd name="T54" fmla="*/ 352 w 981"/>
              <a:gd name="T55" fmla="*/ 1830 h 3229"/>
              <a:gd name="T56" fmla="*/ 38 w 981"/>
              <a:gd name="T57" fmla="*/ 2085 h 3229"/>
              <a:gd name="T58" fmla="*/ 215 w 981"/>
              <a:gd name="T59" fmla="*/ 1842 h 3229"/>
              <a:gd name="T60" fmla="*/ 356 w 981"/>
              <a:gd name="T61" fmla="*/ 1671 h 3229"/>
              <a:gd name="T62" fmla="*/ 223 w 981"/>
              <a:gd name="T63" fmla="*/ 1658 h 3229"/>
              <a:gd name="T64" fmla="*/ 0 w 981"/>
              <a:gd name="T65" fmla="*/ 1615 h 3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81" h="3229">
                <a:moveTo>
                  <a:pt x="0" y="1615"/>
                </a:moveTo>
                <a:cubicBezTo>
                  <a:pt x="68" y="1595"/>
                  <a:pt x="152" y="1579"/>
                  <a:pt x="223" y="1571"/>
                </a:cubicBezTo>
                <a:cubicBezTo>
                  <a:pt x="267" y="1566"/>
                  <a:pt x="312" y="1562"/>
                  <a:pt x="356" y="1558"/>
                </a:cubicBezTo>
                <a:cubicBezTo>
                  <a:pt x="309" y="1501"/>
                  <a:pt x="261" y="1445"/>
                  <a:pt x="215" y="1387"/>
                </a:cubicBezTo>
                <a:cubicBezTo>
                  <a:pt x="152" y="1310"/>
                  <a:pt x="93" y="1230"/>
                  <a:pt x="38" y="1144"/>
                </a:cubicBezTo>
                <a:cubicBezTo>
                  <a:pt x="152" y="1228"/>
                  <a:pt x="245" y="1302"/>
                  <a:pt x="352" y="1399"/>
                </a:cubicBezTo>
                <a:lnTo>
                  <a:pt x="436" y="1476"/>
                </a:lnTo>
                <a:lnTo>
                  <a:pt x="436" y="1343"/>
                </a:lnTo>
                <a:cubicBezTo>
                  <a:pt x="435" y="880"/>
                  <a:pt x="462" y="474"/>
                  <a:pt x="490" y="0"/>
                </a:cubicBezTo>
                <a:cubicBezTo>
                  <a:pt x="519" y="474"/>
                  <a:pt x="546" y="880"/>
                  <a:pt x="545" y="1343"/>
                </a:cubicBezTo>
                <a:lnTo>
                  <a:pt x="545" y="1476"/>
                </a:lnTo>
                <a:lnTo>
                  <a:pt x="629" y="1399"/>
                </a:lnTo>
                <a:cubicBezTo>
                  <a:pt x="736" y="1302"/>
                  <a:pt x="829" y="1228"/>
                  <a:pt x="943" y="1144"/>
                </a:cubicBezTo>
                <a:cubicBezTo>
                  <a:pt x="888" y="1230"/>
                  <a:pt x="829" y="1310"/>
                  <a:pt x="766" y="1387"/>
                </a:cubicBezTo>
                <a:cubicBezTo>
                  <a:pt x="720" y="1445"/>
                  <a:pt x="672" y="1501"/>
                  <a:pt x="625" y="1558"/>
                </a:cubicBezTo>
                <a:cubicBezTo>
                  <a:pt x="669" y="1562"/>
                  <a:pt x="714" y="1566"/>
                  <a:pt x="758" y="1571"/>
                </a:cubicBezTo>
                <a:cubicBezTo>
                  <a:pt x="829" y="1579"/>
                  <a:pt x="912" y="1595"/>
                  <a:pt x="981" y="1615"/>
                </a:cubicBezTo>
                <a:cubicBezTo>
                  <a:pt x="912" y="1635"/>
                  <a:pt x="829" y="1650"/>
                  <a:pt x="758" y="1658"/>
                </a:cubicBezTo>
                <a:cubicBezTo>
                  <a:pt x="714" y="1663"/>
                  <a:pt x="669" y="1667"/>
                  <a:pt x="625" y="1671"/>
                </a:cubicBezTo>
                <a:cubicBezTo>
                  <a:pt x="672" y="1728"/>
                  <a:pt x="720" y="1784"/>
                  <a:pt x="766" y="1842"/>
                </a:cubicBezTo>
                <a:cubicBezTo>
                  <a:pt x="829" y="1920"/>
                  <a:pt x="888" y="1999"/>
                  <a:pt x="943" y="2085"/>
                </a:cubicBezTo>
                <a:cubicBezTo>
                  <a:pt x="829" y="2001"/>
                  <a:pt x="736" y="1927"/>
                  <a:pt x="629" y="1830"/>
                </a:cubicBezTo>
                <a:lnTo>
                  <a:pt x="545" y="1753"/>
                </a:lnTo>
                <a:lnTo>
                  <a:pt x="545" y="1887"/>
                </a:lnTo>
                <a:cubicBezTo>
                  <a:pt x="546" y="2350"/>
                  <a:pt x="519" y="2756"/>
                  <a:pt x="490" y="3229"/>
                </a:cubicBezTo>
                <a:cubicBezTo>
                  <a:pt x="462" y="2756"/>
                  <a:pt x="435" y="2350"/>
                  <a:pt x="436" y="1887"/>
                </a:cubicBezTo>
                <a:lnTo>
                  <a:pt x="436" y="1753"/>
                </a:lnTo>
                <a:lnTo>
                  <a:pt x="352" y="1830"/>
                </a:lnTo>
                <a:cubicBezTo>
                  <a:pt x="245" y="1927"/>
                  <a:pt x="152" y="2001"/>
                  <a:pt x="38" y="2085"/>
                </a:cubicBezTo>
                <a:cubicBezTo>
                  <a:pt x="93" y="1999"/>
                  <a:pt x="152" y="1920"/>
                  <a:pt x="215" y="1842"/>
                </a:cubicBezTo>
                <a:cubicBezTo>
                  <a:pt x="261" y="1784"/>
                  <a:pt x="309" y="1728"/>
                  <a:pt x="356" y="1671"/>
                </a:cubicBezTo>
                <a:cubicBezTo>
                  <a:pt x="312" y="1667"/>
                  <a:pt x="267" y="1663"/>
                  <a:pt x="223" y="1658"/>
                </a:cubicBezTo>
                <a:cubicBezTo>
                  <a:pt x="152" y="1650"/>
                  <a:pt x="68" y="1635"/>
                  <a:pt x="0" y="1615"/>
                </a:cubicBezTo>
                <a:close/>
              </a:path>
            </a:pathLst>
          </a:custGeom>
          <a:solidFill>
            <a:schemeClr val="bg1"/>
          </a:solidFill>
          <a:ln>
            <a:noFill/>
          </a:ln>
          <a:effectLst>
            <a:outerShdw blurRad="101600" sx="102000" sy="102000" algn="ctr" rotWithShape="0">
              <a:schemeClr val="accent5">
                <a:lumMod val="75000"/>
                <a:alpha val="57000"/>
              </a:schemeClr>
            </a:outerShdw>
          </a:effectLst>
        </p:spPr>
        <p:txBody>
          <a:bodyPr vert="horz" wrap="square" lIns="68580" tIns="34290" rIns="68580" bIns="34290" numCol="1" anchor="t" anchorCtr="0" compatLnSpc="1">
            <a:prstTxWarp prst="textNoShape">
              <a:avLst/>
            </a:prstTxWarp>
          </a:bodyPr>
          <a:lstStyle/>
          <a:p>
            <a:endParaRPr lang="en-US" sz="1350" u="sng" dirty="0"/>
          </a:p>
        </p:txBody>
      </p:sp>
      <p:sp>
        <p:nvSpPr>
          <p:cNvPr id="16" name="Freeform 31">
            <a:extLst>
              <a:ext uri="{FF2B5EF4-FFF2-40B4-BE49-F238E27FC236}">
                <a16:creationId xmlns:a16="http://schemas.microsoft.com/office/drawing/2014/main" id="{14825BC2-697C-47F9-9CF3-D043BB15D016}"/>
              </a:ext>
            </a:extLst>
          </p:cNvPr>
          <p:cNvSpPr>
            <a:spLocks/>
          </p:cNvSpPr>
          <p:nvPr userDrawn="1"/>
        </p:nvSpPr>
        <p:spPr bwMode="auto">
          <a:xfrm flipH="1">
            <a:off x="607928" y="457200"/>
            <a:ext cx="1219200" cy="5764356"/>
          </a:xfrm>
          <a:custGeom>
            <a:avLst/>
            <a:gdLst>
              <a:gd name="T0" fmla="*/ 0 w 981"/>
              <a:gd name="T1" fmla="*/ 1615 h 3229"/>
              <a:gd name="T2" fmla="*/ 223 w 981"/>
              <a:gd name="T3" fmla="*/ 1571 h 3229"/>
              <a:gd name="T4" fmla="*/ 356 w 981"/>
              <a:gd name="T5" fmla="*/ 1558 h 3229"/>
              <a:gd name="T6" fmla="*/ 215 w 981"/>
              <a:gd name="T7" fmla="*/ 1387 h 3229"/>
              <a:gd name="T8" fmla="*/ 38 w 981"/>
              <a:gd name="T9" fmla="*/ 1144 h 3229"/>
              <a:gd name="T10" fmla="*/ 352 w 981"/>
              <a:gd name="T11" fmla="*/ 1399 h 3229"/>
              <a:gd name="T12" fmla="*/ 436 w 981"/>
              <a:gd name="T13" fmla="*/ 1476 h 3229"/>
              <a:gd name="T14" fmla="*/ 436 w 981"/>
              <a:gd name="T15" fmla="*/ 1343 h 3229"/>
              <a:gd name="T16" fmla="*/ 490 w 981"/>
              <a:gd name="T17" fmla="*/ 0 h 3229"/>
              <a:gd name="T18" fmla="*/ 545 w 981"/>
              <a:gd name="T19" fmla="*/ 1343 h 3229"/>
              <a:gd name="T20" fmla="*/ 545 w 981"/>
              <a:gd name="T21" fmla="*/ 1476 h 3229"/>
              <a:gd name="T22" fmla="*/ 629 w 981"/>
              <a:gd name="T23" fmla="*/ 1399 h 3229"/>
              <a:gd name="T24" fmla="*/ 943 w 981"/>
              <a:gd name="T25" fmla="*/ 1144 h 3229"/>
              <a:gd name="T26" fmla="*/ 766 w 981"/>
              <a:gd name="T27" fmla="*/ 1387 h 3229"/>
              <a:gd name="T28" fmla="*/ 625 w 981"/>
              <a:gd name="T29" fmla="*/ 1558 h 3229"/>
              <a:gd name="T30" fmla="*/ 758 w 981"/>
              <a:gd name="T31" fmla="*/ 1571 h 3229"/>
              <a:gd name="T32" fmla="*/ 981 w 981"/>
              <a:gd name="T33" fmla="*/ 1615 h 3229"/>
              <a:gd name="T34" fmla="*/ 758 w 981"/>
              <a:gd name="T35" fmla="*/ 1658 h 3229"/>
              <a:gd name="T36" fmla="*/ 625 w 981"/>
              <a:gd name="T37" fmla="*/ 1671 h 3229"/>
              <a:gd name="T38" fmla="*/ 766 w 981"/>
              <a:gd name="T39" fmla="*/ 1842 h 3229"/>
              <a:gd name="T40" fmla="*/ 943 w 981"/>
              <a:gd name="T41" fmla="*/ 2085 h 3229"/>
              <a:gd name="T42" fmla="*/ 629 w 981"/>
              <a:gd name="T43" fmla="*/ 1830 h 3229"/>
              <a:gd name="T44" fmla="*/ 545 w 981"/>
              <a:gd name="T45" fmla="*/ 1753 h 3229"/>
              <a:gd name="T46" fmla="*/ 545 w 981"/>
              <a:gd name="T47" fmla="*/ 1887 h 3229"/>
              <a:gd name="T48" fmla="*/ 490 w 981"/>
              <a:gd name="T49" fmla="*/ 3229 h 3229"/>
              <a:gd name="T50" fmla="*/ 436 w 981"/>
              <a:gd name="T51" fmla="*/ 1887 h 3229"/>
              <a:gd name="T52" fmla="*/ 436 w 981"/>
              <a:gd name="T53" fmla="*/ 1753 h 3229"/>
              <a:gd name="T54" fmla="*/ 352 w 981"/>
              <a:gd name="T55" fmla="*/ 1830 h 3229"/>
              <a:gd name="T56" fmla="*/ 38 w 981"/>
              <a:gd name="T57" fmla="*/ 2085 h 3229"/>
              <a:gd name="T58" fmla="*/ 215 w 981"/>
              <a:gd name="T59" fmla="*/ 1842 h 3229"/>
              <a:gd name="T60" fmla="*/ 356 w 981"/>
              <a:gd name="T61" fmla="*/ 1671 h 3229"/>
              <a:gd name="T62" fmla="*/ 223 w 981"/>
              <a:gd name="T63" fmla="*/ 1658 h 3229"/>
              <a:gd name="T64" fmla="*/ 0 w 981"/>
              <a:gd name="T65" fmla="*/ 1615 h 3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81" h="3229">
                <a:moveTo>
                  <a:pt x="0" y="1615"/>
                </a:moveTo>
                <a:cubicBezTo>
                  <a:pt x="68" y="1595"/>
                  <a:pt x="152" y="1579"/>
                  <a:pt x="223" y="1571"/>
                </a:cubicBezTo>
                <a:cubicBezTo>
                  <a:pt x="267" y="1566"/>
                  <a:pt x="312" y="1562"/>
                  <a:pt x="356" y="1558"/>
                </a:cubicBezTo>
                <a:cubicBezTo>
                  <a:pt x="309" y="1501"/>
                  <a:pt x="261" y="1445"/>
                  <a:pt x="215" y="1387"/>
                </a:cubicBezTo>
                <a:cubicBezTo>
                  <a:pt x="152" y="1310"/>
                  <a:pt x="93" y="1230"/>
                  <a:pt x="38" y="1144"/>
                </a:cubicBezTo>
                <a:cubicBezTo>
                  <a:pt x="152" y="1228"/>
                  <a:pt x="245" y="1302"/>
                  <a:pt x="352" y="1399"/>
                </a:cubicBezTo>
                <a:lnTo>
                  <a:pt x="436" y="1476"/>
                </a:lnTo>
                <a:lnTo>
                  <a:pt x="436" y="1343"/>
                </a:lnTo>
                <a:cubicBezTo>
                  <a:pt x="435" y="880"/>
                  <a:pt x="462" y="474"/>
                  <a:pt x="490" y="0"/>
                </a:cubicBezTo>
                <a:cubicBezTo>
                  <a:pt x="519" y="474"/>
                  <a:pt x="546" y="880"/>
                  <a:pt x="545" y="1343"/>
                </a:cubicBezTo>
                <a:lnTo>
                  <a:pt x="545" y="1476"/>
                </a:lnTo>
                <a:lnTo>
                  <a:pt x="629" y="1399"/>
                </a:lnTo>
                <a:cubicBezTo>
                  <a:pt x="736" y="1302"/>
                  <a:pt x="829" y="1228"/>
                  <a:pt x="943" y="1144"/>
                </a:cubicBezTo>
                <a:cubicBezTo>
                  <a:pt x="888" y="1230"/>
                  <a:pt x="829" y="1310"/>
                  <a:pt x="766" y="1387"/>
                </a:cubicBezTo>
                <a:cubicBezTo>
                  <a:pt x="720" y="1445"/>
                  <a:pt x="672" y="1501"/>
                  <a:pt x="625" y="1558"/>
                </a:cubicBezTo>
                <a:cubicBezTo>
                  <a:pt x="669" y="1562"/>
                  <a:pt x="714" y="1566"/>
                  <a:pt x="758" y="1571"/>
                </a:cubicBezTo>
                <a:cubicBezTo>
                  <a:pt x="829" y="1579"/>
                  <a:pt x="912" y="1595"/>
                  <a:pt x="981" y="1615"/>
                </a:cubicBezTo>
                <a:cubicBezTo>
                  <a:pt x="912" y="1635"/>
                  <a:pt x="829" y="1650"/>
                  <a:pt x="758" y="1658"/>
                </a:cubicBezTo>
                <a:cubicBezTo>
                  <a:pt x="714" y="1663"/>
                  <a:pt x="669" y="1667"/>
                  <a:pt x="625" y="1671"/>
                </a:cubicBezTo>
                <a:cubicBezTo>
                  <a:pt x="672" y="1728"/>
                  <a:pt x="720" y="1784"/>
                  <a:pt x="766" y="1842"/>
                </a:cubicBezTo>
                <a:cubicBezTo>
                  <a:pt x="829" y="1920"/>
                  <a:pt x="888" y="1999"/>
                  <a:pt x="943" y="2085"/>
                </a:cubicBezTo>
                <a:cubicBezTo>
                  <a:pt x="829" y="2001"/>
                  <a:pt x="736" y="1927"/>
                  <a:pt x="629" y="1830"/>
                </a:cubicBezTo>
                <a:lnTo>
                  <a:pt x="545" y="1753"/>
                </a:lnTo>
                <a:lnTo>
                  <a:pt x="545" y="1887"/>
                </a:lnTo>
                <a:cubicBezTo>
                  <a:pt x="546" y="2350"/>
                  <a:pt x="519" y="2756"/>
                  <a:pt x="490" y="3229"/>
                </a:cubicBezTo>
                <a:cubicBezTo>
                  <a:pt x="462" y="2756"/>
                  <a:pt x="435" y="2350"/>
                  <a:pt x="436" y="1887"/>
                </a:cubicBezTo>
                <a:lnTo>
                  <a:pt x="436" y="1753"/>
                </a:lnTo>
                <a:lnTo>
                  <a:pt x="352" y="1830"/>
                </a:lnTo>
                <a:cubicBezTo>
                  <a:pt x="245" y="1927"/>
                  <a:pt x="152" y="2001"/>
                  <a:pt x="38" y="2085"/>
                </a:cubicBezTo>
                <a:cubicBezTo>
                  <a:pt x="93" y="1999"/>
                  <a:pt x="152" y="1920"/>
                  <a:pt x="215" y="1842"/>
                </a:cubicBezTo>
                <a:cubicBezTo>
                  <a:pt x="261" y="1784"/>
                  <a:pt x="309" y="1728"/>
                  <a:pt x="356" y="1671"/>
                </a:cubicBezTo>
                <a:cubicBezTo>
                  <a:pt x="312" y="1667"/>
                  <a:pt x="267" y="1663"/>
                  <a:pt x="223" y="1658"/>
                </a:cubicBezTo>
                <a:cubicBezTo>
                  <a:pt x="152" y="1650"/>
                  <a:pt x="68" y="1635"/>
                  <a:pt x="0" y="1615"/>
                </a:cubicBezTo>
                <a:close/>
              </a:path>
            </a:pathLst>
          </a:custGeom>
          <a:solidFill>
            <a:schemeClr val="bg1"/>
          </a:solidFill>
          <a:ln>
            <a:noFill/>
          </a:ln>
          <a:effectLst>
            <a:outerShdw blurRad="101600" sx="102000" sy="102000" algn="ctr" rotWithShape="0">
              <a:schemeClr val="accent5">
                <a:lumMod val="75000"/>
                <a:alpha val="57000"/>
              </a:schemeClr>
            </a:outerShdw>
          </a:effectLst>
        </p:spPr>
        <p:txBody>
          <a:bodyPr vert="horz" wrap="square" lIns="68580" tIns="34290" rIns="68580" bIns="34290" numCol="1" anchor="t" anchorCtr="0" compatLnSpc="1">
            <a:prstTxWarp prst="textNoShape">
              <a:avLst/>
            </a:prstTxWarp>
          </a:bodyPr>
          <a:lstStyle/>
          <a:p>
            <a:endParaRPr lang="en-US" sz="1350" u="sng" dirty="0"/>
          </a:p>
        </p:txBody>
      </p:sp>
      <p:grpSp>
        <p:nvGrpSpPr>
          <p:cNvPr id="17" name="Group 16">
            <a:extLst>
              <a:ext uri="{FF2B5EF4-FFF2-40B4-BE49-F238E27FC236}">
                <a16:creationId xmlns:a16="http://schemas.microsoft.com/office/drawing/2014/main" id="{D7AAEC7A-73E5-4C0A-BD9B-D659A1494C5E}"/>
              </a:ext>
            </a:extLst>
          </p:cNvPr>
          <p:cNvGrpSpPr/>
          <p:nvPr userDrawn="1"/>
        </p:nvGrpSpPr>
        <p:grpSpPr bwMode="gray">
          <a:xfrm>
            <a:off x="1279315" y="504129"/>
            <a:ext cx="9633371" cy="5883379"/>
            <a:chOff x="2816489" y="504128"/>
            <a:chExt cx="8392529" cy="5704544"/>
          </a:xfrm>
        </p:grpSpPr>
        <p:sp>
          <p:nvSpPr>
            <p:cNvPr id="18" name="Rectangle 17">
              <a:extLst>
                <a:ext uri="{FF2B5EF4-FFF2-40B4-BE49-F238E27FC236}">
                  <a16:creationId xmlns:a16="http://schemas.microsoft.com/office/drawing/2014/main" id="{06FE6A69-28E4-49E8-9141-9DCFE9C9150E}"/>
                </a:ext>
              </a:extLst>
            </p:cNvPr>
            <p:cNvSpPr/>
            <p:nvPr/>
          </p:nvSpPr>
          <p:spPr bwMode="gray">
            <a:xfrm>
              <a:off x="2816489" y="534399"/>
              <a:ext cx="8392529" cy="5674273"/>
            </a:xfrm>
            <a:prstGeom prst="rect">
              <a:avLst/>
            </a:prstGeom>
            <a:solidFill>
              <a:schemeClr val="bg1"/>
            </a:solidFill>
            <a:ln>
              <a:noFill/>
            </a:ln>
            <a:effectLst>
              <a:outerShdw blurRad="63500" sx="101000" sy="101000" algn="ctr" rotWithShape="0">
                <a:srgbClr val="8295A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5000"/>
                </a:lnSpc>
                <a:spcBef>
                  <a:spcPts val="450"/>
                </a:spcBef>
              </a:pPr>
              <a:endParaRPr lang="en-US" sz="1650" dirty="0">
                <a:solidFill>
                  <a:schemeClr val="bg1"/>
                </a:solidFill>
              </a:endParaRPr>
            </a:p>
          </p:txBody>
        </p:sp>
        <p:sp>
          <p:nvSpPr>
            <p:cNvPr id="19" name="Freeform: Shape 18">
              <a:extLst>
                <a:ext uri="{FF2B5EF4-FFF2-40B4-BE49-F238E27FC236}">
                  <a16:creationId xmlns:a16="http://schemas.microsoft.com/office/drawing/2014/main" id="{8C3769E4-9F5B-4127-896C-AA44B6926ABD}"/>
                </a:ext>
              </a:extLst>
            </p:cNvPr>
            <p:cNvSpPr/>
            <p:nvPr/>
          </p:nvSpPr>
          <p:spPr bwMode="gray">
            <a:xfrm>
              <a:off x="2816489" y="504128"/>
              <a:ext cx="8392529" cy="1732808"/>
            </a:xfrm>
            <a:custGeom>
              <a:avLst/>
              <a:gdLst>
                <a:gd name="connsiteX0" fmla="*/ 17929 w 2895600"/>
                <a:gd name="connsiteY0" fmla="*/ 0 h 860612"/>
                <a:gd name="connsiteX1" fmla="*/ 2895600 w 2895600"/>
                <a:gd name="connsiteY1" fmla="*/ 0 h 860612"/>
                <a:gd name="connsiteX2" fmla="*/ 2895600 w 2895600"/>
                <a:gd name="connsiteY2" fmla="*/ 493059 h 860612"/>
                <a:gd name="connsiteX3" fmla="*/ 0 w 2895600"/>
                <a:gd name="connsiteY3" fmla="*/ 860612 h 860612"/>
                <a:gd name="connsiteX4" fmla="*/ 17929 w 2895600"/>
                <a:gd name="connsiteY4" fmla="*/ 0 h 860612"/>
                <a:gd name="connsiteX0" fmla="*/ 6022 w 2883693"/>
                <a:gd name="connsiteY0" fmla="*/ 0 h 884425"/>
                <a:gd name="connsiteX1" fmla="*/ 2883693 w 2883693"/>
                <a:gd name="connsiteY1" fmla="*/ 0 h 884425"/>
                <a:gd name="connsiteX2" fmla="*/ 2883693 w 2883693"/>
                <a:gd name="connsiteY2" fmla="*/ 493059 h 884425"/>
                <a:gd name="connsiteX3" fmla="*/ 0 w 2883693"/>
                <a:gd name="connsiteY3" fmla="*/ 884425 h 884425"/>
                <a:gd name="connsiteX4" fmla="*/ 6022 w 2883693"/>
                <a:gd name="connsiteY4" fmla="*/ 0 h 884425"/>
                <a:gd name="connsiteX0" fmla="*/ 1260 w 2878931"/>
                <a:gd name="connsiteY0" fmla="*/ 0 h 882044"/>
                <a:gd name="connsiteX1" fmla="*/ 2878931 w 2878931"/>
                <a:gd name="connsiteY1" fmla="*/ 0 h 882044"/>
                <a:gd name="connsiteX2" fmla="*/ 2878931 w 2878931"/>
                <a:gd name="connsiteY2" fmla="*/ 493059 h 882044"/>
                <a:gd name="connsiteX3" fmla="*/ 0 w 2878931"/>
                <a:gd name="connsiteY3" fmla="*/ 882044 h 882044"/>
                <a:gd name="connsiteX4" fmla="*/ 1260 w 2878931"/>
                <a:gd name="connsiteY4" fmla="*/ 0 h 882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8931" h="882044">
                  <a:moveTo>
                    <a:pt x="1260" y="0"/>
                  </a:moveTo>
                  <a:lnTo>
                    <a:pt x="2878931" y="0"/>
                  </a:lnTo>
                  <a:lnTo>
                    <a:pt x="2878931" y="493059"/>
                  </a:lnTo>
                  <a:lnTo>
                    <a:pt x="0" y="882044"/>
                  </a:lnTo>
                  <a:cubicBezTo>
                    <a:pt x="2007" y="587236"/>
                    <a:pt x="-747" y="294808"/>
                    <a:pt x="1260" y="0"/>
                  </a:cubicBezTo>
                  <a:close/>
                </a:path>
              </a:pathLst>
            </a:custGeom>
            <a:solidFill>
              <a:schemeClr val="accent5"/>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91440" bIns="228600" rtlCol="0" anchor="ctr"/>
            <a:lstStyle/>
            <a:p>
              <a:pPr indent="85723" algn="ctr">
                <a:lnSpc>
                  <a:spcPct val="85000"/>
                </a:lnSpc>
              </a:pPr>
              <a:endParaRPr lang="en-US" sz="1200" dirty="0">
                <a:solidFill>
                  <a:schemeClr val="bg1"/>
                </a:solidFill>
                <a:latin typeface="+mj-lt"/>
              </a:endParaRPr>
            </a:p>
          </p:txBody>
        </p:sp>
        <p:sp>
          <p:nvSpPr>
            <p:cNvPr id="21" name="Freeform: Shape 20">
              <a:extLst>
                <a:ext uri="{FF2B5EF4-FFF2-40B4-BE49-F238E27FC236}">
                  <a16:creationId xmlns:a16="http://schemas.microsoft.com/office/drawing/2014/main" id="{18A87FF3-30E6-4108-845B-FE9C28EDD5EF}"/>
                </a:ext>
              </a:extLst>
            </p:cNvPr>
            <p:cNvSpPr/>
            <p:nvPr/>
          </p:nvSpPr>
          <p:spPr bwMode="gray">
            <a:xfrm>
              <a:off x="2923537" y="578439"/>
              <a:ext cx="8189140" cy="1703998"/>
            </a:xfrm>
            <a:custGeom>
              <a:avLst/>
              <a:gdLst>
                <a:gd name="connsiteX0" fmla="*/ 17929 w 2895600"/>
                <a:gd name="connsiteY0" fmla="*/ 0 h 860612"/>
                <a:gd name="connsiteX1" fmla="*/ 2895600 w 2895600"/>
                <a:gd name="connsiteY1" fmla="*/ 0 h 860612"/>
                <a:gd name="connsiteX2" fmla="*/ 2895600 w 2895600"/>
                <a:gd name="connsiteY2" fmla="*/ 493059 h 860612"/>
                <a:gd name="connsiteX3" fmla="*/ 0 w 2895600"/>
                <a:gd name="connsiteY3" fmla="*/ 860612 h 860612"/>
                <a:gd name="connsiteX4" fmla="*/ 17929 w 2895600"/>
                <a:gd name="connsiteY4" fmla="*/ 0 h 860612"/>
                <a:gd name="connsiteX0" fmla="*/ 6022 w 2883693"/>
                <a:gd name="connsiteY0" fmla="*/ 0 h 884425"/>
                <a:gd name="connsiteX1" fmla="*/ 2883693 w 2883693"/>
                <a:gd name="connsiteY1" fmla="*/ 0 h 884425"/>
                <a:gd name="connsiteX2" fmla="*/ 2883693 w 2883693"/>
                <a:gd name="connsiteY2" fmla="*/ 493059 h 884425"/>
                <a:gd name="connsiteX3" fmla="*/ 0 w 2883693"/>
                <a:gd name="connsiteY3" fmla="*/ 884425 h 884425"/>
                <a:gd name="connsiteX4" fmla="*/ 6022 w 2883693"/>
                <a:gd name="connsiteY4" fmla="*/ 0 h 884425"/>
                <a:gd name="connsiteX0" fmla="*/ 1260 w 2878931"/>
                <a:gd name="connsiteY0" fmla="*/ 0 h 882044"/>
                <a:gd name="connsiteX1" fmla="*/ 2878931 w 2878931"/>
                <a:gd name="connsiteY1" fmla="*/ 0 h 882044"/>
                <a:gd name="connsiteX2" fmla="*/ 2878931 w 2878931"/>
                <a:gd name="connsiteY2" fmla="*/ 493059 h 882044"/>
                <a:gd name="connsiteX3" fmla="*/ 0 w 2878931"/>
                <a:gd name="connsiteY3" fmla="*/ 882044 h 882044"/>
                <a:gd name="connsiteX4" fmla="*/ 1260 w 2878931"/>
                <a:gd name="connsiteY4" fmla="*/ 0 h 882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8931" h="882044">
                  <a:moveTo>
                    <a:pt x="1260" y="0"/>
                  </a:moveTo>
                  <a:lnTo>
                    <a:pt x="2878931" y="0"/>
                  </a:lnTo>
                  <a:lnTo>
                    <a:pt x="2878931" y="493059"/>
                  </a:lnTo>
                  <a:lnTo>
                    <a:pt x="0" y="882044"/>
                  </a:lnTo>
                  <a:cubicBezTo>
                    <a:pt x="2007" y="587236"/>
                    <a:pt x="-747" y="294808"/>
                    <a:pt x="1260" y="0"/>
                  </a:cubicBezTo>
                  <a:close/>
                </a:path>
              </a:pathLst>
            </a:custGeom>
            <a:noFill/>
            <a:ln w="190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91440" bIns="228600" rtlCol="0" anchor="ctr"/>
            <a:lstStyle/>
            <a:p>
              <a:pPr indent="85723" algn="ctr">
                <a:lnSpc>
                  <a:spcPct val="85000"/>
                </a:lnSpc>
              </a:pPr>
              <a:endParaRPr lang="en-US" sz="1200" dirty="0">
                <a:solidFill>
                  <a:schemeClr val="bg1"/>
                </a:solidFill>
                <a:latin typeface="+mj-lt"/>
              </a:endParaRPr>
            </a:p>
          </p:txBody>
        </p:sp>
      </p:grpSp>
      <p:sp>
        <p:nvSpPr>
          <p:cNvPr id="20" name="Rectangle 19">
            <a:extLst>
              <a:ext uri="{FF2B5EF4-FFF2-40B4-BE49-F238E27FC236}">
                <a16:creationId xmlns:a16="http://schemas.microsoft.com/office/drawing/2014/main" id="{016A2C75-C776-4F04-9BD4-23167AE7E003}"/>
              </a:ext>
            </a:extLst>
          </p:cNvPr>
          <p:cNvSpPr/>
          <p:nvPr userDrawn="1"/>
        </p:nvSpPr>
        <p:spPr>
          <a:xfrm>
            <a:off x="-1418771" y="167535"/>
            <a:ext cx="1342571" cy="46628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lIns="34290" rIns="34290" rtlCol="0" anchor="ctr">
            <a:spAutoFit/>
          </a:bodyPr>
          <a:lstStyle/>
          <a:p>
            <a:pPr algn="ctr">
              <a:lnSpc>
                <a:spcPct val="90000"/>
              </a:lnSpc>
            </a:pPr>
            <a:r>
              <a:rPr lang="en-US" sz="1350" dirty="0">
                <a:latin typeface="Arial Narrow" panose="020B0606020202030204" pitchFamily="34" charset="0"/>
              </a:rPr>
              <a:t>Animation is on master layout</a:t>
            </a:r>
          </a:p>
        </p:txBody>
      </p:sp>
      <p:sp>
        <p:nvSpPr>
          <p:cNvPr id="6" name="Text Placeholder 5">
            <a:extLst>
              <a:ext uri="{FF2B5EF4-FFF2-40B4-BE49-F238E27FC236}">
                <a16:creationId xmlns:a16="http://schemas.microsoft.com/office/drawing/2014/main" id="{92614BF9-1905-48E1-B49D-9615E04BF28F}"/>
              </a:ext>
            </a:extLst>
          </p:cNvPr>
          <p:cNvSpPr>
            <a:spLocks noGrp="1"/>
          </p:cNvSpPr>
          <p:nvPr userDrawn="1">
            <p:ph type="body" sz="quarter" idx="10" hasCustomPrompt="1"/>
          </p:nvPr>
        </p:nvSpPr>
        <p:spPr>
          <a:xfrm>
            <a:off x="1700986" y="2473446"/>
            <a:ext cx="8790031" cy="3795038"/>
          </a:xfrm>
        </p:spPr>
        <p:txBody>
          <a:bodyPr>
            <a:normAutofit/>
          </a:bodyPr>
          <a:lstStyle>
            <a:lvl1pPr>
              <a:spcBef>
                <a:spcPts val="1800"/>
              </a:spcBef>
              <a:defRPr sz="2000"/>
            </a:lvl1pPr>
            <a:lvl2pPr>
              <a:spcBef>
                <a:spcPts val="1200"/>
              </a:spcBef>
              <a:defRPr sz="2000"/>
            </a:lvl2pPr>
            <a:lvl3pPr>
              <a:spcBef>
                <a:spcPts val="600"/>
              </a:spcBef>
              <a:defRPr sz="2000"/>
            </a:lvl3pPr>
            <a:lvl4pPr>
              <a:spcBef>
                <a:spcPts val="600"/>
              </a:spcBef>
              <a:defRPr sz="2000"/>
            </a:lvl4pPr>
            <a:lvl5pPr>
              <a:spcBef>
                <a:spcPts val="600"/>
              </a:spcBef>
              <a:defRPr sz="2000"/>
            </a:lvl5pPr>
          </a:lstStyle>
          <a:p>
            <a:pPr lvl="0"/>
            <a:r>
              <a:rPr lang="en-US" dirty="0"/>
              <a:t>&lt; Subordinate info, if you have any, goes here &gt;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AB41CCCD-276D-497B-B9F5-1B3F502BF3E7}"/>
              </a:ext>
            </a:extLst>
          </p:cNvPr>
          <p:cNvSpPr>
            <a:spLocks noGrp="1"/>
          </p:cNvSpPr>
          <p:nvPr userDrawn="1">
            <p:ph type="dt" sz="half" idx="11"/>
          </p:nvPr>
        </p:nvSpPr>
        <p:spPr>
          <a:xfrm>
            <a:off x="9038605" y="6694079"/>
            <a:ext cx="1462043" cy="138499"/>
          </a:xfrm>
          <a:prstGeom prst="rect">
            <a:avLst/>
          </a:prstGeom>
        </p:spPr>
        <p:txBody>
          <a:bodyPr/>
          <a:lstStyle/>
          <a:p>
            <a:r>
              <a:rPr lang="en-US"/>
              <a:t>3/28/2021</a:t>
            </a:r>
            <a:endParaRPr lang="en-US" dirty="0"/>
          </a:p>
        </p:txBody>
      </p:sp>
      <p:sp>
        <p:nvSpPr>
          <p:cNvPr id="8" name="Footer Placeholder 7">
            <a:extLst>
              <a:ext uri="{FF2B5EF4-FFF2-40B4-BE49-F238E27FC236}">
                <a16:creationId xmlns:a16="http://schemas.microsoft.com/office/drawing/2014/main" id="{41F3E741-086C-43FA-A56A-6E171685D3DF}"/>
              </a:ext>
            </a:extLst>
          </p:cNvPr>
          <p:cNvSpPr>
            <a:spLocks noGrp="1"/>
          </p:cNvSpPr>
          <p:nvPr userDrawn="1">
            <p:ph type="ftr" sz="quarter" idx="12"/>
          </p:nvPr>
        </p:nvSpPr>
        <p:spPr/>
        <p:txBody>
          <a:bodyPr/>
          <a:lstStyle/>
          <a:p>
            <a:r>
              <a:rPr lang="en-US"/>
              <a:t>AIA CA Series - Make The Grade: Photovoltaics (PV) and All-Electric Design Considerations</a:t>
            </a:r>
            <a:endParaRPr lang="en-US" dirty="0"/>
          </a:p>
        </p:txBody>
      </p:sp>
      <p:sp>
        <p:nvSpPr>
          <p:cNvPr id="9" name="Slide Number Placeholder 8">
            <a:extLst>
              <a:ext uri="{FF2B5EF4-FFF2-40B4-BE49-F238E27FC236}">
                <a16:creationId xmlns:a16="http://schemas.microsoft.com/office/drawing/2014/main" id="{449E96F0-3654-4E19-A950-F7CD02CFB72F}"/>
              </a:ext>
            </a:extLst>
          </p:cNvPr>
          <p:cNvSpPr>
            <a:spLocks noGrp="1"/>
          </p:cNvSpPr>
          <p:nvPr userDrawn="1">
            <p:ph type="sldNum" sz="quarter" idx="13"/>
          </p:nvPr>
        </p:nvSpPr>
        <p:spPr/>
        <p:txBody>
          <a:bodyPr/>
          <a:lstStyle/>
          <a:p>
            <a:fld id="{2D546CA2-C1D2-4324-9E39-7858381B15B9}" type="slidenum">
              <a:rPr lang="en-US" smtClean="0"/>
              <a:pPr/>
              <a:t>‹#›</a:t>
            </a:fld>
            <a:endParaRPr lang="en-US" dirty="0"/>
          </a:p>
        </p:txBody>
      </p:sp>
      <p:sp>
        <p:nvSpPr>
          <p:cNvPr id="31" name="Title 1">
            <a:extLst>
              <a:ext uri="{FF2B5EF4-FFF2-40B4-BE49-F238E27FC236}">
                <a16:creationId xmlns:a16="http://schemas.microsoft.com/office/drawing/2014/main" id="{4C94CF61-B73E-443C-9888-E384C702CD0E}"/>
              </a:ext>
            </a:extLst>
          </p:cNvPr>
          <p:cNvSpPr>
            <a:spLocks noGrp="1"/>
          </p:cNvSpPr>
          <p:nvPr userDrawn="1">
            <p:ph type="ctrTitle" hasCustomPrompt="1"/>
          </p:nvPr>
        </p:nvSpPr>
        <p:spPr bwMode="gray">
          <a:xfrm>
            <a:off x="1545162" y="750958"/>
            <a:ext cx="9101679" cy="838435"/>
          </a:xfrm>
        </p:spPr>
        <p:txBody>
          <a:bodyPr wrap="square" tIns="0" anchor="ctr" anchorCtr="0">
            <a:spAutoFit/>
          </a:bodyPr>
          <a:lstStyle>
            <a:lvl1pPr algn="ctr">
              <a:defRPr sz="3200" b="0" spc="-53" baseline="0">
                <a:ln>
                  <a:noFill/>
                </a:ln>
                <a:solidFill>
                  <a:schemeClr val="bg1"/>
                </a:solidFill>
                <a:latin typeface="+mj-lt"/>
              </a:defRPr>
            </a:lvl1pPr>
          </a:lstStyle>
          <a:p>
            <a:r>
              <a:rPr lang="en-US" dirty="0"/>
              <a:t>&lt; 6 ANIMATED Section Title &gt; </a:t>
            </a:r>
            <a:r>
              <a:rPr lang="en-US" dirty="0">
                <a:latin typeface="+mj-lt"/>
              </a:rPr>
              <a:t>(Neutral) </a:t>
            </a:r>
            <a:r>
              <a:rPr lang="en-US" dirty="0"/>
              <a:t>Click to enter title</a:t>
            </a:r>
          </a:p>
        </p:txBody>
      </p:sp>
      <p:sp>
        <p:nvSpPr>
          <p:cNvPr id="23" name="Freeform 5">
            <a:extLst>
              <a:ext uri="{FF2B5EF4-FFF2-40B4-BE49-F238E27FC236}">
                <a16:creationId xmlns:a16="http://schemas.microsoft.com/office/drawing/2014/main" id="{E9FD6359-206C-4C1C-9963-4DE68F95A166}"/>
              </a:ext>
            </a:extLst>
          </p:cNvPr>
          <p:cNvSpPr>
            <a:spLocks noChangeAspect="1"/>
          </p:cNvSpPr>
          <p:nvPr userDrawn="1"/>
        </p:nvSpPr>
        <p:spPr bwMode="auto">
          <a:xfrm>
            <a:off x="11693088" y="6443529"/>
            <a:ext cx="444387" cy="367486"/>
          </a:xfrm>
          <a:custGeom>
            <a:avLst/>
            <a:gdLst>
              <a:gd name="T0" fmla="*/ 2402 w 2850"/>
              <a:gd name="T1" fmla="*/ 1175 h 3141"/>
              <a:gd name="T2" fmla="*/ 2402 w 2850"/>
              <a:gd name="T3" fmla="*/ 1175 h 3141"/>
              <a:gd name="T4" fmla="*/ 1421 w 2850"/>
              <a:gd name="T5" fmla="*/ 0 h 3141"/>
              <a:gd name="T6" fmla="*/ 445 w 2850"/>
              <a:gd name="T7" fmla="*/ 1175 h 3141"/>
              <a:gd name="T8" fmla="*/ 0 w 2850"/>
              <a:gd name="T9" fmla="*/ 2028 h 3141"/>
              <a:gd name="T10" fmla="*/ 710 w 2850"/>
              <a:gd name="T11" fmla="*/ 2689 h 3141"/>
              <a:gd name="T12" fmla="*/ 1096 w 2850"/>
              <a:gd name="T13" fmla="*/ 2605 h 3141"/>
              <a:gd name="T14" fmla="*/ 1383 w 2850"/>
              <a:gd name="T15" fmla="*/ 1393 h 3141"/>
              <a:gd name="T16" fmla="*/ 1421 w 2850"/>
              <a:gd name="T17" fmla="*/ 295 h 3141"/>
              <a:gd name="T18" fmla="*/ 1594 w 2850"/>
              <a:gd name="T19" fmla="*/ 1453 h 3141"/>
              <a:gd name="T20" fmla="*/ 1131 w 2850"/>
              <a:gd name="T21" fmla="*/ 3141 h 3141"/>
              <a:gd name="T22" fmla="*/ 1700 w 2850"/>
              <a:gd name="T23" fmla="*/ 3141 h 3141"/>
              <a:gd name="T24" fmla="*/ 1582 w 2850"/>
              <a:gd name="T25" fmla="*/ 2623 h 3141"/>
              <a:gd name="T26" fmla="*/ 2137 w 2850"/>
              <a:gd name="T27" fmla="*/ 2733 h 3141"/>
              <a:gd name="T28" fmla="*/ 2848 w 2850"/>
              <a:gd name="T29" fmla="*/ 2031 h 3141"/>
              <a:gd name="T30" fmla="*/ 2402 w 2850"/>
              <a:gd name="T31" fmla="*/ 1175 h 3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50" h="3141">
                <a:moveTo>
                  <a:pt x="2402" y="1175"/>
                </a:moveTo>
                <a:lnTo>
                  <a:pt x="2402" y="1175"/>
                </a:lnTo>
                <a:lnTo>
                  <a:pt x="1421" y="0"/>
                </a:lnTo>
                <a:lnTo>
                  <a:pt x="445" y="1175"/>
                </a:lnTo>
                <a:cubicBezTo>
                  <a:pt x="445" y="1175"/>
                  <a:pt x="0" y="1664"/>
                  <a:pt x="0" y="2028"/>
                </a:cubicBezTo>
                <a:cubicBezTo>
                  <a:pt x="0" y="2454"/>
                  <a:pt x="374" y="2689"/>
                  <a:pt x="710" y="2689"/>
                </a:cubicBezTo>
                <a:cubicBezTo>
                  <a:pt x="895" y="2689"/>
                  <a:pt x="1008" y="2647"/>
                  <a:pt x="1096" y="2605"/>
                </a:cubicBezTo>
                <a:cubicBezTo>
                  <a:pt x="1098" y="2595"/>
                  <a:pt x="1290" y="2150"/>
                  <a:pt x="1383" y="1393"/>
                </a:cubicBezTo>
                <a:cubicBezTo>
                  <a:pt x="1452" y="832"/>
                  <a:pt x="1421" y="295"/>
                  <a:pt x="1421" y="295"/>
                </a:cubicBezTo>
                <a:cubicBezTo>
                  <a:pt x="1421" y="295"/>
                  <a:pt x="1592" y="793"/>
                  <a:pt x="1594" y="1453"/>
                </a:cubicBezTo>
                <a:cubicBezTo>
                  <a:pt x="1594" y="2114"/>
                  <a:pt x="1231" y="3037"/>
                  <a:pt x="1131" y="3141"/>
                </a:cubicBezTo>
                <a:lnTo>
                  <a:pt x="1700" y="3141"/>
                </a:lnTo>
                <a:cubicBezTo>
                  <a:pt x="1486" y="2967"/>
                  <a:pt x="1467" y="2620"/>
                  <a:pt x="1582" y="2623"/>
                </a:cubicBezTo>
                <a:cubicBezTo>
                  <a:pt x="1685" y="2625"/>
                  <a:pt x="1800" y="2731"/>
                  <a:pt x="2137" y="2733"/>
                </a:cubicBezTo>
                <a:cubicBezTo>
                  <a:pt x="2476" y="2733"/>
                  <a:pt x="2850" y="2428"/>
                  <a:pt x="2848" y="2031"/>
                </a:cubicBezTo>
                <a:cubicBezTo>
                  <a:pt x="2848" y="1667"/>
                  <a:pt x="2402" y="1175"/>
                  <a:pt x="2402" y="1175"/>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sz="1800" dirty="0"/>
          </a:p>
        </p:txBody>
      </p:sp>
    </p:spTree>
    <p:extLst>
      <p:ext uri="{BB962C8B-B14F-4D97-AF65-F5344CB8AC3E}">
        <p14:creationId xmlns:p14="http://schemas.microsoft.com/office/powerpoint/2010/main" val="2835494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130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1000"/>
                                        <p:tgtEl>
                                          <p:spTgt spid="6"/>
                                        </p:tgtEl>
                                      </p:cBhvr>
                                    </p:animEffect>
                                  </p:childTnLst>
                                </p:cTn>
                              </p:par>
                              <p:par>
                                <p:cTn id="8" presetID="22" presetClass="entr" presetSubtype="1" fill="hold" grpId="0" nodeType="withEffect">
                                  <p:stCondLst>
                                    <p:cond delay="900"/>
                                  </p:stCondLst>
                                  <p:childTnLst>
                                    <p:set>
                                      <p:cBhvr>
                                        <p:cTn id="9" dur="1" fill="hold">
                                          <p:stCondLst>
                                            <p:cond delay="0"/>
                                          </p:stCondLst>
                                        </p:cTn>
                                        <p:tgtEl>
                                          <p:spTgt spid="31"/>
                                        </p:tgtEl>
                                        <p:attrNameLst>
                                          <p:attrName>style.visibility</p:attrName>
                                        </p:attrNameLst>
                                      </p:cBhvr>
                                      <p:to>
                                        <p:strVal val="visible"/>
                                      </p:to>
                                    </p:set>
                                    <p:animEffect transition="in" filter="wipe(up)">
                                      <p:cBhvr>
                                        <p:cTn id="10" dur="700"/>
                                        <p:tgtEl>
                                          <p:spTgt spid="31"/>
                                        </p:tgtEl>
                                      </p:cBhvr>
                                    </p:animEffect>
                                  </p:childTnLst>
                                </p:cTn>
                              </p:par>
                              <p:par>
                                <p:cTn id="11" presetID="20"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edge">
                                      <p:cBhvr>
                                        <p:cTn id="13" dur="2000"/>
                                        <p:tgtEl>
                                          <p:spTgt spid="17"/>
                                        </p:tgtEl>
                                      </p:cBhvr>
                                    </p:animEffect>
                                  </p:childTnLst>
                                </p:cTn>
                              </p:par>
                              <p:par>
                                <p:cTn id="14" presetID="53" presetClass="entr" presetSubtype="16" fill="hold" grpId="0" nodeType="withEffect">
                                  <p:stCondLst>
                                    <p:cond delay="800"/>
                                  </p:stCondLst>
                                  <p:childTnLst>
                                    <p:set>
                                      <p:cBhvr>
                                        <p:cTn id="15" dur="1" fill="hold">
                                          <p:stCondLst>
                                            <p:cond delay="0"/>
                                          </p:stCondLst>
                                        </p:cTn>
                                        <p:tgtEl>
                                          <p:spTgt spid="16"/>
                                        </p:tgtEl>
                                        <p:attrNameLst>
                                          <p:attrName>style.visibility</p:attrName>
                                        </p:attrNameLst>
                                      </p:cBhvr>
                                      <p:to>
                                        <p:strVal val="visible"/>
                                      </p:to>
                                    </p:set>
                                    <p:anim calcmode="lin" valueType="num">
                                      <p:cBhvr>
                                        <p:cTn id="16" dur="1100" fill="hold"/>
                                        <p:tgtEl>
                                          <p:spTgt spid="16"/>
                                        </p:tgtEl>
                                        <p:attrNameLst>
                                          <p:attrName>ppt_w</p:attrName>
                                        </p:attrNameLst>
                                      </p:cBhvr>
                                      <p:tavLst>
                                        <p:tav tm="0">
                                          <p:val>
                                            <p:fltVal val="0"/>
                                          </p:val>
                                        </p:tav>
                                        <p:tav tm="100000">
                                          <p:val>
                                            <p:strVal val="#ppt_w"/>
                                          </p:val>
                                        </p:tav>
                                      </p:tavLst>
                                    </p:anim>
                                    <p:anim calcmode="lin" valueType="num">
                                      <p:cBhvr>
                                        <p:cTn id="17" dur="1100" fill="hold"/>
                                        <p:tgtEl>
                                          <p:spTgt spid="16"/>
                                        </p:tgtEl>
                                        <p:attrNameLst>
                                          <p:attrName>ppt_h</p:attrName>
                                        </p:attrNameLst>
                                      </p:cBhvr>
                                      <p:tavLst>
                                        <p:tav tm="0">
                                          <p:val>
                                            <p:fltVal val="0"/>
                                          </p:val>
                                        </p:tav>
                                        <p:tav tm="100000">
                                          <p:val>
                                            <p:strVal val="#ppt_h"/>
                                          </p:val>
                                        </p:tav>
                                      </p:tavLst>
                                    </p:anim>
                                    <p:animEffect transition="in" filter="fade">
                                      <p:cBhvr>
                                        <p:cTn id="18" dur="1100"/>
                                        <p:tgtEl>
                                          <p:spTgt spid="16"/>
                                        </p:tgtEl>
                                      </p:cBhvr>
                                    </p:animEffect>
                                  </p:childTnLst>
                                </p:cTn>
                              </p:par>
                              <p:par>
                                <p:cTn id="19" presetID="53" presetClass="entr" presetSubtype="16" fill="hold" grpId="0" nodeType="withEffect">
                                  <p:stCondLst>
                                    <p:cond delay="800"/>
                                  </p:stCondLst>
                                  <p:childTnLst>
                                    <p:set>
                                      <p:cBhvr>
                                        <p:cTn id="20" dur="1" fill="hold">
                                          <p:stCondLst>
                                            <p:cond delay="0"/>
                                          </p:stCondLst>
                                        </p:cTn>
                                        <p:tgtEl>
                                          <p:spTgt spid="15"/>
                                        </p:tgtEl>
                                        <p:attrNameLst>
                                          <p:attrName>style.visibility</p:attrName>
                                        </p:attrNameLst>
                                      </p:cBhvr>
                                      <p:to>
                                        <p:strVal val="visible"/>
                                      </p:to>
                                    </p:set>
                                    <p:anim calcmode="lin" valueType="num">
                                      <p:cBhvr>
                                        <p:cTn id="21" dur="1100" fill="hold"/>
                                        <p:tgtEl>
                                          <p:spTgt spid="15"/>
                                        </p:tgtEl>
                                        <p:attrNameLst>
                                          <p:attrName>ppt_w</p:attrName>
                                        </p:attrNameLst>
                                      </p:cBhvr>
                                      <p:tavLst>
                                        <p:tav tm="0">
                                          <p:val>
                                            <p:fltVal val="0"/>
                                          </p:val>
                                        </p:tav>
                                        <p:tav tm="100000">
                                          <p:val>
                                            <p:strVal val="#ppt_w"/>
                                          </p:val>
                                        </p:tav>
                                      </p:tavLst>
                                    </p:anim>
                                    <p:anim calcmode="lin" valueType="num">
                                      <p:cBhvr>
                                        <p:cTn id="22" dur="1100" fill="hold"/>
                                        <p:tgtEl>
                                          <p:spTgt spid="15"/>
                                        </p:tgtEl>
                                        <p:attrNameLst>
                                          <p:attrName>ppt_h</p:attrName>
                                        </p:attrNameLst>
                                      </p:cBhvr>
                                      <p:tavLst>
                                        <p:tav tm="0">
                                          <p:val>
                                            <p:fltVal val="0"/>
                                          </p:val>
                                        </p:tav>
                                        <p:tav tm="100000">
                                          <p:val>
                                            <p:strVal val="#ppt_h"/>
                                          </p:val>
                                        </p:tav>
                                      </p:tavLst>
                                    </p:anim>
                                    <p:animEffect transition="in" filter="fade">
                                      <p:cBhvr>
                                        <p:cTn id="23" dur="11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6" grpId="0">
        <p:tmplLst>
          <p:tmpl>
            <p:tnLst>
              <p:par>
                <p:cTn presetID="22" presetClass="entr" presetSubtype="1" fill="hold" nodeType="withEffect">
                  <p:stCondLst>
                    <p:cond delay="1300"/>
                  </p:stCondLst>
                  <p:childTnLst>
                    <p:set>
                      <p:cBhvr>
                        <p:cTn dur="1" fill="hold">
                          <p:stCondLst>
                            <p:cond delay="0"/>
                          </p:stCondLst>
                        </p:cTn>
                        <p:tgtEl>
                          <p:spTgt spid="6"/>
                        </p:tgtEl>
                        <p:attrNameLst>
                          <p:attrName>style.visibility</p:attrName>
                        </p:attrNameLst>
                      </p:cBhvr>
                      <p:to>
                        <p:strVal val="visible"/>
                      </p:to>
                    </p:set>
                    <p:animEffect transition="in" filter="wipe(up)">
                      <p:cBhvr>
                        <p:cTn dur="1000"/>
                        <p:tgtEl>
                          <p:spTgt spid="6"/>
                        </p:tgtEl>
                      </p:cBhvr>
                    </p:animEffect>
                  </p:childTnLst>
                </p:cTn>
              </p:par>
            </p:tnLst>
          </p:tmpl>
        </p:tmplLst>
      </p:bldP>
      <p:bldP spid="31" grpId="0"/>
    </p:bldLst>
  </p:timing>
  <p:extLst>
    <p:ext uri="{DCECCB84-F9BA-43D5-87BE-67443E8EF086}">
      <p15:sldGuideLst xmlns:p15="http://schemas.microsoft.com/office/powerpoint/2012/main">
        <p15:guide id="1" pos="1458">
          <p15:clr>
            <a:srgbClr val="FBAE40"/>
          </p15:clr>
        </p15:guide>
        <p15:guide id="2" pos="531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7 ANIMATED Section Title">
    <p:spTree>
      <p:nvGrpSpPr>
        <p:cNvPr id="1" name=""/>
        <p:cNvGrpSpPr/>
        <p:nvPr/>
      </p:nvGrpSpPr>
      <p:grpSpPr>
        <a:xfrm>
          <a:off x="0" y="0"/>
          <a:ext cx="0" cy="0"/>
          <a:chOff x="0" y="0"/>
          <a:chExt cx="0" cy="0"/>
        </a:xfrm>
      </p:grpSpPr>
      <p:sp>
        <p:nvSpPr>
          <p:cNvPr id="25" name="Tools frame 2">
            <a:extLst>
              <a:ext uri="{FF2B5EF4-FFF2-40B4-BE49-F238E27FC236}">
                <a16:creationId xmlns:a16="http://schemas.microsoft.com/office/drawing/2014/main" id="{B2A7DFA9-D752-4E92-B1B4-C6D9E644B558}"/>
              </a:ext>
            </a:extLst>
          </p:cNvPr>
          <p:cNvSpPr/>
          <p:nvPr userDrawn="1"/>
        </p:nvSpPr>
        <p:spPr>
          <a:xfrm>
            <a:off x="160056" y="1712273"/>
            <a:ext cx="3752901" cy="4754880"/>
          </a:xfrm>
          <a:custGeom>
            <a:avLst/>
            <a:gdLst>
              <a:gd name="connsiteX0" fmla="*/ 184935 w 2301411"/>
              <a:gd name="connsiteY0" fmla="*/ 0 h 2825393"/>
              <a:gd name="connsiteX1" fmla="*/ 1982913 w 2301411"/>
              <a:gd name="connsiteY1" fmla="*/ 41096 h 2825393"/>
              <a:gd name="connsiteX2" fmla="*/ 2301411 w 2301411"/>
              <a:gd name="connsiteY2" fmla="*/ 2589087 h 2825393"/>
              <a:gd name="connsiteX3" fmla="*/ 0 w 2301411"/>
              <a:gd name="connsiteY3" fmla="*/ 2825393 h 2825393"/>
              <a:gd name="connsiteX4" fmla="*/ 184935 w 2301411"/>
              <a:gd name="connsiteY4" fmla="*/ 0 h 2825393"/>
              <a:gd name="connsiteX0" fmla="*/ 184935 w 2461458"/>
              <a:gd name="connsiteY0" fmla="*/ 0 h 2825393"/>
              <a:gd name="connsiteX1" fmla="*/ 2461458 w 2461458"/>
              <a:gd name="connsiteY1" fmla="*/ 49011 h 2825393"/>
              <a:gd name="connsiteX2" fmla="*/ 2301411 w 2461458"/>
              <a:gd name="connsiteY2" fmla="*/ 2589087 h 2825393"/>
              <a:gd name="connsiteX3" fmla="*/ 0 w 2461458"/>
              <a:gd name="connsiteY3" fmla="*/ 2825393 h 2825393"/>
              <a:gd name="connsiteX4" fmla="*/ 184935 w 2461458"/>
              <a:gd name="connsiteY4" fmla="*/ 0 h 2825393"/>
              <a:gd name="connsiteX0" fmla="*/ 184935 w 2463936"/>
              <a:gd name="connsiteY0" fmla="*/ 0 h 2825393"/>
              <a:gd name="connsiteX1" fmla="*/ 2461458 w 2463936"/>
              <a:gd name="connsiteY1" fmla="*/ 49011 h 2825393"/>
              <a:gd name="connsiteX2" fmla="*/ 2463936 w 2463936"/>
              <a:gd name="connsiteY2" fmla="*/ 2509937 h 2825393"/>
              <a:gd name="connsiteX3" fmla="*/ 0 w 2463936"/>
              <a:gd name="connsiteY3" fmla="*/ 2825393 h 2825393"/>
              <a:gd name="connsiteX4" fmla="*/ 184935 w 2463936"/>
              <a:gd name="connsiteY4" fmla="*/ 0 h 2825393"/>
              <a:gd name="connsiteX0" fmla="*/ 184935 w 2463936"/>
              <a:gd name="connsiteY0" fmla="*/ 0 h 2825393"/>
              <a:gd name="connsiteX1" fmla="*/ 2326021 w 2463936"/>
              <a:gd name="connsiteY1" fmla="*/ 41095 h 2825393"/>
              <a:gd name="connsiteX2" fmla="*/ 2463936 w 2463936"/>
              <a:gd name="connsiteY2" fmla="*/ 2509937 h 2825393"/>
              <a:gd name="connsiteX3" fmla="*/ 0 w 2463936"/>
              <a:gd name="connsiteY3" fmla="*/ 2825393 h 2825393"/>
              <a:gd name="connsiteX4" fmla="*/ 184935 w 2463936"/>
              <a:gd name="connsiteY4" fmla="*/ 0 h 2825393"/>
              <a:gd name="connsiteX0" fmla="*/ 184935 w 2472966"/>
              <a:gd name="connsiteY0" fmla="*/ 0 h 2825393"/>
              <a:gd name="connsiteX1" fmla="*/ 2326021 w 2472966"/>
              <a:gd name="connsiteY1" fmla="*/ 41095 h 2825393"/>
              <a:gd name="connsiteX2" fmla="*/ 2472966 w 2472966"/>
              <a:gd name="connsiteY2" fmla="*/ 2565343 h 2825393"/>
              <a:gd name="connsiteX3" fmla="*/ 0 w 2472966"/>
              <a:gd name="connsiteY3" fmla="*/ 2825393 h 2825393"/>
              <a:gd name="connsiteX4" fmla="*/ 184935 w 2472966"/>
              <a:gd name="connsiteY4" fmla="*/ 0 h 2825393"/>
              <a:gd name="connsiteX0" fmla="*/ 166877 w 2472966"/>
              <a:gd name="connsiteY0" fmla="*/ 0 h 2904543"/>
              <a:gd name="connsiteX1" fmla="*/ 2326021 w 2472966"/>
              <a:gd name="connsiteY1" fmla="*/ 120245 h 2904543"/>
              <a:gd name="connsiteX2" fmla="*/ 2472966 w 2472966"/>
              <a:gd name="connsiteY2" fmla="*/ 2644493 h 2904543"/>
              <a:gd name="connsiteX3" fmla="*/ 0 w 2472966"/>
              <a:gd name="connsiteY3" fmla="*/ 2904543 h 2904543"/>
              <a:gd name="connsiteX4" fmla="*/ 166877 w 2472966"/>
              <a:gd name="connsiteY4" fmla="*/ 0 h 2904543"/>
              <a:gd name="connsiteX0" fmla="*/ 166877 w 2472966"/>
              <a:gd name="connsiteY0" fmla="*/ 0 h 2904543"/>
              <a:gd name="connsiteX1" fmla="*/ 2298933 w 2472966"/>
              <a:gd name="connsiteY1" fmla="*/ 33180 h 2904543"/>
              <a:gd name="connsiteX2" fmla="*/ 2472966 w 2472966"/>
              <a:gd name="connsiteY2" fmla="*/ 2644493 h 2904543"/>
              <a:gd name="connsiteX3" fmla="*/ 0 w 2472966"/>
              <a:gd name="connsiteY3" fmla="*/ 2904543 h 2904543"/>
              <a:gd name="connsiteX4" fmla="*/ 166877 w 2472966"/>
              <a:gd name="connsiteY4" fmla="*/ 0 h 2904543"/>
              <a:gd name="connsiteX0" fmla="*/ 202993 w 2472966"/>
              <a:gd name="connsiteY0" fmla="*/ 0 h 2944117"/>
              <a:gd name="connsiteX1" fmla="*/ 2298933 w 2472966"/>
              <a:gd name="connsiteY1" fmla="*/ 72754 h 2944117"/>
              <a:gd name="connsiteX2" fmla="*/ 2472966 w 2472966"/>
              <a:gd name="connsiteY2" fmla="*/ 2684067 h 2944117"/>
              <a:gd name="connsiteX3" fmla="*/ 0 w 2472966"/>
              <a:gd name="connsiteY3" fmla="*/ 2944117 h 2944117"/>
              <a:gd name="connsiteX4" fmla="*/ 202993 w 2472966"/>
              <a:gd name="connsiteY4" fmla="*/ 0 h 2944117"/>
              <a:gd name="connsiteX0" fmla="*/ 202993 w 2472966"/>
              <a:gd name="connsiteY0" fmla="*/ 0 h 2944117"/>
              <a:gd name="connsiteX1" fmla="*/ 2262817 w 2472966"/>
              <a:gd name="connsiteY1" fmla="*/ 25264 h 2944117"/>
              <a:gd name="connsiteX2" fmla="*/ 2472966 w 2472966"/>
              <a:gd name="connsiteY2" fmla="*/ 2684067 h 2944117"/>
              <a:gd name="connsiteX3" fmla="*/ 0 w 2472966"/>
              <a:gd name="connsiteY3" fmla="*/ 2944117 h 2944117"/>
              <a:gd name="connsiteX4" fmla="*/ 202993 w 2472966"/>
              <a:gd name="connsiteY4" fmla="*/ 0 h 2944117"/>
              <a:gd name="connsiteX0" fmla="*/ 0 w 2513761"/>
              <a:gd name="connsiteY0" fmla="*/ 85546 h 2918853"/>
              <a:gd name="connsiteX1" fmla="*/ 2303612 w 2513761"/>
              <a:gd name="connsiteY1" fmla="*/ 0 h 2918853"/>
              <a:gd name="connsiteX2" fmla="*/ 2513761 w 2513761"/>
              <a:gd name="connsiteY2" fmla="*/ 2658803 h 2918853"/>
              <a:gd name="connsiteX3" fmla="*/ 40795 w 2513761"/>
              <a:gd name="connsiteY3" fmla="*/ 2918853 h 2918853"/>
              <a:gd name="connsiteX4" fmla="*/ 0 w 2513761"/>
              <a:gd name="connsiteY4" fmla="*/ 85546 h 2918853"/>
              <a:gd name="connsiteX0" fmla="*/ 0 w 2513761"/>
              <a:gd name="connsiteY0" fmla="*/ 109291 h 2942598"/>
              <a:gd name="connsiteX1" fmla="*/ 2411961 w 2513761"/>
              <a:gd name="connsiteY1" fmla="*/ 0 h 2942598"/>
              <a:gd name="connsiteX2" fmla="*/ 2513761 w 2513761"/>
              <a:gd name="connsiteY2" fmla="*/ 2682548 h 2942598"/>
              <a:gd name="connsiteX3" fmla="*/ 40795 w 2513761"/>
              <a:gd name="connsiteY3" fmla="*/ 2942598 h 2942598"/>
              <a:gd name="connsiteX4" fmla="*/ 0 w 2513761"/>
              <a:gd name="connsiteY4" fmla="*/ 109291 h 2942598"/>
              <a:gd name="connsiteX0" fmla="*/ 0 w 2411961"/>
              <a:gd name="connsiteY0" fmla="*/ 109291 h 2942598"/>
              <a:gd name="connsiteX1" fmla="*/ 2411961 w 2411961"/>
              <a:gd name="connsiteY1" fmla="*/ 0 h 2942598"/>
              <a:gd name="connsiteX2" fmla="*/ 2333178 w 2411961"/>
              <a:gd name="connsiteY2" fmla="*/ 2658803 h 2942598"/>
              <a:gd name="connsiteX3" fmla="*/ 40795 w 2411961"/>
              <a:gd name="connsiteY3" fmla="*/ 2942598 h 2942598"/>
              <a:gd name="connsiteX4" fmla="*/ 0 w 2411961"/>
              <a:gd name="connsiteY4" fmla="*/ 109291 h 2942598"/>
              <a:gd name="connsiteX0" fmla="*/ 0 w 2411961"/>
              <a:gd name="connsiteY0" fmla="*/ 109291 h 2974257"/>
              <a:gd name="connsiteX1" fmla="*/ 2411961 w 2411961"/>
              <a:gd name="connsiteY1" fmla="*/ 0 h 2974257"/>
              <a:gd name="connsiteX2" fmla="*/ 2333178 w 2411961"/>
              <a:gd name="connsiteY2" fmla="*/ 2658803 h 2974257"/>
              <a:gd name="connsiteX3" fmla="*/ 131086 w 2411961"/>
              <a:gd name="connsiteY3" fmla="*/ 2974257 h 2974257"/>
              <a:gd name="connsiteX4" fmla="*/ 0 w 2411961"/>
              <a:gd name="connsiteY4" fmla="*/ 109291 h 2974257"/>
              <a:gd name="connsiteX0" fmla="*/ 0 w 2411961"/>
              <a:gd name="connsiteY0" fmla="*/ 109291 h 2974257"/>
              <a:gd name="connsiteX1" fmla="*/ 2411961 w 2411961"/>
              <a:gd name="connsiteY1" fmla="*/ 0 h 2974257"/>
              <a:gd name="connsiteX2" fmla="*/ 2342207 w 2411961"/>
              <a:gd name="connsiteY2" fmla="*/ 2730037 h 2974257"/>
              <a:gd name="connsiteX3" fmla="*/ 131086 w 2411961"/>
              <a:gd name="connsiteY3" fmla="*/ 2974257 h 2974257"/>
              <a:gd name="connsiteX4" fmla="*/ 0 w 2411961"/>
              <a:gd name="connsiteY4" fmla="*/ 109291 h 2974257"/>
              <a:gd name="connsiteX0" fmla="*/ 0 w 2411961"/>
              <a:gd name="connsiteY0" fmla="*/ 109291 h 2974257"/>
              <a:gd name="connsiteX1" fmla="*/ 2411961 w 2411961"/>
              <a:gd name="connsiteY1" fmla="*/ 0 h 2974257"/>
              <a:gd name="connsiteX2" fmla="*/ 2288032 w 2411961"/>
              <a:gd name="connsiteY2" fmla="*/ 2761698 h 2974257"/>
              <a:gd name="connsiteX3" fmla="*/ 131086 w 2411961"/>
              <a:gd name="connsiteY3" fmla="*/ 2974257 h 2974257"/>
              <a:gd name="connsiteX4" fmla="*/ 0 w 2411961"/>
              <a:gd name="connsiteY4" fmla="*/ 109291 h 2974257"/>
              <a:gd name="connsiteX0" fmla="*/ 0 w 2384874"/>
              <a:gd name="connsiteY0" fmla="*/ 77631 h 2974257"/>
              <a:gd name="connsiteX1" fmla="*/ 2384874 w 2384874"/>
              <a:gd name="connsiteY1" fmla="*/ 0 h 2974257"/>
              <a:gd name="connsiteX2" fmla="*/ 2260945 w 2384874"/>
              <a:gd name="connsiteY2" fmla="*/ 2761698 h 2974257"/>
              <a:gd name="connsiteX3" fmla="*/ 103999 w 2384874"/>
              <a:gd name="connsiteY3" fmla="*/ 2974257 h 2974257"/>
              <a:gd name="connsiteX4" fmla="*/ 0 w 2384874"/>
              <a:gd name="connsiteY4" fmla="*/ 77631 h 2974257"/>
              <a:gd name="connsiteX0" fmla="*/ 0 w 2384874"/>
              <a:gd name="connsiteY0" fmla="*/ 77631 h 2958427"/>
              <a:gd name="connsiteX1" fmla="*/ 2384874 w 2384874"/>
              <a:gd name="connsiteY1" fmla="*/ 0 h 2958427"/>
              <a:gd name="connsiteX2" fmla="*/ 2260945 w 2384874"/>
              <a:gd name="connsiteY2" fmla="*/ 2761698 h 2958427"/>
              <a:gd name="connsiteX3" fmla="*/ 212349 w 2384874"/>
              <a:gd name="connsiteY3" fmla="*/ 2958427 h 2958427"/>
              <a:gd name="connsiteX4" fmla="*/ 0 w 2384874"/>
              <a:gd name="connsiteY4" fmla="*/ 77631 h 2958427"/>
              <a:gd name="connsiteX0" fmla="*/ 0 w 2384874"/>
              <a:gd name="connsiteY0" fmla="*/ 77631 h 2989430"/>
              <a:gd name="connsiteX1" fmla="*/ 2384874 w 2384874"/>
              <a:gd name="connsiteY1" fmla="*/ 0 h 2989430"/>
              <a:gd name="connsiteX2" fmla="*/ 2260945 w 2384874"/>
              <a:gd name="connsiteY2" fmla="*/ 2761698 h 2989430"/>
              <a:gd name="connsiteX3" fmla="*/ 212349 w 2384874"/>
              <a:gd name="connsiteY3" fmla="*/ 2989430 h 2989430"/>
              <a:gd name="connsiteX4" fmla="*/ 0 w 2384874"/>
              <a:gd name="connsiteY4" fmla="*/ 77631 h 2989430"/>
              <a:gd name="connsiteX0" fmla="*/ 0 w 2384874"/>
              <a:gd name="connsiteY0" fmla="*/ 77631 h 2989430"/>
              <a:gd name="connsiteX1" fmla="*/ 2384874 w 2384874"/>
              <a:gd name="connsiteY1" fmla="*/ 0 h 2989430"/>
              <a:gd name="connsiteX2" fmla="*/ 2252104 w 2384874"/>
              <a:gd name="connsiteY2" fmla="*/ 2694525 h 2989430"/>
              <a:gd name="connsiteX3" fmla="*/ 212349 w 2384874"/>
              <a:gd name="connsiteY3" fmla="*/ 2989430 h 2989430"/>
              <a:gd name="connsiteX4" fmla="*/ 0 w 2384874"/>
              <a:gd name="connsiteY4" fmla="*/ 77631 h 2989430"/>
              <a:gd name="connsiteX0" fmla="*/ 0 w 2384874"/>
              <a:gd name="connsiteY0" fmla="*/ 131886 h 3043685"/>
              <a:gd name="connsiteX1" fmla="*/ 2384874 w 2384874"/>
              <a:gd name="connsiteY1" fmla="*/ 0 h 3043685"/>
              <a:gd name="connsiteX2" fmla="*/ 2252104 w 2384874"/>
              <a:gd name="connsiteY2" fmla="*/ 2748780 h 3043685"/>
              <a:gd name="connsiteX3" fmla="*/ 212349 w 2384874"/>
              <a:gd name="connsiteY3" fmla="*/ 3043685 h 3043685"/>
              <a:gd name="connsiteX4" fmla="*/ 0 w 2384874"/>
              <a:gd name="connsiteY4" fmla="*/ 131886 h 3043685"/>
              <a:gd name="connsiteX0" fmla="*/ 0 w 2252248"/>
              <a:gd name="connsiteY0" fmla="*/ 206810 h 3118609"/>
              <a:gd name="connsiteX1" fmla="*/ 2252248 w 2252248"/>
              <a:gd name="connsiteY1" fmla="*/ 0 h 3118609"/>
              <a:gd name="connsiteX2" fmla="*/ 2252104 w 2252248"/>
              <a:gd name="connsiteY2" fmla="*/ 2823704 h 3118609"/>
              <a:gd name="connsiteX3" fmla="*/ 212349 w 2252248"/>
              <a:gd name="connsiteY3" fmla="*/ 3118609 h 3118609"/>
              <a:gd name="connsiteX4" fmla="*/ 0 w 2252248"/>
              <a:gd name="connsiteY4" fmla="*/ 206810 h 3118609"/>
              <a:gd name="connsiteX0" fmla="*/ 0 w 2373085"/>
              <a:gd name="connsiteY0" fmla="*/ 126719 h 3118609"/>
              <a:gd name="connsiteX1" fmla="*/ 2373085 w 2373085"/>
              <a:gd name="connsiteY1" fmla="*/ 0 h 3118609"/>
              <a:gd name="connsiteX2" fmla="*/ 2372941 w 2373085"/>
              <a:gd name="connsiteY2" fmla="*/ 2823704 h 3118609"/>
              <a:gd name="connsiteX3" fmla="*/ 333186 w 2373085"/>
              <a:gd name="connsiteY3" fmla="*/ 3118609 h 3118609"/>
              <a:gd name="connsiteX4" fmla="*/ 0 w 2373085"/>
              <a:gd name="connsiteY4" fmla="*/ 126719 h 3118609"/>
              <a:gd name="connsiteX0" fmla="*/ 0 w 2373085"/>
              <a:gd name="connsiteY0" fmla="*/ 126719 h 3010099"/>
              <a:gd name="connsiteX1" fmla="*/ 2373085 w 2373085"/>
              <a:gd name="connsiteY1" fmla="*/ 0 h 3010099"/>
              <a:gd name="connsiteX2" fmla="*/ 2372941 w 2373085"/>
              <a:gd name="connsiteY2" fmla="*/ 2823704 h 3010099"/>
              <a:gd name="connsiteX3" fmla="*/ 176982 w 2373085"/>
              <a:gd name="connsiteY3" fmla="*/ 3010099 h 3010099"/>
              <a:gd name="connsiteX4" fmla="*/ 0 w 2373085"/>
              <a:gd name="connsiteY4" fmla="*/ 126719 h 3010099"/>
              <a:gd name="connsiteX0" fmla="*/ 0 w 2496726"/>
              <a:gd name="connsiteY0" fmla="*/ 126719 h 3012305"/>
              <a:gd name="connsiteX1" fmla="*/ 2373085 w 2496726"/>
              <a:gd name="connsiteY1" fmla="*/ 0 h 3012305"/>
              <a:gd name="connsiteX2" fmla="*/ 2496726 w 2496726"/>
              <a:gd name="connsiteY2" fmla="*/ 3012305 h 3012305"/>
              <a:gd name="connsiteX3" fmla="*/ 176982 w 2496726"/>
              <a:gd name="connsiteY3" fmla="*/ 3010099 h 3012305"/>
              <a:gd name="connsiteX4" fmla="*/ 0 w 2496726"/>
              <a:gd name="connsiteY4" fmla="*/ 126719 h 3012305"/>
              <a:gd name="connsiteX0" fmla="*/ 0 w 2496726"/>
              <a:gd name="connsiteY0" fmla="*/ 120518 h 3006104"/>
              <a:gd name="connsiteX1" fmla="*/ 2351865 w 2496726"/>
              <a:gd name="connsiteY1" fmla="*/ 0 h 3006104"/>
              <a:gd name="connsiteX2" fmla="*/ 2496726 w 2496726"/>
              <a:gd name="connsiteY2" fmla="*/ 3006104 h 3006104"/>
              <a:gd name="connsiteX3" fmla="*/ 176982 w 2496726"/>
              <a:gd name="connsiteY3" fmla="*/ 3003898 h 3006104"/>
              <a:gd name="connsiteX4" fmla="*/ 0 w 2496726"/>
              <a:gd name="connsiteY4" fmla="*/ 120518 h 3006104"/>
              <a:gd name="connsiteX0" fmla="*/ 0 w 2475506"/>
              <a:gd name="connsiteY0" fmla="*/ 120518 h 3006104"/>
              <a:gd name="connsiteX1" fmla="*/ 2351865 w 2475506"/>
              <a:gd name="connsiteY1" fmla="*/ 0 h 3006104"/>
              <a:gd name="connsiteX2" fmla="*/ 2475506 w 2475506"/>
              <a:gd name="connsiteY2" fmla="*/ 3006104 h 3006104"/>
              <a:gd name="connsiteX3" fmla="*/ 176982 w 2475506"/>
              <a:gd name="connsiteY3" fmla="*/ 3003898 h 3006104"/>
              <a:gd name="connsiteX4" fmla="*/ 0 w 2475506"/>
              <a:gd name="connsiteY4" fmla="*/ 120518 h 3006104"/>
              <a:gd name="connsiteX0" fmla="*/ 0 w 2475506"/>
              <a:gd name="connsiteY0" fmla="*/ 89876 h 2975462"/>
              <a:gd name="connsiteX1" fmla="*/ 2329742 w 2475506"/>
              <a:gd name="connsiteY1" fmla="*/ 0 h 2975462"/>
              <a:gd name="connsiteX2" fmla="*/ 2475506 w 2475506"/>
              <a:gd name="connsiteY2" fmla="*/ 2975462 h 2975462"/>
              <a:gd name="connsiteX3" fmla="*/ 176982 w 2475506"/>
              <a:gd name="connsiteY3" fmla="*/ 2973256 h 2975462"/>
              <a:gd name="connsiteX4" fmla="*/ 0 w 2475506"/>
              <a:gd name="connsiteY4" fmla="*/ 89876 h 2975462"/>
              <a:gd name="connsiteX0" fmla="*/ 0 w 2505004"/>
              <a:gd name="connsiteY0" fmla="*/ 89876 h 2975462"/>
              <a:gd name="connsiteX1" fmla="*/ 2359240 w 2505004"/>
              <a:gd name="connsiteY1" fmla="*/ 0 h 2975462"/>
              <a:gd name="connsiteX2" fmla="*/ 2505004 w 2505004"/>
              <a:gd name="connsiteY2" fmla="*/ 2975462 h 2975462"/>
              <a:gd name="connsiteX3" fmla="*/ 206480 w 2505004"/>
              <a:gd name="connsiteY3" fmla="*/ 2973256 h 2975462"/>
              <a:gd name="connsiteX4" fmla="*/ 0 w 2505004"/>
              <a:gd name="connsiteY4" fmla="*/ 89876 h 2975462"/>
              <a:gd name="connsiteX0" fmla="*/ 0 w 2469768"/>
              <a:gd name="connsiteY0" fmla="*/ 89876 h 2973256"/>
              <a:gd name="connsiteX1" fmla="*/ 2359240 w 2469768"/>
              <a:gd name="connsiteY1" fmla="*/ 0 h 2973256"/>
              <a:gd name="connsiteX2" fmla="*/ 2469768 w 2469768"/>
              <a:gd name="connsiteY2" fmla="*/ 2923370 h 2973256"/>
              <a:gd name="connsiteX3" fmla="*/ 206480 w 2469768"/>
              <a:gd name="connsiteY3" fmla="*/ 2973256 h 2973256"/>
              <a:gd name="connsiteX4" fmla="*/ 0 w 2469768"/>
              <a:gd name="connsiteY4" fmla="*/ 89876 h 29732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9768" h="2973256">
                <a:moveTo>
                  <a:pt x="0" y="89876"/>
                </a:moveTo>
                <a:lnTo>
                  <a:pt x="2359240" y="0"/>
                </a:lnTo>
                <a:lnTo>
                  <a:pt x="2469768" y="2923370"/>
                </a:lnTo>
                <a:lnTo>
                  <a:pt x="206480" y="2973256"/>
                </a:lnTo>
                <a:lnTo>
                  <a:pt x="0" y="89876"/>
                </a:lnTo>
                <a:close/>
              </a:path>
            </a:pathLst>
          </a:custGeom>
          <a:noFill/>
          <a:ln w="19050">
            <a:solidFill>
              <a:schemeClr val="accent5">
                <a:lumMod val="60000"/>
                <a:lumOff val="4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6" name="tools frame 1">
            <a:extLst>
              <a:ext uri="{FF2B5EF4-FFF2-40B4-BE49-F238E27FC236}">
                <a16:creationId xmlns:a16="http://schemas.microsoft.com/office/drawing/2014/main" id="{D8124881-FE0A-42D0-9B02-D5AE4EA87D74}"/>
              </a:ext>
            </a:extLst>
          </p:cNvPr>
          <p:cNvSpPr/>
          <p:nvPr userDrawn="1"/>
        </p:nvSpPr>
        <p:spPr>
          <a:xfrm>
            <a:off x="73745" y="1767639"/>
            <a:ext cx="3793995" cy="4906109"/>
          </a:xfrm>
          <a:custGeom>
            <a:avLst/>
            <a:gdLst>
              <a:gd name="connsiteX0" fmla="*/ 184935 w 2301411"/>
              <a:gd name="connsiteY0" fmla="*/ 0 h 2825393"/>
              <a:gd name="connsiteX1" fmla="*/ 1982913 w 2301411"/>
              <a:gd name="connsiteY1" fmla="*/ 41096 h 2825393"/>
              <a:gd name="connsiteX2" fmla="*/ 2301411 w 2301411"/>
              <a:gd name="connsiteY2" fmla="*/ 2589087 h 2825393"/>
              <a:gd name="connsiteX3" fmla="*/ 0 w 2301411"/>
              <a:gd name="connsiteY3" fmla="*/ 2825393 h 2825393"/>
              <a:gd name="connsiteX4" fmla="*/ 184935 w 2301411"/>
              <a:gd name="connsiteY4" fmla="*/ 0 h 2825393"/>
              <a:gd name="connsiteX0" fmla="*/ 184935 w 2461458"/>
              <a:gd name="connsiteY0" fmla="*/ 0 h 2825393"/>
              <a:gd name="connsiteX1" fmla="*/ 2461458 w 2461458"/>
              <a:gd name="connsiteY1" fmla="*/ 49011 h 2825393"/>
              <a:gd name="connsiteX2" fmla="*/ 2301411 w 2461458"/>
              <a:gd name="connsiteY2" fmla="*/ 2589087 h 2825393"/>
              <a:gd name="connsiteX3" fmla="*/ 0 w 2461458"/>
              <a:gd name="connsiteY3" fmla="*/ 2825393 h 2825393"/>
              <a:gd name="connsiteX4" fmla="*/ 184935 w 2461458"/>
              <a:gd name="connsiteY4" fmla="*/ 0 h 2825393"/>
              <a:gd name="connsiteX0" fmla="*/ 184935 w 2463936"/>
              <a:gd name="connsiteY0" fmla="*/ 0 h 2825393"/>
              <a:gd name="connsiteX1" fmla="*/ 2461458 w 2463936"/>
              <a:gd name="connsiteY1" fmla="*/ 49011 h 2825393"/>
              <a:gd name="connsiteX2" fmla="*/ 2463936 w 2463936"/>
              <a:gd name="connsiteY2" fmla="*/ 2509937 h 2825393"/>
              <a:gd name="connsiteX3" fmla="*/ 0 w 2463936"/>
              <a:gd name="connsiteY3" fmla="*/ 2825393 h 2825393"/>
              <a:gd name="connsiteX4" fmla="*/ 184935 w 2463936"/>
              <a:gd name="connsiteY4" fmla="*/ 0 h 2825393"/>
              <a:gd name="connsiteX0" fmla="*/ 184935 w 2463936"/>
              <a:gd name="connsiteY0" fmla="*/ 0 h 2825393"/>
              <a:gd name="connsiteX1" fmla="*/ 2326021 w 2463936"/>
              <a:gd name="connsiteY1" fmla="*/ 41095 h 2825393"/>
              <a:gd name="connsiteX2" fmla="*/ 2463936 w 2463936"/>
              <a:gd name="connsiteY2" fmla="*/ 2509937 h 2825393"/>
              <a:gd name="connsiteX3" fmla="*/ 0 w 2463936"/>
              <a:gd name="connsiteY3" fmla="*/ 2825393 h 2825393"/>
              <a:gd name="connsiteX4" fmla="*/ 184935 w 2463936"/>
              <a:gd name="connsiteY4" fmla="*/ 0 h 2825393"/>
              <a:gd name="connsiteX0" fmla="*/ 184935 w 2472966"/>
              <a:gd name="connsiteY0" fmla="*/ 0 h 2825393"/>
              <a:gd name="connsiteX1" fmla="*/ 2326021 w 2472966"/>
              <a:gd name="connsiteY1" fmla="*/ 41095 h 2825393"/>
              <a:gd name="connsiteX2" fmla="*/ 2472966 w 2472966"/>
              <a:gd name="connsiteY2" fmla="*/ 2565343 h 2825393"/>
              <a:gd name="connsiteX3" fmla="*/ 0 w 2472966"/>
              <a:gd name="connsiteY3" fmla="*/ 2825393 h 2825393"/>
              <a:gd name="connsiteX4" fmla="*/ 184935 w 2472966"/>
              <a:gd name="connsiteY4" fmla="*/ 0 h 2825393"/>
              <a:gd name="connsiteX0" fmla="*/ 166877 w 2472966"/>
              <a:gd name="connsiteY0" fmla="*/ 0 h 2904543"/>
              <a:gd name="connsiteX1" fmla="*/ 2326021 w 2472966"/>
              <a:gd name="connsiteY1" fmla="*/ 120245 h 2904543"/>
              <a:gd name="connsiteX2" fmla="*/ 2472966 w 2472966"/>
              <a:gd name="connsiteY2" fmla="*/ 2644493 h 2904543"/>
              <a:gd name="connsiteX3" fmla="*/ 0 w 2472966"/>
              <a:gd name="connsiteY3" fmla="*/ 2904543 h 2904543"/>
              <a:gd name="connsiteX4" fmla="*/ 166877 w 2472966"/>
              <a:gd name="connsiteY4" fmla="*/ 0 h 2904543"/>
              <a:gd name="connsiteX0" fmla="*/ 166877 w 2472966"/>
              <a:gd name="connsiteY0" fmla="*/ 0 h 2904543"/>
              <a:gd name="connsiteX1" fmla="*/ 2298933 w 2472966"/>
              <a:gd name="connsiteY1" fmla="*/ 33180 h 2904543"/>
              <a:gd name="connsiteX2" fmla="*/ 2472966 w 2472966"/>
              <a:gd name="connsiteY2" fmla="*/ 2644493 h 2904543"/>
              <a:gd name="connsiteX3" fmla="*/ 0 w 2472966"/>
              <a:gd name="connsiteY3" fmla="*/ 2904543 h 2904543"/>
              <a:gd name="connsiteX4" fmla="*/ 166877 w 2472966"/>
              <a:gd name="connsiteY4" fmla="*/ 0 h 2904543"/>
              <a:gd name="connsiteX0" fmla="*/ 202993 w 2472966"/>
              <a:gd name="connsiteY0" fmla="*/ 0 h 2944117"/>
              <a:gd name="connsiteX1" fmla="*/ 2298933 w 2472966"/>
              <a:gd name="connsiteY1" fmla="*/ 72754 h 2944117"/>
              <a:gd name="connsiteX2" fmla="*/ 2472966 w 2472966"/>
              <a:gd name="connsiteY2" fmla="*/ 2684067 h 2944117"/>
              <a:gd name="connsiteX3" fmla="*/ 0 w 2472966"/>
              <a:gd name="connsiteY3" fmla="*/ 2944117 h 2944117"/>
              <a:gd name="connsiteX4" fmla="*/ 202993 w 2472966"/>
              <a:gd name="connsiteY4" fmla="*/ 0 h 2944117"/>
              <a:gd name="connsiteX0" fmla="*/ 202993 w 2472966"/>
              <a:gd name="connsiteY0" fmla="*/ 0 h 2944117"/>
              <a:gd name="connsiteX1" fmla="*/ 2262817 w 2472966"/>
              <a:gd name="connsiteY1" fmla="*/ 25264 h 2944117"/>
              <a:gd name="connsiteX2" fmla="*/ 2472966 w 2472966"/>
              <a:gd name="connsiteY2" fmla="*/ 2684067 h 2944117"/>
              <a:gd name="connsiteX3" fmla="*/ 0 w 2472966"/>
              <a:gd name="connsiteY3" fmla="*/ 2944117 h 2944117"/>
              <a:gd name="connsiteX4" fmla="*/ 202993 w 2472966"/>
              <a:gd name="connsiteY4" fmla="*/ 0 h 2944117"/>
              <a:gd name="connsiteX0" fmla="*/ 0 w 2513761"/>
              <a:gd name="connsiteY0" fmla="*/ 85546 h 2918853"/>
              <a:gd name="connsiteX1" fmla="*/ 2303612 w 2513761"/>
              <a:gd name="connsiteY1" fmla="*/ 0 h 2918853"/>
              <a:gd name="connsiteX2" fmla="*/ 2513761 w 2513761"/>
              <a:gd name="connsiteY2" fmla="*/ 2658803 h 2918853"/>
              <a:gd name="connsiteX3" fmla="*/ 40795 w 2513761"/>
              <a:gd name="connsiteY3" fmla="*/ 2918853 h 2918853"/>
              <a:gd name="connsiteX4" fmla="*/ 0 w 2513761"/>
              <a:gd name="connsiteY4" fmla="*/ 85546 h 2918853"/>
              <a:gd name="connsiteX0" fmla="*/ 0 w 2513761"/>
              <a:gd name="connsiteY0" fmla="*/ 109291 h 2942598"/>
              <a:gd name="connsiteX1" fmla="*/ 2411961 w 2513761"/>
              <a:gd name="connsiteY1" fmla="*/ 0 h 2942598"/>
              <a:gd name="connsiteX2" fmla="*/ 2513761 w 2513761"/>
              <a:gd name="connsiteY2" fmla="*/ 2682548 h 2942598"/>
              <a:gd name="connsiteX3" fmla="*/ 40795 w 2513761"/>
              <a:gd name="connsiteY3" fmla="*/ 2942598 h 2942598"/>
              <a:gd name="connsiteX4" fmla="*/ 0 w 2513761"/>
              <a:gd name="connsiteY4" fmla="*/ 109291 h 2942598"/>
              <a:gd name="connsiteX0" fmla="*/ 0 w 2411961"/>
              <a:gd name="connsiteY0" fmla="*/ 109291 h 2942598"/>
              <a:gd name="connsiteX1" fmla="*/ 2411961 w 2411961"/>
              <a:gd name="connsiteY1" fmla="*/ 0 h 2942598"/>
              <a:gd name="connsiteX2" fmla="*/ 2333178 w 2411961"/>
              <a:gd name="connsiteY2" fmla="*/ 2658803 h 2942598"/>
              <a:gd name="connsiteX3" fmla="*/ 40795 w 2411961"/>
              <a:gd name="connsiteY3" fmla="*/ 2942598 h 2942598"/>
              <a:gd name="connsiteX4" fmla="*/ 0 w 2411961"/>
              <a:gd name="connsiteY4" fmla="*/ 109291 h 2942598"/>
              <a:gd name="connsiteX0" fmla="*/ 0 w 2411961"/>
              <a:gd name="connsiteY0" fmla="*/ 109291 h 2974257"/>
              <a:gd name="connsiteX1" fmla="*/ 2411961 w 2411961"/>
              <a:gd name="connsiteY1" fmla="*/ 0 h 2974257"/>
              <a:gd name="connsiteX2" fmla="*/ 2333178 w 2411961"/>
              <a:gd name="connsiteY2" fmla="*/ 2658803 h 2974257"/>
              <a:gd name="connsiteX3" fmla="*/ 131086 w 2411961"/>
              <a:gd name="connsiteY3" fmla="*/ 2974257 h 2974257"/>
              <a:gd name="connsiteX4" fmla="*/ 0 w 2411961"/>
              <a:gd name="connsiteY4" fmla="*/ 109291 h 2974257"/>
              <a:gd name="connsiteX0" fmla="*/ 0 w 2411961"/>
              <a:gd name="connsiteY0" fmla="*/ 109291 h 2974257"/>
              <a:gd name="connsiteX1" fmla="*/ 2411961 w 2411961"/>
              <a:gd name="connsiteY1" fmla="*/ 0 h 2974257"/>
              <a:gd name="connsiteX2" fmla="*/ 2342207 w 2411961"/>
              <a:gd name="connsiteY2" fmla="*/ 2730037 h 2974257"/>
              <a:gd name="connsiteX3" fmla="*/ 131086 w 2411961"/>
              <a:gd name="connsiteY3" fmla="*/ 2974257 h 2974257"/>
              <a:gd name="connsiteX4" fmla="*/ 0 w 2411961"/>
              <a:gd name="connsiteY4" fmla="*/ 109291 h 2974257"/>
              <a:gd name="connsiteX0" fmla="*/ 0 w 2411961"/>
              <a:gd name="connsiteY0" fmla="*/ 109291 h 2974257"/>
              <a:gd name="connsiteX1" fmla="*/ 2411961 w 2411961"/>
              <a:gd name="connsiteY1" fmla="*/ 0 h 2974257"/>
              <a:gd name="connsiteX2" fmla="*/ 2288032 w 2411961"/>
              <a:gd name="connsiteY2" fmla="*/ 2761698 h 2974257"/>
              <a:gd name="connsiteX3" fmla="*/ 131086 w 2411961"/>
              <a:gd name="connsiteY3" fmla="*/ 2974257 h 2974257"/>
              <a:gd name="connsiteX4" fmla="*/ 0 w 2411961"/>
              <a:gd name="connsiteY4" fmla="*/ 109291 h 2974257"/>
              <a:gd name="connsiteX0" fmla="*/ 0 w 2384874"/>
              <a:gd name="connsiteY0" fmla="*/ 77631 h 2974257"/>
              <a:gd name="connsiteX1" fmla="*/ 2384874 w 2384874"/>
              <a:gd name="connsiteY1" fmla="*/ 0 h 2974257"/>
              <a:gd name="connsiteX2" fmla="*/ 2260945 w 2384874"/>
              <a:gd name="connsiteY2" fmla="*/ 2761698 h 2974257"/>
              <a:gd name="connsiteX3" fmla="*/ 103999 w 2384874"/>
              <a:gd name="connsiteY3" fmla="*/ 2974257 h 2974257"/>
              <a:gd name="connsiteX4" fmla="*/ 0 w 2384874"/>
              <a:gd name="connsiteY4" fmla="*/ 77631 h 2974257"/>
              <a:gd name="connsiteX0" fmla="*/ 0 w 2384874"/>
              <a:gd name="connsiteY0" fmla="*/ 77631 h 2958427"/>
              <a:gd name="connsiteX1" fmla="*/ 2384874 w 2384874"/>
              <a:gd name="connsiteY1" fmla="*/ 0 h 2958427"/>
              <a:gd name="connsiteX2" fmla="*/ 2260945 w 2384874"/>
              <a:gd name="connsiteY2" fmla="*/ 2761698 h 2958427"/>
              <a:gd name="connsiteX3" fmla="*/ 212349 w 2384874"/>
              <a:gd name="connsiteY3" fmla="*/ 2958427 h 2958427"/>
              <a:gd name="connsiteX4" fmla="*/ 0 w 2384874"/>
              <a:gd name="connsiteY4" fmla="*/ 77631 h 2958427"/>
              <a:gd name="connsiteX0" fmla="*/ 0 w 2384874"/>
              <a:gd name="connsiteY0" fmla="*/ 77631 h 2989430"/>
              <a:gd name="connsiteX1" fmla="*/ 2384874 w 2384874"/>
              <a:gd name="connsiteY1" fmla="*/ 0 h 2989430"/>
              <a:gd name="connsiteX2" fmla="*/ 2260945 w 2384874"/>
              <a:gd name="connsiteY2" fmla="*/ 2761698 h 2989430"/>
              <a:gd name="connsiteX3" fmla="*/ 212349 w 2384874"/>
              <a:gd name="connsiteY3" fmla="*/ 2989430 h 2989430"/>
              <a:gd name="connsiteX4" fmla="*/ 0 w 2384874"/>
              <a:gd name="connsiteY4" fmla="*/ 77631 h 2989430"/>
              <a:gd name="connsiteX0" fmla="*/ 0 w 2384874"/>
              <a:gd name="connsiteY0" fmla="*/ 77631 h 2989430"/>
              <a:gd name="connsiteX1" fmla="*/ 2384874 w 2384874"/>
              <a:gd name="connsiteY1" fmla="*/ 0 h 2989430"/>
              <a:gd name="connsiteX2" fmla="*/ 2252104 w 2384874"/>
              <a:gd name="connsiteY2" fmla="*/ 2694525 h 2989430"/>
              <a:gd name="connsiteX3" fmla="*/ 212349 w 2384874"/>
              <a:gd name="connsiteY3" fmla="*/ 2989430 h 2989430"/>
              <a:gd name="connsiteX4" fmla="*/ 0 w 2384874"/>
              <a:gd name="connsiteY4" fmla="*/ 77631 h 2989430"/>
              <a:gd name="connsiteX0" fmla="*/ 0 w 2384874"/>
              <a:gd name="connsiteY0" fmla="*/ 131886 h 3043685"/>
              <a:gd name="connsiteX1" fmla="*/ 2384874 w 2384874"/>
              <a:gd name="connsiteY1" fmla="*/ 0 h 3043685"/>
              <a:gd name="connsiteX2" fmla="*/ 2252104 w 2384874"/>
              <a:gd name="connsiteY2" fmla="*/ 2748780 h 3043685"/>
              <a:gd name="connsiteX3" fmla="*/ 212349 w 2384874"/>
              <a:gd name="connsiteY3" fmla="*/ 3043685 h 3043685"/>
              <a:gd name="connsiteX4" fmla="*/ 0 w 2384874"/>
              <a:gd name="connsiteY4" fmla="*/ 131886 h 3043685"/>
              <a:gd name="connsiteX0" fmla="*/ 0 w 2252248"/>
              <a:gd name="connsiteY0" fmla="*/ 206810 h 3118609"/>
              <a:gd name="connsiteX1" fmla="*/ 2252248 w 2252248"/>
              <a:gd name="connsiteY1" fmla="*/ 0 h 3118609"/>
              <a:gd name="connsiteX2" fmla="*/ 2252104 w 2252248"/>
              <a:gd name="connsiteY2" fmla="*/ 2823704 h 3118609"/>
              <a:gd name="connsiteX3" fmla="*/ 212349 w 2252248"/>
              <a:gd name="connsiteY3" fmla="*/ 3118609 h 3118609"/>
              <a:gd name="connsiteX4" fmla="*/ 0 w 2252248"/>
              <a:gd name="connsiteY4" fmla="*/ 206810 h 3118609"/>
              <a:gd name="connsiteX0" fmla="*/ 0 w 2373085"/>
              <a:gd name="connsiteY0" fmla="*/ 126719 h 3118609"/>
              <a:gd name="connsiteX1" fmla="*/ 2373085 w 2373085"/>
              <a:gd name="connsiteY1" fmla="*/ 0 h 3118609"/>
              <a:gd name="connsiteX2" fmla="*/ 2372941 w 2373085"/>
              <a:gd name="connsiteY2" fmla="*/ 2823704 h 3118609"/>
              <a:gd name="connsiteX3" fmla="*/ 333186 w 2373085"/>
              <a:gd name="connsiteY3" fmla="*/ 3118609 h 3118609"/>
              <a:gd name="connsiteX4" fmla="*/ 0 w 2373085"/>
              <a:gd name="connsiteY4" fmla="*/ 126719 h 3118609"/>
              <a:gd name="connsiteX0" fmla="*/ 0 w 2373085"/>
              <a:gd name="connsiteY0" fmla="*/ 126719 h 3010099"/>
              <a:gd name="connsiteX1" fmla="*/ 2373085 w 2373085"/>
              <a:gd name="connsiteY1" fmla="*/ 0 h 3010099"/>
              <a:gd name="connsiteX2" fmla="*/ 2372941 w 2373085"/>
              <a:gd name="connsiteY2" fmla="*/ 2823704 h 3010099"/>
              <a:gd name="connsiteX3" fmla="*/ 176982 w 2373085"/>
              <a:gd name="connsiteY3" fmla="*/ 3010099 h 3010099"/>
              <a:gd name="connsiteX4" fmla="*/ 0 w 2373085"/>
              <a:gd name="connsiteY4" fmla="*/ 126719 h 3010099"/>
              <a:gd name="connsiteX0" fmla="*/ 0 w 2496726"/>
              <a:gd name="connsiteY0" fmla="*/ 126719 h 3012305"/>
              <a:gd name="connsiteX1" fmla="*/ 2373085 w 2496726"/>
              <a:gd name="connsiteY1" fmla="*/ 0 h 3012305"/>
              <a:gd name="connsiteX2" fmla="*/ 2496726 w 2496726"/>
              <a:gd name="connsiteY2" fmla="*/ 3012305 h 3012305"/>
              <a:gd name="connsiteX3" fmla="*/ 176982 w 2496726"/>
              <a:gd name="connsiteY3" fmla="*/ 3010099 h 3012305"/>
              <a:gd name="connsiteX4" fmla="*/ 0 w 2496726"/>
              <a:gd name="connsiteY4" fmla="*/ 126719 h 3012305"/>
              <a:gd name="connsiteX0" fmla="*/ 0 w 2496726"/>
              <a:gd name="connsiteY0" fmla="*/ 120518 h 3006104"/>
              <a:gd name="connsiteX1" fmla="*/ 2351865 w 2496726"/>
              <a:gd name="connsiteY1" fmla="*/ 0 h 3006104"/>
              <a:gd name="connsiteX2" fmla="*/ 2496726 w 2496726"/>
              <a:gd name="connsiteY2" fmla="*/ 3006104 h 3006104"/>
              <a:gd name="connsiteX3" fmla="*/ 176982 w 2496726"/>
              <a:gd name="connsiteY3" fmla="*/ 3003898 h 3006104"/>
              <a:gd name="connsiteX4" fmla="*/ 0 w 2496726"/>
              <a:gd name="connsiteY4" fmla="*/ 120518 h 3006104"/>
              <a:gd name="connsiteX0" fmla="*/ 0 w 2475506"/>
              <a:gd name="connsiteY0" fmla="*/ 120518 h 3006104"/>
              <a:gd name="connsiteX1" fmla="*/ 2351865 w 2475506"/>
              <a:gd name="connsiteY1" fmla="*/ 0 h 3006104"/>
              <a:gd name="connsiteX2" fmla="*/ 2475506 w 2475506"/>
              <a:gd name="connsiteY2" fmla="*/ 3006104 h 3006104"/>
              <a:gd name="connsiteX3" fmla="*/ 176982 w 2475506"/>
              <a:gd name="connsiteY3" fmla="*/ 3003898 h 3006104"/>
              <a:gd name="connsiteX4" fmla="*/ 0 w 2475506"/>
              <a:gd name="connsiteY4" fmla="*/ 120518 h 3006104"/>
              <a:gd name="connsiteX0" fmla="*/ 0 w 2521627"/>
              <a:gd name="connsiteY0" fmla="*/ 219727 h 3105313"/>
              <a:gd name="connsiteX1" fmla="*/ 2521627 w 2521627"/>
              <a:gd name="connsiteY1" fmla="*/ 0 h 3105313"/>
              <a:gd name="connsiteX2" fmla="*/ 2475506 w 2521627"/>
              <a:gd name="connsiteY2" fmla="*/ 3105313 h 3105313"/>
              <a:gd name="connsiteX3" fmla="*/ 176982 w 2521627"/>
              <a:gd name="connsiteY3" fmla="*/ 3103107 h 3105313"/>
              <a:gd name="connsiteX4" fmla="*/ 0 w 2521627"/>
              <a:gd name="connsiteY4" fmla="*/ 219727 h 3105313"/>
              <a:gd name="connsiteX0" fmla="*/ 0 w 2521627"/>
              <a:gd name="connsiteY0" fmla="*/ 219727 h 3105313"/>
              <a:gd name="connsiteX1" fmla="*/ 2521627 w 2521627"/>
              <a:gd name="connsiteY1" fmla="*/ 0 h 3105313"/>
              <a:gd name="connsiteX2" fmla="*/ 2475506 w 2521627"/>
              <a:gd name="connsiteY2" fmla="*/ 3105313 h 3105313"/>
              <a:gd name="connsiteX3" fmla="*/ 367964 w 2521627"/>
              <a:gd name="connsiteY3" fmla="*/ 3065904 h 3105313"/>
              <a:gd name="connsiteX4" fmla="*/ 0 w 2521627"/>
              <a:gd name="connsiteY4" fmla="*/ 219727 h 3105313"/>
              <a:gd name="connsiteX0" fmla="*/ 0 w 2521627"/>
              <a:gd name="connsiteY0" fmla="*/ 219727 h 3065904"/>
              <a:gd name="connsiteX1" fmla="*/ 2521627 w 2521627"/>
              <a:gd name="connsiteY1" fmla="*/ 0 h 3065904"/>
              <a:gd name="connsiteX2" fmla="*/ 2461359 w 2521627"/>
              <a:gd name="connsiteY2" fmla="*/ 2758081 h 3065904"/>
              <a:gd name="connsiteX3" fmla="*/ 367964 w 2521627"/>
              <a:gd name="connsiteY3" fmla="*/ 3065904 h 3065904"/>
              <a:gd name="connsiteX4" fmla="*/ 0 w 2521627"/>
              <a:gd name="connsiteY4" fmla="*/ 219727 h 3065904"/>
              <a:gd name="connsiteX0" fmla="*/ 0 w 2499504"/>
              <a:gd name="connsiteY0" fmla="*/ 173763 h 3019940"/>
              <a:gd name="connsiteX1" fmla="*/ 2499504 w 2499504"/>
              <a:gd name="connsiteY1" fmla="*/ 0 h 3019940"/>
              <a:gd name="connsiteX2" fmla="*/ 2461359 w 2499504"/>
              <a:gd name="connsiteY2" fmla="*/ 2712117 h 3019940"/>
              <a:gd name="connsiteX3" fmla="*/ 367964 w 2499504"/>
              <a:gd name="connsiteY3" fmla="*/ 3019940 h 3019940"/>
              <a:gd name="connsiteX4" fmla="*/ 0 w 2499504"/>
              <a:gd name="connsiteY4" fmla="*/ 173763 h 3019940"/>
              <a:gd name="connsiteX0" fmla="*/ 0 w 2499504"/>
              <a:gd name="connsiteY0" fmla="*/ 173763 h 3019940"/>
              <a:gd name="connsiteX1" fmla="*/ 2499504 w 2499504"/>
              <a:gd name="connsiteY1" fmla="*/ 0 h 3019940"/>
              <a:gd name="connsiteX2" fmla="*/ 2409738 w 2499504"/>
              <a:gd name="connsiteY2" fmla="*/ 2778509 h 3019940"/>
              <a:gd name="connsiteX3" fmla="*/ 367964 w 2499504"/>
              <a:gd name="connsiteY3" fmla="*/ 3019940 h 3019940"/>
              <a:gd name="connsiteX4" fmla="*/ 0 w 2499504"/>
              <a:gd name="connsiteY4" fmla="*/ 173763 h 3019940"/>
              <a:gd name="connsiteX0" fmla="*/ 0 w 2521627"/>
              <a:gd name="connsiteY0" fmla="*/ 189084 h 3019940"/>
              <a:gd name="connsiteX1" fmla="*/ 2521627 w 2521627"/>
              <a:gd name="connsiteY1" fmla="*/ 0 h 3019940"/>
              <a:gd name="connsiteX2" fmla="*/ 2431861 w 2521627"/>
              <a:gd name="connsiteY2" fmla="*/ 2778509 h 3019940"/>
              <a:gd name="connsiteX3" fmla="*/ 390087 w 2521627"/>
              <a:gd name="connsiteY3" fmla="*/ 3019940 h 3019940"/>
              <a:gd name="connsiteX4" fmla="*/ 0 w 2521627"/>
              <a:gd name="connsiteY4" fmla="*/ 189084 h 3019940"/>
              <a:gd name="connsiteX0" fmla="*/ 0 w 2534035"/>
              <a:gd name="connsiteY0" fmla="*/ 143374 h 3019940"/>
              <a:gd name="connsiteX1" fmla="*/ 2534035 w 2534035"/>
              <a:gd name="connsiteY1" fmla="*/ 0 h 3019940"/>
              <a:gd name="connsiteX2" fmla="*/ 2444269 w 2534035"/>
              <a:gd name="connsiteY2" fmla="*/ 2778509 h 3019940"/>
              <a:gd name="connsiteX3" fmla="*/ 402495 w 2534035"/>
              <a:gd name="connsiteY3" fmla="*/ 3019940 h 3019940"/>
              <a:gd name="connsiteX4" fmla="*/ 0 w 2534035"/>
              <a:gd name="connsiteY4" fmla="*/ 143374 h 3019940"/>
              <a:gd name="connsiteX0" fmla="*/ 0 w 2496812"/>
              <a:gd name="connsiteY0" fmla="*/ 137660 h 3014226"/>
              <a:gd name="connsiteX1" fmla="*/ 2496812 w 2496812"/>
              <a:gd name="connsiteY1" fmla="*/ 0 h 3014226"/>
              <a:gd name="connsiteX2" fmla="*/ 2444269 w 2496812"/>
              <a:gd name="connsiteY2" fmla="*/ 2772795 h 3014226"/>
              <a:gd name="connsiteX3" fmla="*/ 402495 w 2496812"/>
              <a:gd name="connsiteY3" fmla="*/ 3014226 h 3014226"/>
              <a:gd name="connsiteX4" fmla="*/ 0 w 2496812"/>
              <a:gd name="connsiteY4" fmla="*/ 137660 h 3014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6812" h="3014226">
                <a:moveTo>
                  <a:pt x="0" y="137660"/>
                </a:moveTo>
                <a:lnTo>
                  <a:pt x="2496812" y="0"/>
                </a:lnTo>
                <a:lnTo>
                  <a:pt x="2444269" y="2772795"/>
                </a:lnTo>
                <a:lnTo>
                  <a:pt x="402495" y="3014226"/>
                </a:lnTo>
                <a:lnTo>
                  <a:pt x="0" y="137660"/>
                </a:lnTo>
                <a:close/>
              </a:path>
            </a:pathLst>
          </a:custGeom>
          <a:noFill/>
          <a:ln w="19050">
            <a:solidFill>
              <a:schemeClr val="accent2">
                <a:lumMod val="7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8" name="Text Placeholder 11">
            <a:extLst>
              <a:ext uri="{FF2B5EF4-FFF2-40B4-BE49-F238E27FC236}">
                <a16:creationId xmlns:a16="http://schemas.microsoft.com/office/drawing/2014/main" id="{A32C98D0-08EC-4F42-8DD7-24E66B301E97}"/>
              </a:ext>
            </a:extLst>
          </p:cNvPr>
          <p:cNvSpPr txBox="1">
            <a:spLocks/>
          </p:cNvSpPr>
          <p:nvPr userDrawn="1"/>
        </p:nvSpPr>
        <p:spPr>
          <a:xfrm>
            <a:off x="294025" y="1861788"/>
            <a:ext cx="3390979" cy="4674575"/>
          </a:xfrm>
          <a:prstGeom prst="rect">
            <a:avLst/>
          </a:prstGeom>
          <a:solidFill>
            <a:schemeClr val="bg1"/>
          </a:solidFill>
          <a:ln w="19050">
            <a:solidFill>
              <a:schemeClr val="accent5"/>
            </a:solidFill>
            <a:miter lim="800000"/>
          </a:ln>
        </p:spPr>
        <p:txBody>
          <a:bodyPr lIns="68580" tIns="822960" rIns="68580">
            <a:noAutofit/>
          </a:bodyPr>
          <a:lstStyle>
            <a:lvl1pPr marL="228600" indent="-228600" algn="l" defTabSz="914400" rtl="0" eaLnBrk="1" latinLnBrk="0" hangingPunct="1">
              <a:lnSpc>
                <a:spcPct val="95000"/>
              </a:lnSpc>
              <a:spcBef>
                <a:spcPts val="900"/>
              </a:spcBef>
              <a:buClr>
                <a:schemeClr val="tx2">
                  <a:lumMod val="60000"/>
                  <a:lumOff val="40000"/>
                </a:schemeClr>
              </a:buClr>
              <a:buFont typeface="Wingdings" panose="05000000000000000000" pitchFamily="2" charset="2"/>
              <a:buChar char=""/>
              <a:defRPr lang="en-US" sz="1300" kern="1200">
                <a:solidFill>
                  <a:schemeClr val="tx1"/>
                </a:solidFill>
                <a:latin typeface="+mn-lt"/>
                <a:ea typeface="+mn-ea"/>
                <a:cs typeface="+mn-cs"/>
              </a:defRPr>
            </a:lvl1pPr>
            <a:lvl2pPr marL="457200" indent="-228600" algn="l" defTabSz="914400" rtl="0" eaLnBrk="1" latinLnBrk="0" hangingPunct="1">
              <a:lnSpc>
                <a:spcPct val="95000"/>
              </a:lnSpc>
              <a:spcBef>
                <a:spcPts val="600"/>
              </a:spcBef>
              <a:buClr>
                <a:srgbClr val="2865A6"/>
              </a:buClr>
              <a:buSzPct val="90000"/>
              <a:buFont typeface="Wingdings" panose="05000000000000000000" pitchFamily="2" charset="2"/>
              <a:buChar char=""/>
              <a:defRPr lang="en-US" sz="1300" kern="1200">
                <a:solidFill>
                  <a:schemeClr val="tx1"/>
                </a:solidFill>
                <a:latin typeface="+mn-lt"/>
                <a:ea typeface="+mn-ea"/>
                <a:cs typeface="+mn-cs"/>
              </a:defRPr>
            </a:lvl2pPr>
            <a:lvl3pPr marL="633413" indent="-176213" algn="l" defTabSz="914400" rtl="0" eaLnBrk="1" latinLnBrk="0" hangingPunct="1">
              <a:lnSpc>
                <a:spcPct val="95000"/>
              </a:lnSpc>
              <a:spcBef>
                <a:spcPts val="300"/>
              </a:spcBef>
              <a:buClr>
                <a:schemeClr val="tx2">
                  <a:lumMod val="60000"/>
                  <a:lumOff val="40000"/>
                </a:schemeClr>
              </a:buClr>
              <a:buSzPct val="90000"/>
              <a:buFont typeface="Symbol" panose="05050102010706020507" pitchFamily="18" charset="2"/>
              <a:buChar char="¨"/>
              <a:defRPr lang="en-US" sz="1300" kern="1200">
                <a:solidFill>
                  <a:schemeClr val="tx1"/>
                </a:solidFill>
                <a:latin typeface="+mn-lt"/>
                <a:ea typeface="+mn-ea"/>
                <a:cs typeface="+mn-cs"/>
              </a:defRPr>
            </a:lvl3pPr>
            <a:lvl4pPr marL="800100" indent="-166688" algn="l" defTabSz="914400" rtl="0" eaLnBrk="1" latinLnBrk="0" hangingPunct="1">
              <a:lnSpc>
                <a:spcPct val="95000"/>
              </a:lnSpc>
              <a:spcBef>
                <a:spcPts val="300"/>
              </a:spcBef>
              <a:buClr>
                <a:srgbClr val="2865A6"/>
              </a:buClr>
              <a:buSzPct val="80000"/>
              <a:buFont typeface="Open Sans" panose="020B0606030504020204" pitchFamily="34" charset="0"/>
              <a:buChar char="◊"/>
              <a:defRPr lang="en-US" sz="1300" kern="1200">
                <a:solidFill>
                  <a:schemeClr val="tx1"/>
                </a:solidFill>
                <a:latin typeface="+mn-lt"/>
                <a:ea typeface="+mn-ea"/>
                <a:cs typeface="+mn-cs"/>
              </a:defRPr>
            </a:lvl4pPr>
            <a:lvl5pPr marL="976313" indent="-176213" algn="l" defTabSz="914400" rtl="0" eaLnBrk="1" latinLnBrk="0" hangingPunct="1">
              <a:lnSpc>
                <a:spcPct val="95000"/>
              </a:lnSpc>
              <a:spcBef>
                <a:spcPts val="300"/>
              </a:spcBef>
              <a:buClr>
                <a:schemeClr val="tx2">
                  <a:lumMod val="60000"/>
                  <a:lumOff val="40000"/>
                </a:schemeClr>
              </a:buClr>
              <a:buSzPct val="100000"/>
              <a:buFont typeface="Wingdings" panose="05000000000000000000" pitchFamily="2" charset="2"/>
              <a:buChar char="§"/>
              <a:defRPr lang="en-US"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975" dirty="0"/>
          </a:p>
        </p:txBody>
      </p:sp>
      <p:sp>
        <p:nvSpPr>
          <p:cNvPr id="23" name="Trapezoid 3">
            <a:extLst>
              <a:ext uri="{FF2B5EF4-FFF2-40B4-BE49-F238E27FC236}">
                <a16:creationId xmlns:a16="http://schemas.microsoft.com/office/drawing/2014/main" id="{ECAD6738-8459-4AD8-9B79-54A4DB2CBF94}"/>
              </a:ext>
            </a:extLst>
          </p:cNvPr>
          <p:cNvSpPr/>
          <p:nvPr userDrawn="1"/>
        </p:nvSpPr>
        <p:spPr bwMode="gray">
          <a:xfrm rot="16200000" flipH="1">
            <a:off x="5444008" y="-4935409"/>
            <a:ext cx="1303985" cy="11578191"/>
          </a:xfrm>
          <a:custGeom>
            <a:avLst/>
            <a:gdLst>
              <a:gd name="connsiteX0" fmla="*/ 0 w 1565240"/>
              <a:gd name="connsiteY0" fmla="*/ 8081554 h 8081554"/>
              <a:gd name="connsiteX1" fmla="*/ 391310 w 1565240"/>
              <a:gd name="connsiteY1" fmla="*/ 0 h 8081554"/>
              <a:gd name="connsiteX2" fmla="*/ 1173930 w 1565240"/>
              <a:gd name="connsiteY2" fmla="*/ 0 h 8081554"/>
              <a:gd name="connsiteX3" fmla="*/ 1565240 w 1565240"/>
              <a:gd name="connsiteY3" fmla="*/ 8081554 h 8081554"/>
              <a:gd name="connsiteX4" fmla="*/ 0 w 1565240"/>
              <a:gd name="connsiteY4" fmla="*/ 8081554 h 8081554"/>
              <a:gd name="connsiteX0" fmla="*/ 0 w 1565240"/>
              <a:gd name="connsiteY0" fmla="*/ 8090263 h 8090263"/>
              <a:gd name="connsiteX1" fmla="*/ 391310 w 1565240"/>
              <a:gd name="connsiteY1" fmla="*/ 8709 h 8090263"/>
              <a:gd name="connsiteX2" fmla="*/ 1243599 w 1565240"/>
              <a:gd name="connsiteY2" fmla="*/ 0 h 8090263"/>
              <a:gd name="connsiteX3" fmla="*/ 1565240 w 1565240"/>
              <a:gd name="connsiteY3" fmla="*/ 8090263 h 8090263"/>
              <a:gd name="connsiteX4" fmla="*/ 0 w 1565240"/>
              <a:gd name="connsiteY4" fmla="*/ 8090263 h 8090263"/>
              <a:gd name="connsiteX0" fmla="*/ 0 w 1373652"/>
              <a:gd name="connsiteY0" fmla="*/ 8090263 h 8090266"/>
              <a:gd name="connsiteX1" fmla="*/ 391310 w 1373652"/>
              <a:gd name="connsiteY1" fmla="*/ 8709 h 8090266"/>
              <a:gd name="connsiteX2" fmla="*/ 1243599 w 1373652"/>
              <a:gd name="connsiteY2" fmla="*/ 0 h 8090266"/>
              <a:gd name="connsiteX3" fmla="*/ 1373652 w 1373652"/>
              <a:gd name="connsiteY3" fmla="*/ 8090266 h 8090266"/>
              <a:gd name="connsiteX4" fmla="*/ 0 w 1373652"/>
              <a:gd name="connsiteY4" fmla="*/ 8090263 h 8090266"/>
              <a:gd name="connsiteX0" fmla="*/ 0 w 1269149"/>
              <a:gd name="connsiteY0" fmla="*/ 8090263 h 8090266"/>
              <a:gd name="connsiteX1" fmla="*/ 391310 w 1269149"/>
              <a:gd name="connsiteY1" fmla="*/ 8709 h 8090266"/>
              <a:gd name="connsiteX2" fmla="*/ 1243599 w 1269149"/>
              <a:gd name="connsiteY2" fmla="*/ 0 h 8090266"/>
              <a:gd name="connsiteX3" fmla="*/ 1269149 w 1269149"/>
              <a:gd name="connsiteY3" fmla="*/ 8090266 h 8090266"/>
              <a:gd name="connsiteX4" fmla="*/ 0 w 1269149"/>
              <a:gd name="connsiteY4" fmla="*/ 8090263 h 8090266"/>
              <a:gd name="connsiteX0" fmla="*/ 0 w 1373652"/>
              <a:gd name="connsiteY0" fmla="*/ 8090263 h 8090263"/>
              <a:gd name="connsiteX1" fmla="*/ 391310 w 1373652"/>
              <a:gd name="connsiteY1" fmla="*/ 8709 h 8090263"/>
              <a:gd name="connsiteX2" fmla="*/ 1243599 w 1373652"/>
              <a:gd name="connsiteY2" fmla="*/ 0 h 8090263"/>
              <a:gd name="connsiteX3" fmla="*/ 1373652 w 1373652"/>
              <a:gd name="connsiteY3" fmla="*/ 8064143 h 8090263"/>
              <a:gd name="connsiteX4" fmla="*/ 0 w 1373652"/>
              <a:gd name="connsiteY4" fmla="*/ 8090263 h 8090263"/>
              <a:gd name="connsiteX0" fmla="*/ 0 w 1373652"/>
              <a:gd name="connsiteY0" fmla="*/ 8142514 h 8142514"/>
              <a:gd name="connsiteX1" fmla="*/ 391310 w 1373652"/>
              <a:gd name="connsiteY1" fmla="*/ 60960 h 8142514"/>
              <a:gd name="connsiteX2" fmla="*/ 1252310 w 1373652"/>
              <a:gd name="connsiteY2" fmla="*/ 0 h 8142514"/>
              <a:gd name="connsiteX3" fmla="*/ 1373652 w 1373652"/>
              <a:gd name="connsiteY3" fmla="*/ 8116394 h 8142514"/>
              <a:gd name="connsiteX4" fmla="*/ 0 w 1373652"/>
              <a:gd name="connsiteY4" fmla="*/ 8142514 h 8142514"/>
              <a:gd name="connsiteX0" fmla="*/ 0 w 1373652"/>
              <a:gd name="connsiteY0" fmla="*/ 8142514 h 8142514"/>
              <a:gd name="connsiteX1" fmla="*/ 365184 w 1373652"/>
              <a:gd name="connsiteY1" fmla="*/ 148046 h 8142514"/>
              <a:gd name="connsiteX2" fmla="*/ 1252310 w 1373652"/>
              <a:gd name="connsiteY2" fmla="*/ 0 h 8142514"/>
              <a:gd name="connsiteX3" fmla="*/ 1373652 w 1373652"/>
              <a:gd name="connsiteY3" fmla="*/ 8116394 h 8142514"/>
              <a:gd name="connsiteX4" fmla="*/ 0 w 1373652"/>
              <a:gd name="connsiteY4" fmla="*/ 8142514 h 8142514"/>
              <a:gd name="connsiteX0" fmla="*/ 0 w 1303984"/>
              <a:gd name="connsiteY0" fmla="*/ 8142514 h 8142514"/>
              <a:gd name="connsiteX1" fmla="*/ 365184 w 1303984"/>
              <a:gd name="connsiteY1" fmla="*/ 148046 h 8142514"/>
              <a:gd name="connsiteX2" fmla="*/ 1252310 w 1303984"/>
              <a:gd name="connsiteY2" fmla="*/ 0 h 8142514"/>
              <a:gd name="connsiteX3" fmla="*/ 1303984 w 1303984"/>
              <a:gd name="connsiteY3" fmla="*/ 8133811 h 8142514"/>
              <a:gd name="connsiteX4" fmla="*/ 0 w 1303984"/>
              <a:gd name="connsiteY4" fmla="*/ 8142514 h 8142514"/>
              <a:gd name="connsiteX0" fmla="*/ 0 w 1303984"/>
              <a:gd name="connsiteY0" fmla="*/ 8306944 h 8306944"/>
              <a:gd name="connsiteX1" fmla="*/ 497159 w 1303984"/>
              <a:gd name="connsiteY1" fmla="*/ 6333 h 8306944"/>
              <a:gd name="connsiteX2" fmla="*/ 1252310 w 1303984"/>
              <a:gd name="connsiteY2" fmla="*/ 164430 h 8306944"/>
              <a:gd name="connsiteX3" fmla="*/ 1303984 w 1303984"/>
              <a:gd name="connsiteY3" fmla="*/ 8298241 h 8306944"/>
              <a:gd name="connsiteX4" fmla="*/ 0 w 1303984"/>
              <a:gd name="connsiteY4" fmla="*/ 8306944 h 8306944"/>
              <a:gd name="connsiteX0" fmla="*/ 0 w 1303984"/>
              <a:gd name="connsiteY0" fmla="*/ 8300611 h 8300611"/>
              <a:gd name="connsiteX1" fmla="*/ 497159 w 1303984"/>
              <a:gd name="connsiteY1" fmla="*/ 0 h 8300611"/>
              <a:gd name="connsiteX2" fmla="*/ 1252310 w 1303984"/>
              <a:gd name="connsiteY2" fmla="*/ 158097 h 8300611"/>
              <a:gd name="connsiteX3" fmla="*/ 1303984 w 1303984"/>
              <a:gd name="connsiteY3" fmla="*/ 8291908 h 8300611"/>
              <a:gd name="connsiteX4" fmla="*/ 0 w 1303984"/>
              <a:gd name="connsiteY4" fmla="*/ 8300611 h 8300611"/>
              <a:gd name="connsiteX0" fmla="*/ 0 w 1303984"/>
              <a:gd name="connsiteY0" fmla="*/ 8300611 h 8300611"/>
              <a:gd name="connsiteX1" fmla="*/ 497159 w 1303984"/>
              <a:gd name="connsiteY1" fmla="*/ 0 h 8300611"/>
              <a:gd name="connsiteX2" fmla="*/ 1252310 w 1303984"/>
              <a:gd name="connsiteY2" fmla="*/ 158097 h 8300611"/>
              <a:gd name="connsiteX3" fmla="*/ 1303984 w 1303984"/>
              <a:gd name="connsiteY3" fmla="*/ 8291908 h 8300611"/>
              <a:gd name="connsiteX4" fmla="*/ 0 w 1303984"/>
              <a:gd name="connsiteY4" fmla="*/ 8300611 h 8300611"/>
              <a:gd name="connsiteX0" fmla="*/ 0 w 1303984"/>
              <a:gd name="connsiteY0" fmla="*/ 8300611 h 8300611"/>
              <a:gd name="connsiteX1" fmla="*/ 497159 w 1303984"/>
              <a:gd name="connsiteY1" fmla="*/ 0 h 8300611"/>
              <a:gd name="connsiteX2" fmla="*/ 1195750 w 1303984"/>
              <a:gd name="connsiteY2" fmla="*/ 71579 h 8300611"/>
              <a:gd name="connsiteX3" fmla="*/ 1303984 w 1303984"/>
              <a:gd name="connsiteY3" fmla="*/ 8291908 h 8300611"/>
              <a:gd name="connsiteX4" fmla="*/ 0 w 1303984"/>
              <a:gd name="connsiteY4" fmla="*/ 8300611 h 8300611"/>
              <a:gd name="connsiteX0" fmla="*/ 0 w 1303984"/>
              <a:gd name="connsiteY0" fmla="*/ 8254023 h 8254023"/>
              <a:gd name="connsiteX1" fmla="*/ 506586 w 1303984"/>
              <a:gd name="connsiteY1" fmla="*/ 0 h 8254023"/>
              <a:gd name="connsiteX2" fmla="*/ 1195750 w 1303984"/>
              <a:gd name="connsiteY2" fmla="*/ 24991 h 8254023"/>
              <a:gd name="connsiteX3" fmla="*/ 1303984 w 1303984"/>
              <a:gd name="connsiteY3" fmla="*/ 8245320 h 8254023"/>
              <a:gd name="connsiteX4" fmla="*/ 0 w 1303984"/>
              <a:gd name="connsiteY4" fmla="*/ 8254023 h 8254023"/>
              <a:gd name="connsiteX0" fmla="*/ 0 w 1303984"/>
              <a:gd name="connsiteY0" fmla="*/ 8280644 h 8280644"/>
              <a:gd name="connsiteX1" fmla="*/ 365184 w 1303984"/>
              <a:gd name="connsiteY1" fmla="*/ 0 h 8280644"/>
              <a:gd name="connsiteX2" fmla="*/ 1195750 w 1303984"/>
              <a:gd name="connsiteY2" fmla="*/ 51612 h 8280644"/>
              <a:gd name="connsiteX3" fmla="*/ 1303984 w 1303984"/>
              <a:gd name="connsiteY3" fmla="*/ 8271941 h 8280644"/>
              <a:gd name="connsiteX4" fmla="*/ 0 w 1303984"/>
              <a:gd name="connsiteY4" fmla="*/ 8280644 h 8280644"/>
              <a:gd name="connsiteX0" fmla="*/ 0 w 1322838"/>
              <a:gd name="connsiteY0" fmla="*/ 8280644 h 8280644"/>
              <a:gd name="connsiteX1" fmla="*/ 365184 w 1322838"/>
              <a:gd name="connsiteY1" fmla="*/ 0 h 8280644"/>
              <a:gd name="connsiteX2" fmla="*/ 1195750 w 1322838"/>
              <a:gd name="connsiteY2" fmla="*/ 51612 h 8280644"/>
              <a:gd name="connsiteX3" fmla="*/ 1322838 w 1322838"/>
              <a:gd name="connsiteY3" fmla="*/ 8112216 h 8280644"/>
              <a:gd name="connsiteX4" fmla="*/ 0 w 1322838"/>
              <a:gd name="connsiteY4" fmla="*/ 8280644 h 8280644"/>
              <a:gd name="connsiteX0" fmla="*/ 0 w 1303985"/>
              <a:gd name="connsiteY0" fmla="*/ 8174161 h 8174161"/>
              <a:gd name="connsiteX1" fmla="*/ 346331 w 1303985"/>
              <a:gd name="connsiteY1" fmla="*/ 0 h 8174161"/>
              <a:gd name="connsiteX2" fmla="*/ 1176897 w 1303985"/>
              <a:gd name="connsiteY2" fmla="*/ 51612 h 8174161"/>
              <a:gd name="connsiteX3" fmla="*/ 1303985 w 1303985"/>
              <a:gd name="connsiteY3" fmla="*/ 8112216 h 8174161"/>
              <a:gd name="connsiteX4" fmla="*/ 0 w 1303985"/>
              <a:gd name="connsiteY4" fmla="*/ 8174161 h 81741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985" h="8174161">
                <a:moveTo>
                  <a:pt x="0" y="8174161"/>
                </a:moveTo>
                <a:lnTo>
                  <a:pt x="346331" y="0"/>
                </a:lnTo>
                <a:lnTo>
                  <a:pt x="1176897" y="51612"/>
                </a:lnTo>
                <a:cubicBezTo>
                  <a:pt x="1185414" y="2748367"/>
                  <a:pt x="1295468" y="5415461"/>
                  <a:pt x="1303985" y="8112216"/>
                </a:cubicBezTo>
                <a:lnTo>
                  <a:pt x="0" y="8174161"/>
                </a:lnTo>
                <a:close/>
              </a:path>
            </a:pathLst>
          </a:cu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5000"/>
              </a:lnSpc>
              <a:spcBef>
                <a:spcPts val="450"/>
              </a:spcBef>
            </a:pPr>
            <a:endParaRPr lang="en-US" sz="1650" dirty="0">
              <a:solidFill>
                <a:schemeClr val="tx1"/>
              </a:solidFill>
            </a:endParaRPr>
          </a:p>
        </p:txBody>
      </p:sp>
      <p:sp>
        <p:nvSpPr>
          <p:cNvPr id="6" name="Text Placeholder 5">
            <a:extLst>
              <a:ext uri="{FF2B5EF4-FFF2-40B4-BE49-F238E27FC236}">
                <a16:creationId xmlns:a16="http://schemas.microsoft.com/office/drawing/2014/main" id="{92614BF9-1905-48E1-B49D-9615E04BF28F}"/>
              </a:ext>
            </a:extLst>
          </p:cNvPr>
          <p:cNvSpPr>
            <a:spLocks noGrp="1"/>
          </p:cNvSpPr>
          <p:nvPr>
            <p:ph type="body" sz="quarter" idx="10" hasCustomPrompt="1"/>
          </p:nvPr>
        </p:nvSpPr>
        <p:spPr>
          <a:xfrm>
            <a:off x="4503185" y="1861787"/>
            <a:ext cx="7072931" cy="4605002"/>
          </a:xfrm>
          <a:solidFill>
            <a:schemeClr val="accent5">
              <a:lumMod val="20000"/>
              <a:lumOff val="80000"/>
              <a:alpha val="60000"/>
            </a:schemeClr>
          </a:solidFill>
          <a:ln>
            <a:solidFill>
              <a:schemeClr val="accent5"/>
            </a:solidFill>
          </a:ln>
        </p:spPr>
        <p:txBody>
          <a:bodyPr lIns="274320" tIns="365760" rIns="91440" bIns="91440">
            <a:normAutofit/>
          </a:bodyPr>
          <a:lstStyle>
            <a:lvl1pPr>
              <a:spcBef>
                <a:spcPts val="1800"/>
              </a:spcBef>
              <a:defRPr sz="2000"/>
            </a:lvl1pPr>
            <a:lvl2pPr>
              <a:spcBef>
                <a:spcPts val="1200"/>
              </a:spcBef>
              <a:defRPr sz="2000"/>
            </a:lvl2pPr>
            <a:lvl3pPr>
              <a:spcBef>
                <a:spcPts val="600"/>
              </a:spcBef>
              <a:defRPr sz="2000"/>
            </a:lvl3pPr>
            <a:lvl4pPr>
              <a:spcBef>
                <a:spcPts val="600"/>
              </a:spcBef>
              <a:defRPr sz="2000"/>
            </a:lvl4pPr>
            <a:lvl5pPr>
              <a:spcBef>
                <a:spcPts val="600"/>
              </a:spcBef>
              <a:defRPr sz="2000"/>
            </a:lvl5pPr>
          </a:lstStyle>
          <a:p>
            <a:pPr lvl="0"/>
            <a:r>
              <a:rPr lang="en-US" dirty="0"/>
              <a:t>&lt; Subordinate info, if you have any, goes here &gt;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1" name="Title 1">
            <a:extLst>
              <a:ext uri="{FF2B5EF4-FFF2-40B4-BE49-F238E27FC236}">
                <a16:creationId xmlns:a16="http://schemas.microsoft.com/office/drawing/2014/main" id="{4C94CF61-B73E-443C-9888-E384C702CD0E}"/>
              </a:ext>
            </a:extLst>
          </p:cNvPr>
          <p:cNvSpPr>
            <a:spLocks noGrp="1"/>
          </p:cNvSpPr>
          <p:nvPr>
            <p:ph type="ctrTitle" hasCustomPrompt="1"/>
          </p:nvPr>
        </p:nvSpPr>
        <p:spPr bwMode="gray">
          <a:xfrm>
            <a:off x="697587" y="566530"/>
            <a:ext cx="10878532" cy="775253"/>
          </a:xfrm>
        </p:spPr>
        <p:txBody>
          <a:bodyPr wrap="square" tIns="0" anchor="ctr" anchorCtr="0">
            <a:normAutofit/>
          </a:bodyPr>
          <a:lstStyle>
            <a:lvl1pPr algn="ctr">
              <a:defRPr sz="3200" b="0" spc="-53" baseline="0">
                <a:ln>
                  <a:noFill/>
                </a:ln>
                <a:solidFill>
                  <a:schemeClr val="bg1"/>
                </a:solidFill>
                <a:latin typeface="+mj-lt"/>
              </a:defRPr>
            </a:lvl1pPr>
          </a:lstStyle>
          <a:p>
            <a:r>
              <a:rPr lang="en-US" dirty="0"/>
              <a:t>&lt; 7 ANIMATED Section Title &gt; </a:t>
            </a:r>
            <a:r>
              <a:rPr lang="en-US" dirty="0">
                <a:latin typeface="+mj-lt"/>
              </a:rPr>
              <a:t>(Neutral) </a:t>
            </a:r>
            <a:r>
              <a:rPr lang="en-US" dirty="0"/>
              <a:t>Click to enter title</a:t>
            </a:r>
          </a:p>
        </p:txBody>
      </p:sp>
      <p:sp>
        <p:nvSpPr>
          <p:cNvPr id="20" name="Rectangle 19">
            <a:extLst>
              <a:ext uri="{FF2B5EF4-FFF2-40B4-BE49-F238E27FC236}">
                <a16:creationId xmlns:a16="http://schemas.microsoft.com/office/drawing/2014/main" id="{016A2C75-C776-4F04-9BD4-23167AE7E003}"/>
              </a:ext>
            </a:extLst>
          </p:cNvPr>
          <p:cNvSpPr/>
          <p:nvPr/>
        </p:nvSpPr>
        <p:spPr>
          <a:xfrm>
            <a:off x="-1418771" y="167535"/>
            <a:ext cx="1342571" cy="46628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lIns="34290" rIns="34290" rtlCol="0" anchor="ctr">
            <a:spAutoFit/>
          </a:bodyPr>
          <a:lstStyle/>
          <a:p>
            <a:pPr algn="ctr">
              <a:lnSpc>
                <a:spcPct val="90000"/>
              </a:lnSpc>
            </a:pPr>
            <a:r>
              <a:rPr lang="en-US" sz="1350" dirty="0">
                <a:latin typeface="Arial Narrow" panose="020B0606020202030204" pitchFamily="34" charset="0"/>
              </a:rPr>
              <a:t>Animation is on master layout</a:t>
            </a:r>
          </a:p>
        </p:txBody>
      </p:sp>
      <p:sp>
        <p:nvSpPr>
          <p:cNvPr id="7" name="Date Placeholder 6">
            <a:extLst>
              <a:ext uri="{FF2B5EF4-FFF2-40B4-BE49-F238E27FC236}">
                <a16:creationId xmlns:a16="http://schemas.microsoft.com/office/drawing/2014/main" id="{AB41CCCD-276D-497B-B9F5-1B3F502BF3E7}"/>
              </a:ext>
            </a:extLst>
          </p:cNvPr>
          <p:cNvSpPr>
            <a:spLocks noGrp="1"/>
          </p:cNvSpPr>
          <p:nvPr>
            <p:ph type="dt" sz="half" idx="11"/>
          </p:nvPr>
        </p:nvSpPr>
        <p:spPr>
          <a:xfrm>
            <a:off x="9038605" y="6694079"/>
            <a:ext cx="1462043" cy="138499"/>
          </a:xfrm>
          <a:prstGeom prst="rect">
            <a:avLst/>
          </a:prstGeom>
        </p:spPr>
        <p:txBody>
          <a:bodyPr/>
          <a:lstStyle/>
          <a:p>
            <a:r>
              <a:rPr lang="en-US"/>
              <a:t>3/28/2021</a:t>
            </a:r>
            <a:endParaRPr lang="en-US" dirty="0"/>
          </a:p>
        </p:txBody>
      </p:sp>
      <p:sp>
        <p:nvSpPr>
          <p:cNvPr id="8" name="Footer Placeholder 7">
            <a:extLst>
              <a:ext uri="{FF2B5EF4-FFF2-40B4-BE49-F238E27FC236}">
                <a16:creationId xmlns:a16="http://schemas.microsoft.com/office/drawing/2014/main" id="{41F3E741-086C-43FA-A56A-6E171685D3DF}"/>
              </a:ext>
            </a:extLst>
          </p:cNvPr>
          <p:cNvSpPr>
            <a:spLocks noGrp="1"/>
          </p:cNvSpPr>
          <p:nvPr>
            <p:ph type="ftr" sz="quarter" idx="12"/>
          </p:nvPr>
        </p:nvSpPr>
        <p:spPr/>
        <p:txBody>
          <a:bodyPr/>
          <a:lstStyle/>
          <a:p>
            <a:r>
              <a:rPr lang="en-US"/>
              <a:t>AIA CA Series - Make The Grade: Photovoltaics (PV) and All-Electric Design Considerations</a:t>
            </a:r>
            <a:endParaRPr lang="en-US" dirty="0"/>
          </a:p>
        </p:txBody>
      </p:sp>
      <p:sp>
        <p:nvSpPr>
          <p:cNvPr id="9" name="Slide Number Placeholder 8">
            <a:extLst>
              <a:ext uri="{FF2B5EF4-FFF2-40B4-BE49-F238E27FC236}">
                <a16:creationId xmlns:a16="http://schemas.microsoft.com/office/drawing/2014/main" id="{449E96F0-3654-4E19-A950-F7CD02CFB72F}"/>
              </a:ext>
            </a:extLst>
          </p:cNvPr>
          <p:cNvSpPr>
            <a:spLocks noGrp="1"/>
          </p:cNvSpPr>
          <p:nvPr>
            <p:ph type="sldNum" sz="quarter" idx="13"/>
          </p:nvPr>
        </p:nvSpPr>
        <p:spPr/>
        <p:txBody>
          <a:bodyPr/>
          <a:lstStyle/>
          <a:p>
            <a:fld id="{2D546CA2-C1D2-4324-9E39-7858381B15B9}" type="slidenum">
              <a:rPr lang="en-US" smtClean="0"/>
              <a:pPr/>
              <a:t>‹#›</a:t>
            </a:fld>
            <a:endParaRPr lang="en-US" dirty="0"/>
          </a:p>
        </p:txBody>
      </p:sp>
      <p:sp>
        <p:nvSpPr>
          <p:cNvPr id="5" name="Text Placeholder 4">
            <a:extLst>
              <a:ext uri="{FF2B5EF4-FFF2-40B4-BE49-F238E27FC236}">
                <a16:creationId xmlns:a16="http://schemas.microsoft.com/office/drawing/2014/main" id="{9E3DC15B-5FD1-46CD-A90B-7B962BA12E40}"/>
              </a:ext>
            </a:extLst>
          </p:cNvPr>
          <p:cNvSpPr>
            <a:spLocks noGrp="1"/>
          </p:cNvSpPr>
          <p:nvPr>
            <p:ph type="body" sz="quarter" idx="15"/>
          </p:nvPr>
        </p:nvSpPr>
        <p:spPr>
          <a:xfrm>
            <a:off x="511160" y="2302918"/>
            <a:ext cx="3076992" cy="4075273"/>
          </a:xfrm>
        </p:spPr>
        <p:txBody>
          <a:bodyPr>
            <a:noAutofit/>
          </a:bodyPr>
          <a:lstStyle>
            <a:lvl1pPr marL="170256" indent="-170256">
              <a:spcBef>
                <a:spcPts val="2250"/>
              </a:spcBef>
              <a:buFont typeface="+mj-lt"/>
              <a:buAutoNum type="arabicPeriod"/>
              <a:tabLst>
                <a:tab pos="170256" algn="l"/>
              </a:tabLst>
              <a:defRPr sz="1300">
                <a:solidFill>
                  <a:schemeClr val="accent5">
                    <a:lumMod val="75000"/>
                  </a:schemeClr>
                </a:solidFill>
              </a:defRPr>
            </a:lvl1pPr>
            <a:lvl2pPr marL="347654" indent="-173827">
              <a:defRPr sz="1300">
                <a:solidFill>
                  <a:schemeClr val="accent5">
                    <a:lumMod val="75000"/>
                  </a:schemeClr>
                </a:solidFill>
              </a:defRPr>
            </a:lvl2pPr>
            <a:lvl3pPr marL="511956" indent="-164302">
              <a:defRPr sz="1300">
                <a:solidFill>
                  <a:schemeClr val="accent5">
                    <a:lumMod val="75000"/>
                  </a:schemeClr>
                </a:solidFill>
              </a:defRPr>
            </a:lvl3pPr>
            <a:lvl4pPr marL="642922" indent="-130966">
              <a:defRPr sz="1300">
                <a:solidFill>
                  <a:schemeClr val="accent5">
                    <a:lumMod val="75000"/>
                  </a:schemeClr>
                </a:solidFill>
              </a:defRPr>
            </a:lvl4pPr>
            <a:lvl5pPr marL="772697" indent="-129776">
              <a:defRPr sz="1300">
                <a:solidFill>
                  <a:schemeClr val="accent5">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Trapezoid 3">
            <a:extLst>
              <a:ext uri="{FF2B5EF4-FFF2-40B4-BE49-F238E27FC236}">
                <a16:creationId xmlns:a16="http://schemas.microsoft.com/office/drawing/2014/main" id="{8CA1F13A-24D2-4F1C-B26B-87254091D9A8}"/>
              </a:ext>
            </a:extLst>
          </p:cNvPr>
          <p:cNvSpPr/>
          <p:nvPr userDrawn="1"/>
        </p:nvSpPr>
        <p:spPr bwMode="gray">
          <a:xfrm rot="16200000" flipH="1">
            <a:off x="5531098" y="-4945155"/>
            <a:ext cx="1233505" cy="11712505"/>
          </a:xfrm>
          <a:custGeom>
            <a:avLst/>
            <a:gdLst>
              <a:gd name="connsiteX0" fmla="*/ 0 w 1565240"/>
              <a:gd name="connsiteY0" fmla="*/ 8081554 h 8081554"/>
              <a:gd name="connsiteX1" fmla="*/ 391310 w 1565240"/>
              <a:gd name="connsiteY1" fmla="*/ 0 h 8081554"/>
              <a:gd name="connsiteX2" fmla="*/ 1173930 w 1565240"/>
              <a:gd name="connsiteY2" fmla="*/ 0 h 8081554"/>
              <a:gd name="connsiteX3" fmla="*/ 1565240 w 1565240"/>
              <a:gd name="connsiteY3" fmla="*/ 8081554 h 8081554"/>
              <a:gd name="connsiteX4" fmla="*/ 0 w 1565240"/>
              <a:gd name="connsiteY4" fmla="*/ 8081554 h 8081554"/>
              <a:gd name="connsiteX0" fmla="*/ 0 w 1565240"/>
              <a:gd name="connsiteY0" fmla="*/ 8090263 h 8090263"/>
              <a:gd name="connsiteX1" fmla="*/ 391310 w 1565240"/>
              <a:gd name="connsiteY1" fmla="*/ 8709 h 8090263"/>
              <a:gd name="connsiteX2" fmla="*/ 1243599 w 1565240"/>
              <a:gd name="connsiteY2" fmla="*/ 0 h 8090263"/>
              <a:gd name="connsiteX3" fmla="*/ 1565240 w 1565240"/>
              <a:gd name="connsiteY3" fmla="*/ 8090263 h 8090263"/>
              <a:gd name="connsiteX4" fmla="*/ 0 w 1565240"/>
              <a:gd name="connsiteY4" fmla="*/ 8090263 h 8090263"/>
              <a:gd name="connsiteX0" fmla="*/ 0 w 1373652"/>
              <a:gd name="connsiteY0" fmla="*/ 8090263 h 8090266"/>
              <a:gd name="connsiteX1" fmla="*/ 391310 w 1373652"/>
              <a:gd name="connsiteY1" fmla="*/ 8709 h 8090266"/>
              <a:gd name="connsiteX2" fmla="*/ 1243599 w 1373652"/>
              <a:gd name="connsiteY2" fmla="*/ 0 h 8090266"/>
              <a:gd name="connsiteX3" fmla="*/ 1373652 w 1373652"/>
              <a:gd name="connsiteY3" fmla="*/ 8090266 h 8090266"/>
              <a:gd name="connsiteX4" fmla="*/ 0 w 1373652"/>
              <a:gd name="connsiteY4" fmla="*/ 8090263 h 8090266"/>
              <a:gd name="connsiteX0" fmla="*/ 0 w 1269149"/>
              <a:gd name="connsiteY0" fmla="*/ 8090263 h 8090266"/>
              <a:gd name="connsiteX1" fmla="*/ 391310 w 1269149"/>
              <a:gd name="connsiteY1" fmla="*/ 8709 h 8090266"/>
              <a:gd name="connsiteX2" fmla="*/ 1243599 w 1269149"/>
              <a:gd name="connsiteY2" fmla="*/ 0 h 8090266"/>
              <a:gd name="connsiteX3" fmla="*/ 1269149 w 1269149"/>
              <a:gd name="connsiteY3" fmla="*/ 8090266 h 8090266"/>
              <a:gd name="connsiteX4" fmla="*/ 0 w 1269149"/>
              <a:gd name="connsiteY4" fmla="*/ 8090263 h 8090266"/>
              <a:gd name="connsiteX0" fmla="*/ 0 w 1373652"/>
              <a:gd name="connsiteY0" fmla="*/ 8090263 h 8090263"/>
              <a:gd name="connsiteX1" fmla="*/ 391310 w 1373652"/>
              <a:gd name="connsiteY1" fmla="*/ 8709 h 8090263"/>
              <a:gd name="connsiteX2" fmla="*/ 1243599 w 1373652"/>
              <a:gd name="connsiteY2" fmla="*/ 0 h 8090263"/>
              <a:gd name="connsiteX3" fmla="*/ 1373652 w 1373652"/>
              <a:gd name="connsiteY3" fmla="*/ 8064143 h 8090263"/>
              <a:gd name="connsiteX4" fmla="*/ 0 w 1373652"/>
              <a:gd name="connsiteY4" fmla="*/ 8090263 h 8090263"/>
              <a:gd name="connsiteX0" fmla="*/ 0 w 1373652"/>
              <a:gd name="connsiteY0" fmla="*/ 8142514 h 8142514"/>
              <a:gd name="connsiteX1" fmla="*/ 391310 w 1373652"/>
              <a:gd name="connsiteY1" fmla="*/ 60960 h 8142514"/>
              <a:gd name="connsiteX2" fmla="*/ 1252310 w 1373652"/>
              <a:gd name="connsiteY2" fmla="*/ 0 h 8142514"/>
              <a:gd name="connsiteX3" fmla="*/ 1373652 w 1373652"/>
              <a:gd name="connsiteY3" fmla="*/ 8116394 h 8142514"/>
              <a:gd name="connsiteX4" fmla="*/ 0 w 1373652"/>
              <a:gd name="connsiteY4" fmla="*/ 8142514 h 8142514"/>
              <a:gd name="connsiteX0" fmla="*/ 0 w 1373652"/>
              <a:gd name="connsiteY0" fmla="*/ 8142514 h 8142514"/>
              <a:gd name="connsiteX1" fmla="*/ 365184 w 1373652"/>
              <a:gd name="connsiteY1" fmla="*/ 148046 h 8142514"/>
              <a:gd name="connsiteX2" fmla="*/ 1252310 w 1373652"/>
              <a:gd name="connsiteY2" fmla="*/ 0 h 8142514"/>
              <a:gd name="connsiteX3" fmla="*/ 1373652 w 1373652"/>
              <a:gd name="connsiteY3" fmla="*/ 8116394 h 8142514"/>
              <a:gd name="connsiteX4" fmla="*/ 0 w 1373652"/>
              <a:gd name="connsiteY4" fmla="*/ 8142514 h 8142514"/>
              <a:gd name="connsiteX0" fmla="*/ 0 w 1303984"/>
              <a:gd name="connsiteY0" fmla="*/ 8142514 h 8142514"/>
              <a:gd name="connsiteX1" fmla="*/ 365184 w 1303984"/>
              <a:gd name="connsiteY1" fmla="*/ 148046 h 8142514"/>
              <a:gd name="connsiteX2" fmla="*/ 1252310 w 1303984"/>
              <a:gd name="connsiteY2" fmla="*/ 0 h 8142514"/>
              <a:gd name="connsiteX3" fmla="*/ 1303984 w 1303984"/>
              <a:gd name="connsiteY3" fmla="*/ 8133811 h 8142514"/>
              <a:gd name="connsiteX4" fmla="*/ 0 w 1303984"/>
              <a:gd name="connsiteY4" fmla="*/ 8142514 h 8142514"/>
              <a:gd name="connsiteX0" fmla="*/ 0 w 1252663"/>
              <a:gd name="connsiteY0" fmla="*/ 8142514 h 8142514"/>
              <a:gd name="connsiteX1" fmla="*/ 365184 w 1252663"/>
              <a:gd name="connsiteY1" fmla="*/ 148046 h 8142514"/>
              <a:gd name="connsiteX2" fmla="*/ 1252310 w 1252663"/>
              <a:gd name="connsiteY2" fmla="*/ 0 h 8142514"/>
              <a:gd name="connsiteX3" fmla="*/ 1121104 w 1252663"/>
              <a:gd name="connsiteY3" fmla="*/ 8133811 h 8142514"/>
              <a:gd name="connsiteX4" fmla="*/ 0 w 1252663"/>
              <a:gd name="connsiteY4" fmla="*/ 8142514 h 8142514"/>
              <a:gd name="connsiteX0" fmla="*/ 0 w 1252663"/>
              <a:gd name="connsiteY0" fmla="*/ 8142514 h 8142514"/>
              <a:gd name="connsiteX1" fmla="*/ 373893 w 1252663"/>
              <a:gd name="connsiteY1" fmla="*/ 43544 h 8142514"/>
              <a:gd name="connsiteX2" fmla="*/ 1252310 w 1252663"/>
              <a:gd name="connsiteY2" fmla="*/ 0 h 8142514"/>
              <a:gd name="connsiteX3" fmla="*/ 1121104 w 1252663"/>
              <a:gd name="connsiteY3" fmla="*/ 8133811 h 8142514"/>
              <a:gd name="connsiteX4" fmla="*/ 0 w 1252663"/>
              <a:gd name="connsiteY4" fmla="*/ 8142514 h 8142514"/>
              <a:gd name="connsiteX0" fmla="*/ 0 w 1252665"/>
              <a:gd name="connsiteY0" fmla="*/ 8098971 h 8098971"/>
              <a:gd name="connsiteX1" fmla="*/ 373893 w 1252665"/>
              <a:gd name="connsiteY1" fmla="*/ 1 h 8098971"/>
              <a:gd name="connsiteX2" fmla="*/ 1252312 w 1252665"/>
              <a:gd name="connsiteY2" fmla="*/ 0 h 8098971"/>
              <a:gd name="connsiteX3" fmla="*/ 1121104 w 1252665"/>
              <a:gd name="connsiteY3" fmla="*/ 8090268 h 8098971"/>
              <a:gd name="connsiteX4" fmla="*/ 0 w 1252665"/>
              <a:gd name="connsiteY4" fmla="*/ 8098971 h 8098971"/>
              <a:gd name="connsiteX0" fmla="*/ 0 w 1278740"/>
              <a:gd name="connsiteY0" fmla="*/ 8098970 h 8098970"/>
              <a:gd name="connsiteX1" fmla="*/ 373893 w 1278740"/>
              <a:gd name="connsiteY1" fmla="*/ 0 h 8098970"/>
              <a:gd name="connsiteX2" fmla="*/ 1278438 w 1278740"/>
              <a:gd name="connsiteY2" fmla="*/ 69668 h 8098970"/>
              <a:gd name="connsiteX3" fmla="*/ 1121104 w 1278740"/>
              <a:gd name="connsiteY3" fmla="*/ 8090267 h 8098970"/>
              <a:gd name="connsiteX4" fmla="*/ 0 w 1278740"/>
              <a:gd name="connsiteY4" fmla="*/ 8098970 h 8098970"/>
              <a:gd name="connsiteX0" fmla="*/ 0 w 1278756"/>
              <a:gd name="connsiteY0" fmla="*/ 8098970 h 8173506"/>
              <a:gd name="connsiteX1" fmla="*/ 373893 w 1278756"/>
              <a:gd name="connsiteY1" fmla="*/ 0 h 8173506"/>
              <a:gd name="connsiteX2" fmla="*/ 1278438 w 1278756"/>
              <a:gd name="connsiteY2" fmla="*/ 69668 h 8173506"/>
              <a:gd name="connsiteX3" fmla="*/ 1130157 w 1278756"/>
              <a:gd name="connsiteY3" fmla="*/ 8173506 h 8173506"/>
              <a:gd name="connsiteX4" fmla="*/ 0 w 1278756"/>
              <a:gd name="connsiteY4" fmla="*/ 8098970 h 8173506"/>
              <a:gd name="connsiteX0" fmla="*/ 0 w 1233488"/>
              <a:gd name="connsiteY0" fmla="*/ 8052727 h 8173506"/>
              <a:gd name="connsiteX1" fmla="*/ 328625 w 1233488"/>
              <a:gd name="connsiteY1" fmla="*/ 0 h 8173506"/>
              <a:gd name="connsiteX2" fmla="*/ 1233170 w 1233488"/>
              <a:gd name="connsiteY2" fmla="*/ 69668 h 8173506"/>
              <a:gd name="connsiteX3" fmla="*/ 1084889 w 1233488"/>
              <a:gd name="connsiteY3" fmla="*/ 8173506 h 8173506"/>
              <a:gd name="connsiteX4" fmla="*/ 0 w 1233488"/>
              <a:gd name="connsiteY4" fmla="*/ 8052727 h 8173506"/>
              <a:gd name="connsiteX0" fmla="*/ 0 w 1233526"/>
              <a:gd name="connsiteY0" fmla="*/ 8052727 h 8118015"/>
              <a:gd name="connsiteX1" fmla="*/ 328625 w 1233526"/>
              <a:gd name="connsiteY1" fmla="*/ 0 h 8118015"/>
              <a:gd name="connsiteX2" fmla="*/ 1233170 w 1233526"/>
              <a:gd name="connsiteY2" fmla="*/ 69668 h 8118015"/>
              <a:gd name="connsiteX3" fmla="*/ 1102996 w 1233526"/>
              <a:gd name="connsiteY3" fmla="*/ 8118015 h 8118015"/>
              <a:gd name="connsiteX4" fmla="*/ 0 w 1233526"/>
              <a:gd name="connsiteY4" fmla="*/ 8052727 h 8118015"/>
              <a:gd name="connsiteX0" fmla="*/ 0 w 1252340"/>
              <a:gd name="connsiteY0" fmla="*/ 8199673 h 8264961"/>
              <a:gd name="connsiteX1" fmla="*/ 328625 w 1252340"/>
              <a:gd name="connsiteY1" fmla="*/ 146946 h 8264961"/>
              <a:gd name="connsiteX2" fmla="*/ 1252024 w 1252340"/>
              <a:gd name="connsiteY2" fmla="*/ 1958 h 8264961"/>
              <a:gd name="connsiteX3" fmla="*/ 1102996 w 1252340"/>
              <a:gd name="connsiteY3" fmla="*/ 8264961 h 8264961"/>
              <a:gd name="connsiteX4" fmla="*/ 0 w 1252340"/>
              <a:gd name="connsiteY4" fmla="*/ 8199673 h 8264961"/>
              <a:gd name="connsiteX0" fmla="*/ 0 w 1252340"/>
              <a:gd name="connsiteY0" fmla="*/ 8267382 h 8332670"/>
              <a:gd name="connsiteX1" fmla="*/ 432320 w 1252340"/>
              <a:gd name="connsiteY1" fmla="*/ 0 h 8332670"/>
              <a:gd name="connsiteX2" fmla="*/ 1252024 w 1252340"/>
              <a:gd name="connsiteY2" fmla="*/ 69667 h 8332670"/>
              <a:gd name="connsiteX3" fmla="*/ 1102996 w 1252340"/>
              <a:gd name="connsiteY3" fmla="*/ 8332670 h 8332670"/>
              <a:gd name="connsiteX4" fmla="*/ 0 w 1252340"/>
              <a:gd name="connsiteY4" fmla="*/ 8267382 h 8332670"/>
              <a:gd name="connsiteX0" fmla="*/ 0 w 1252340"/>
              <a:gd name="connsiteY0" fmla="*/ 8294213 h 8359501"/>
              <a:gd name="connsiteX1" fmla="*/ 140089 w 1252340"/>
              <a:gd name="connsiteY1" fmla="*/ 0 h 8359501"/>
              <a:gd name="connsiteX2" fmla="*/ 1252024 w 1252340"/>
              <a:gd name="connsiteY2" fmla="*/ 96498 h 8359501"/>
              <a:gd name="connsiteX3" fmla="*/ 1102996 w 1252340"/>
              <a:gd name="connsiteY3" fmla="*/ 8359501 h 8359501"/>
              <a:gd name="connsiteX4" fmla="*/ 0 w 1252340"/>
              <a:gd name="connsiteY4" fmla="*/ 8294213 h 8359501"/>
              <a:gd name="connsiteX0" fmla="*/ 0 w 1195935"/>
              <a:gd name="connsiteY0" fmla="*/ 8294213 h 8359501"/>
              <a:gd name="connsiteX1" fmla="*/ 140089 w 1195935"/>
              <a:gd name="connsiteY1" fmla="*/ 0 h 8359501"/>
              <a:gd name="connsiteX2" fmla="*/ 1195463 w 1195935"/>
              <a:gd name="connsiteY2" fmla="*/ 89790 h 8359501"/>
              <a:gd name="connsiteX3" fmla="*/ 1102996 w 1195935"/>
              <a:gd name="connsiteY3" fmla="*/ 8359501 h 8359501"/>
              <a:gd name="connsiteX4" fmla="*/ 0 w 1195935"/>
              <a:gd name="connsiteY4" fmla="*/ 8294213 h 8359501"/>
              <a:gd name="connsiteX0" fmla="*/ 0 w 1195977"/>
              <a:gd name="connsiteY0" fmla="*/ 8294213 h 8294213"/>
              <a:gd name="connsiteX1" fmla="*/ 140089 w 1195977"/>
              <a:gd name="connsiteY1" fmla="*/ 0 h 8294213"/>
              <a:gd name="connsiteX2" fmla="*/ 1195463 w 1195977"/>
              <a:gd name="connsiteY2" fmla="*/ 89790 h 8294213"/>
              <a:gd name="connsiteX3" fmla="*/ 1112423 w 1195977"/>
              <a:gd name="connsiteY3" fmla="*/ 8191801 h 8294213"/>
              <a:gd name="connsiteX4" fmla="*/ 0 w 1195977"/>
              <a:gd name="connsiteY4" fmla="*/ 8294213 h 8294213"/>
              <a:gd name="connsiteX0" fmla="*/ 0 w 1233684"/>
              <a:gd name="connsiteY0" fmla="*/ 8260673 h 8260673"/>
              <a:gd name="connsiteX1" fmla="*/ 177796 w 1233684"/>
              <a:gd name="connsiteY1" fmla="*/ 0 h 8260673"/>
              <a:gd name="connsiteX2" fmla="*/ 1233170 w 1233684"/>
              <a:gd name="connsiteY2" fmla="*/ 89790 h 8260673"/>
              <a:gd name="connsiteX3" fmla="*/ 1150130 w 1233684"/>
              <a:gd name="connsiteY3" fmla="*/ 8191801 h 8260673"/>
              <a:gd name="connsiteX4" fmla="*/ 0 w 1233684"/>
              <a:gd name="connsiteY4" fmla="*/ 8260673 h 8260673"/>
              <a:gd name="connsiteX0" fmla="*/ 0 w 1280660"/>
              <a:gd name="connsiteY0" fmla="*/ 8260673 h 8260673"/>
              <a:gd name="connsiteX1" fmla="*/ 177796 w 1280660"/>
              <a:gd name="connsiteY1" fmla="*/ 0 h 8260673"/>
              <a:gd name="connsiteX2" fmla="*/ 1280304 w 1280660"/>
              <a:gd name="connsiteY2" fmla="*/ 156870 h 8260673"/>
              <a:gd name="connsiteX3" fmla="*/ 1150130 w 1280660"/>
              <a:gd name="connsiteY3" fmla="*/ 8191801 h 8260673"/>
              <a:gd name="connsiteX4" fmla="*/ 0 w 1280660"/>
              <a:gd name="connsiteY4" fmla="*/ 8260673 h 8260673"/>
              <a:gd name="connsiteX0" fmla="*/ 0 w 1280639"/>
              <a:gd name="connsiteY0" fmla="*/ 8260673 h 8260673"/>
              <a:gd name="connsiteX1" fmla="*/ 177796 w 1280639"/>
              <a:gd name="connsiteY1" fmla="*/ 0 h 8260673"/>
              <a:gd name="connsiteX2" fmla="*/ 1280304 w 1280639"/>
              <a:gd name="connsiteY2" fmla="*/ 156870 h 8260673"/>
              <a:gd name="connsiteX3" fmla="*/ 1140703 w 1280639"/>
              <a:gd name="connsiteY3" fmla="*/ 8238758 h 8260673"/>
              <a:gd name="connsiteX4" fmla="*/ 0 w 1280639"/>
              <a:gd name="connsiteY4" fmla="*/ 8260673 h 8260673"/>
              <a:gd name="connsiteX0" fmla="*/ 0 w 1233505"/>
              <a:gd name="connsiteY0" fmla="*/ 8334460 h 8334460"/>
              <a:gd name="connsiteX1" fmla="*/ 130662 w 1233505"/>
              <a:gd name="connsiteY1" fmla="*/ 0 h 8334460"/>
              <a:gd name="connsiteX2" fmla="*/ 1233170 w 1233505"/>
              <a:gd name="connsiteY2" fmla="*/ 156870 h 8334460"/>
              <a:gd name="connsiteX3" fmla="*/ 1093569 w 1233505"/>
              <a:gd name="connsiteY3" fmla="*/ 8238758 h 8334460"/>
              <a:gd name="connsiteX4" fmla="*/ 0 w 1233505"/>
              <a:gd name="connsiteY4" fmla="*/ 8334460 h 8334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3505" h="8334460">
                <a:moveTo>
                  <a:pt x="0" y="8334460"/>
                </a:moveTo>
                <a:lnTo>
                  <a:pt x="130662" y="0"/>
                </a:lnTo>
                <a:lnTo>
                  <a:pt x="1233170" y="156870"/>
                </a:lnTo>
                <a:cubicBezTo>
                  <a:pt x="1241687" y="2853625"/>
                  <a:pt x="1085052" y="5542003"/>
                  <a:pt x="1093569" y="8238758"/>
                </a:cubicBezTo>
                <a:lnTo>
                  <a:pt x="0" y="8334460"/>
                </a:lnTo>
                <a:close/>
              </a:path>
            </a:pathLst>
          </a:custGeom>
          <a:noFill/>
          <a:ln w="31750">
            <a:solidFill>
              <a:schemeClr val="accent5">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5000"/>
              </a:lnSpc>
              <a:spcBef>
                <a:spcPts val="450"/>
              </a:spcBef>
            </a:pPr>
            <a:endParaRPr lang="en-US" sz="1650" dirty="0">
              <a:solidFill>
                <a:schemeClr val="tx1"/>
              </a:solidFill>
            </a:endParaRPr>
          </a:p>
        </p:txBody>
      </p:sp>
      <p:sp>
        <p:nvSpPr>
          <p:cNvPr id="16" name="Freeform 5">
            <a:extLst>
              <a:ext uri="{FF2B5EF4-FFF2-40B4-BE49-F238E27FC236}">
                <a16:creationId xmlns:a16="http://schemas.microsoft.com/office/drawing/2014/main" id="{24EBA59B-9D67-4398-BA02-966CE0ADADC8}"/>
              </a:ext>
            </a:extLst>
          </p:cNvPr>
          <p:cNvSpPr>
            <a:spLocks noChangeAspect="1"/>
          </p:cNvSpPr>
          <p:nvPr userDrawn="1"/>
        </p:nvSpPr>
        <p:spPr bwMode="auto">
          <a:xfrm>
            <a:off x="11693088" y="6443529"/>
            <a:ext cx="444387" cy="367486"/>
          </a:xfrm>
          <a:custGeom>
            <a:avLst/>
            <a:gdLst>
              <a:gd name="T0" fmla="*/ 2402 w 2850"/>
              <a:gd name="T1" fmla="*/ 1175 h 3141"/>
              <a:gd name="T2" fmla="*/ 2402 w 2850"/>
              <a:gd name="T3" fmla="*/ 1175 h 3141"/>
              <a:gd name="T4" fmla="*/ 1421 w 2850"/>
              <a:gd name="T5" fmla="*/ 0 h 3141"/>
              <a:gd name="T6" fmla="*/ 445 w 2850"/>
              <a:gd name="T7" fmla="*/ 1175 h 3141"/>
              <a:gd name="T8" fmla="*/ 0 w 2850"/>
              <a:gd name="T9" fmla="*/ 2028 h 3141"/>
              <a:gd name="T10" fmla="*/ 710 w 2850"/>
              <a:gd name="T11" fmla="*/ 2689 h 3141"/>
              <a:gd name="T12" fmla="*/ 1096 w 2850"/>
              <a:gd name="T13" fmla="*/ 2605 h 3141"/>
              <a:gd name="T14" fmla="*/ 1383 w 2850"/>
              <a:gd name="T15" fmla="*/ 1393 h 3141"/>
              <a:gd name="T16" fmla="*/ 1421 w 2850"/>
              <a:gd name="T17" fmla="*/ 295 h 3141"/>
              <a:gd name="T18" fmla="*/ 1594 w 2850"/>
              <a:gd name="T19" fmla="*/ 1453 h 3141"/>
              <a:gd name="T20" fmla="*/ 1131 w 2850"/>
              <a:gd name="T21" fmla="*/ 3141 h 3141"/>
              <a:gd name="T22" fmla="*/ 1700 w 2850"/>
              <a:gd name="T23" fmla="*/ 3141 h 3141"/>
              <a:gd name="T24" fmla="*/ 1582 w 2850"/>
              <a:gd name="T25" fmla="*/ 2623 h 3141"/>
              <a:gd name="T26" fmla="*/ 2137 w 2850"/>
              <a:gd name="T27" fmla="*/ 2733 h 3141"/>
              <a:gd name="T28" fmla="*/ 2848 w 2850"/>
              <a:gd name="T29" fmla="*/ 2031 h 3141"/>
              <a:gd name="T30" fmla="*/ 2402 w 2850"/>
              <a:gd name="T31" fmla="*/ 1175 h 3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50" h="3141">
                <a:moveTo>
                  <a:pt x="2402" y="1175"/>
                </a:moveTo>
                <a:lnTo>
                  <a:pt x="2402" y="1175"/>
                </a:lnTo>
                <a:lnTo>
                  <a:pt x="1421" y="0"/>
                </a:lnTo>
                <a:lnTo>
                  <a:pt x="445" y="1175"/>
                </a:lnTo>
                <a:cubicBezTo>
                  <a:pt x="445" y="1175"/>
                  <a:pt x="0" y="1664"/>
                  <a:pt x="0" y="2028"/>
                </a:cubicBezTo>
                <a:cubicBezTo>
                  <a:pt x="0" y="2454"/>
                  <a:pt x="374" y="2689"/>
                  <a:pt x="710" y="2689"/>
                </a:cubicBezTo>
                <a:cubicBezTo>
                  <a:pt x="895" y="2689"/>
                  <a:pt x="1008" y="2647"/>
                  <a:pt x="1096" y="2605"/>
                </a:cubicBezTo>
                <a:cubicBezTo>
                  <a:pt x="1098" y="2595"/>
                  <a:pt x="1290" y="2150"/>
                  <a:pt x="1383" y="1393"/>
                </a:cubicBezTo>
                <a:cubicBezTo>
                  <a:pt x="1452" y="832"/>
                  <a:pt x="1421" y="295"/>
                  <a:pt x="1421" y="295"/>
                </a:cubicBezTo>
                <a:cubicBezTo>
                  <a:pt x="1421" y="295"/>
                  <a:pt x="1592" y="793"/>
                  <a:pt x="1594" y="1453"/>
                </a:cubicBezTo>
                <a:cubicBezTo>
                  <a:pt x="1594" y="2114"/>
                  <a:pt x="1231" y="3037"/>
                  <a:pt x="1131" y="3141"/>
                </a:cubicBezTo>
                <a:lnTo>
                  <a:pt x="1700" y="3141"/>
                </a:lnTo>
                <a:cubicBezTo>
                  <a:pt x="1486" y="2967"/>
                  <a:pt x="1467" y="2620"/>
                  <a:pt x="1582" y="2623"/>
                </a:cubicBezTo>
                <a:cubicBezTo>
                  <a:pt x="1685" y="2625"/>
                  <a:pt x="1800" y="2731"/>
                  <a:pt x="2137" y="2733"/>
                </a:cubicBezTo>
                <a:cubicBezTo>
                  <a:pt x="2476" y="2733"/>
                  <a:pt x="2850" y="2428"/>
                  <a:pt x="2848" y="2031"/>
                </a:cubicBezTo>
                <a:cubicBezTo>
                  <a:pt x="2848" y="1667"/>
                  <a:pt x="2402" y="1175"/>
                  <a:pt x="2402" y="1175"/>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sz="1800" dirty="0"/>
          </a:p>
        </p:txBody>
      </p:sp>
    </p:spTree>
    <p:extLst>
      <p:ext uri="{BB962C8B-B14F-4D97-AF65-F5344CB8AC3E}">
        <p14:creationId xmlns:p14="http://schemas.microsoft.com/office/powerpoint/2010/main" val="1643963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1300"/>
                                  </p:stCondLst>
                                  <p:childTnLst>
                                    <p:set>
                                      <p:cBhvr>
                                        <p:cTn id="6" dur="indefinite"/>
                                        <p:tgtEl>
                                          <p:spTgt spid="5"/>
                                        </p:tgtEl>
                                        <p:attrNameLst>
                                          <p:attrName>style.opacity</p:attrName>
                                        </p:attrNameLst>
                                      </p:cBhvr>
                                      <p:to>
                                        <p:strVal val="0.4"/>
                                      </p:to>
                                    </p:set>
                                    <p:animEffect filter="image" prLst="opacity: 0.4">
                                      <p:cBhvr rctx="IE">
                                        <p:cTn id="7" dur="indefinite"/>
                                        <p:tgtEl>
                                          <p:spTgt spid="5"/>
                                        </p:tgtEl>
                                      </p:cBhvr>
                                    </p:animEffect>
                                  </p:childTnLst>
                                </p:cTn>
                              </p:par>
                              <p:par>
                                <p:cTn id="8" presetID="22" presetClass="entr" presetSubtype="8" fill="hold" grpId="0" nodeType="withEffect">
                                  <p:stCondLst>
                                    <p:cond delay="130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tmplLst>
          <p:tmpl>
            <p:tnLst>
              <p:par>
                <p:cTn presetID="22" presetClass="entr" presetSubtype="8" fill="hold" nodeType="withEffect">
                  <p:stCondLst>
                    <p:cond delay="1300"/>
                  </p:stCondLst>
                  <p:childTnLst>
                    <p:set>
                      <p:cBhvr>
                        <p:cTn dur="1" fill="hold">
                          <p:stCondLst>
                            <p:cond delay="0"/>
                          </p:stCondLst>
                        </p:cTn>
                        <p:tgtEl>
                          <p:spTgt spid="6"/>
                        </p:tgtEl>
                        <p:attrNameLst>
                          <p:attrName>style.visibility</p:attrName>
                        </p:attrNameLst>
                      </p:cBhvr>
                      <p:to>
                        <p:strVal val="visible"/>
                      </p:to>
                    </p:set>
                    <p:animEffect transition="in" filter="wipe(left)">
                      <p:cBhvr>
                        <p:cTn dur="1000"/>
                        <p:tgtEl>
                          <p:spTgt spid="6"/>
                        </p:tgtEl>
                      </p:cBhvr>
                    </p:animEffect>
                  </p:childTnLst>
                </p:cTn>
              </p:par>
            </p:tnLst>
          </p:tmpl>
        </p:tmplLst>
      </p:bldP>
      <p:bldP spid="5" grpId="0">
        <p:tmplLst>
          <p:tmpl>
            <p:tnLst>
              <p:par>
                <p:cTn presetID="9" presetClass="emph" presetSubtype="0" nodeType="withEffect">
                  <p:stCondLst>
                    <p:cond delay="1300"/>
                  </p:stCondLst>
                  <p:childTnLst>
                    <p:set>
                      <p:cBhvr>
                        <p:cTn dur="indefinite"/>
                        <p:tgtEl>
                          <p:spTgt spid="5"/>
                        </p:tgtEl>
                        <p:attrNameLst>
                          <p:attrName>style.opacity</p:attrName>
                        </p:attrNameLst>
                      </p:cBhvr>
                      <p:to>
                        <p:strVal val="0.4"/>
                      </p:to>
                    </p:set>
                    <p:animEffect filter="image" prLst="opacity: 0.4">
                      <p:cBhvr rctx="IE">
                        <p:cTn dur="indefinite"/>
                        <p:tgtEl>
                          <p:spTgt spid="5"/>
                        </p:tgtEl>
                      </p:cBhvr>
                    </p:animEffect>
                  </p:childTnLst>
                </p:cTn>
              </p:par>
            </p:tnLst>
          </p:tmpl>
        </p:tmplLst>
      </p:bldP>
    </p:bldLst>
  </p:timing>
  <p:extLst>
    <p:ext uri="{DCECCB84-F9BA-43D5-87BE-67443E8EF086}">
      <p15:sldGuideLst xmlns:p15="http://schemas.microsoft.com/office/powerpoint/2012/main">
        <p15:guide id="1" pos="1458">
          <p15:clr>
            <a:srgbClr val="FBAE40"/>
          </p15:clr>
        </p15:guide>
        <p15:guide id="2" pos="531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1_CYU Multiple Choice">
    <p:spTree>
      <p:nvGrpSpPr>
        <p:cNvPr id="1" name=""/>
        <p:cNvGrpSpPr/>
        <p:nvPr/>
      </p:nvGrpSpPr>
      <p:grpSpPr>
        <a:xfrm>
          <a:off x="0" y="0"/>
          <a:ext cx="0" cy="0"/>
          <a:chOff x="0" y="0"/>
          <a:chExt cx="0" cy="0"/>
        </a:xfrm>
      </p:grpSpPr>
      <p:sp>
        <p:nvSpPr>
          <p:cNvPr id="31" name="Title 1">
            <a:extLst>
              <a:ext uri="{FF2B5EF4-FFF2-40B4-BE49-F238E27FC236}">
                <a16:creationId xmlns:a16="http://schemas.microsoft.com/office/drawing/2014/main" id="{4C94CF61-B73E-443C-9888-E384C702CD0E}"/>
              </a:ext>
            </a:extLst>
          </p:cNvPr>
          <p:cNvSpPr>
            <a:spLocks noGrp="1"/>
          </p:cNvSpPr>
          <p:nvPr>
            <p:ph type="ctrTitle" hasCustomPrompt="1"/>
          </p:nvPr>
        </p:nvSpPr>
        <p:spPr bwMode="gray">
          <a:xfrm>
            <a:off x="656735" y="224866"/>
            <a:ext cx="10878532" cy="447165"/>
          </a:xfrm>
        </p:spPr>
        <p:txBody>
          <a:bodyPr wrap="square" tIns="0" anchor="ctr" anchorCtr="0">
            <a:normAutofit/>
          </a:bodyPr>
          <a:lstStyle>
            <a:lvl1pPr algn="ctr">
              <a:lnSpc>
                <a:spcPct val="100000"/>
              </a:lnSpc>
              <a:defRPr sz="2400" b="0" spc="-53" baseline="0">
                <a:ln>
                  <a:noFill/>
                </a:ln>
                <a:solidFill>
                  <a:schemeClr val="accent6">
                    <a:lumMod val="60000"/>
                    <a:lumOff val="40000"/>
                  </a:schemeClr>
                </a:solidFill>
                <a:latin typeface="+mn-lt"/>
              </a:defRPr>
            </a:lvl1pPr>
          </a:lstStyle>
          <a:p>
            <a:r>
              <a:rPr lang="en-US" dirty="0"/>
              <a:t>&lt; CYU Multiple Choice &gt; (ECA Overall) </a:t>
            </a:r>
          </a:p>
        </p:txBody>
      </p:sp>
      <p:sp>
        <p:nvSpPr>
          <p:cNvPr id="7" name="Date Placeholder 6">
            <a:extLst>
              <a:ext uri="{FF2B5EF4-FFF2-40B4-BE49-F238E27FC236}">
                <a16:creationId xmlns:a16="http://schemas.microsoft.com/office/drawing/2014/main" id="{AB41CCCD-276D-497B-B9F5-1B3F502BF3E7}"/>
              </a:ext>
            </a:extLst>
          </p:cNvPr>
          <p:cNvSpPr>
            <a:spLocks noGrp="1"/>
          </p:cNvSpPr>
          <p:nvPr>
            <p:ph type="dt" sz="half" idx="11"/>
          </p:nvPr>
        </p:nvSpPr>
        <p:spPr>
          <a:xfrm>
            <a:off x="9038605" y="6694079"/>
            <a:ext cx="1462043" cy="138499"/>
          </a:xfrm>
          <a:prstGeom prst="rect">
            <a:avLst/>
          </a:prstGeom>
        </p:spPr>
        <p:txBody>
          <a:bodyPr/>
          <a:lstStyle/>
          <a:p>
            <a:r>
              <a:rPr lang="en-US"/>
              <a:t>3/28/2021</a:t>
            </a:r>
            <a:endParaRPr lang="en-US" dirty="0"/>
          </a:p>
        </p:txBody>
      </p:sp>
      <p:sp>
        <p:nvSpPr>
          <p:cNvPr id="8" name="Footer Placeholder 7">
            <a:extLst>
              <a:ext uri="{FF2B5EF4-FFF2-40B4-BE49-F238E27FC236}">
                <a16:creationId xmlns:a16="http://schemas.microsoft.com/office/drawing/2014/main" id="{41F3E741-086C-43FA-A56A-6E171685D3DF}"/>
              </a:ext>
            </a:extLst>
          </p:cNvPr>
          <p:cNvSpPr>
            <a:spLocks noGrp="1"/>
          </p:cNvSpPr>
          <p:nvPr>
            <p:ph type="ftr" sz="quarter" idx="12"/>
          </p:nvPr>
        </p:nvSpPr>
        <p:spPr/>
        <p:txBody>
          <a:bodyPr/>
          <a:lstStyle/>
          <a:p>
            <a:r>
              <a:rPr lang="en-US"/>
              <a:t>AIA CA Series - Make The Grade: Photovoltaics (PV) and All-Electric Design Considerations</a:t>
            </a:r>
            <a:endParaRPr lang="en-US" dirty="0"/>
          </a:p>
        </p:txBody>
      </p:sp>
      <p:sp>
        <p:nvSpPr>
          <p:cNvPr id="9" name="Slide Number Placeholder 8">
            <a:extLst>
              <a:ext uri="{FF2B5EF4-FFF2-40B4-BE49-F238E27FC236}">
                <a16:creationId xmlns:a16="http://schemas.microsoft.com/office/drawing/2014/main" id="{449E96F0-3654-4E19-A950-F7CD02CFB72F}"/>
              </a:ext>
            </a:extLst>
          </p:cNvPr>
          <p:cNvSpPr>
            <a:spLocks noGrp="1"/>
          </p:cNvSpPr>
          <p:nvPr>
            <p:ph type="sldNum" sz="quarter" idx="13"/>
          </p:nvPr>
        </p:nvSpPr>
        <p:spPr/>
        <p:txBody>
          <a:bodyPr/>
          <a:lstStyle/>
          <a:p>
            <a:fld id="{2D546CA2-C1D2-4324-9E39-7858381B15B9}" type="slidenum">
              <a:rPr lang="en-US" smtClean="0"/>
              <a:pPr/>
              <a:t>‹#›</a:t>
            </a:fld>
            <a:endParaRPr lang="en-US" dirty="0"/>
          </a:p>
        </p:txBody>
      </p:sp>
      <p:sp>
        <p:nvSpPr>
          <p:cNvPr id="16" name="Freeform 5">
            <a:extLst>
              <a:ext uri="{FF2B5EF4-FFF2-40B4-BE49-F238E27FC236}">
                <a16:creationId xmlns:a16="http://schemas.microsoft.com/office/drawing/2014/main" id="{24EBA59B-9D67-4398-BA02-966CE0ADADC8}"/>
              </a:ext>
            </a:extLst>
          </p:cNvPr>
          <p:cNvSpPr>
            <a:spLocks noChangeAspect="1"/>
          </p:cNvSpPr>
          <p:nvPr userDrawn="1"/>
        </p:nvSpPr>
        <p:spPr bwMode="auto">
          <a:xfrm>
            <a:off x="11693088" y="6443529"/>
            <a:ext cx="444387" cy="367486"/>
          </a:xfrm>
          <a:custGeom>
            <a:avLst/>
            <a:gdLst>
              <a:gd name="T0" fmla="*/ 2402 w 2850"/>
              <a:gd name="T1" fmla="*/ 1175 h 3141"/>
              <a:gd name="T2" fmla="*/ 2402 w 2850"/>
              <a:gd name="T3" fmla="*/ 1175 h 3141"/>
              <a:gd name="T4" fmla="*/ 1421 w 2850"/>
              <a:gd name="T5" fmla="*/ 0 h 3141"/>
              <a:gd name="T6" fmla="*/ 445 w 2850"/>
              <a:gd name="T7" fmla="*/ 1175 h 3141"/>
              <a:gd name="T8" fmla="*/ 0 w 2850"/>
              <a:gd name="T9" fmla="*/ 2028 h 3141"/>
              <a:gd name="T10" fmla="*/ 710 w 2850"/>
              <a:gd name="T11" fmla="*/ 2689 h 3141"/>
              <a:gd name="T12" fmla="*/ 1096 w 2850"/>
              <a:gd name="T13" fmla="*/ 2605 h 3141"/>
              <a:gd name="T14" fmla="*/ 1383 w 2850"/>
              <a:gd name="T15" fmla="*/ 1393 h 3141"/>
              <a:gd name="T16" fmla="*/ 1421 w 2850"/>
              <a:gd name="T17" fmla="*/ 295 h 3141"/>
              <a:gd name="T18" fmla="*/ 1594 w 2850"/>
              <a:gd name="T19" fmla="*/ 1453 h 3141"/>
              <a:gd name="T20" fmla="*/ 1131 w 2850"/>
              <a:gd name="T21" fmla="*/ 3141 h 3141"/>
              <a:gd name="T22" fmla="*/ 1700 w 2850"/>
              <a:gd name="T23" fmla="*/ 3141 h 3141"/>
              <a:gd name="T24" fmla="*/ 1582 w 2850"/>
              <a:gd name="T25" fmla="*/ 2623 h 3141"/>
              <a:gd name="T26" fmla="*/ 2137 w 2850"/>
              <a:gd name="T27" fmla="*/ 2733 h 3141"/>
              <a:gd name="T28" fmla="*/ 2848 w 2850"/>
              <a:gd name="T29" fmla="*/ 2031 h 3141"/>
              <a:gd name="T30" fmla="*/ 2402 w 2850"/>
              <a:gd name="T31" fmla="*/ 1175 h 3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50" h="3141">
                <a:moveTo>
                  <a:pt x="2402" y="1175"/>
                </a:moveTo>
                <a:lnTo>
                  <a:pt x="2402" y="1175"/>
                </a:lnTo>
                <a:lnTo>
                  <a:pt x="1421" y="0"/>
                </a:lnTo>
                <a:lnTo>
                  <a:pt x="445" y="1175"/>
                </a:lnTo>
                <a:cubicBezTo>
                  <a:pt x="445" y="1175"/>
                  <a:pt x="0" y="1664"/>
                  <a:pt x="0" y="2028"/>
                </a:cubicBezTo>
                <a:cubicBezTo>
                  <a:pt x="0" y="2454"/>
                  <a:pt x="374" y="2689"/>
                  <a:pt x="710" y="2689"/>
                </a:cubicBezTo>
                <a:cubicBezTo>
                  <a:pt x="895" y="2689"/>
                  <a:pt x="1008" y="2647"/>
                  <a:pt x="1096" y="2605"/>
                </a:cubicBezTo>
                <a:cubicBezTo>
                  <a:pt x="1098" y="2595"/>
                  <a:pt x="1290" y="2150"/>
                  <a:pt x="1383" y="1393"/>
                </a:cubicBezTo>
                <a:cubicBezTo>
                  <a:pt x="1452" y="832"/>
                  <a:pt x="1421" y="295"/>
                  <a:pt x="1421" y="295"/>
                </a:cubicBezTo>
                <a:cubicBezTo>
                  <a:pt x="1421" y="295"/>
                  <a:pt x="1592" y="793"/>
                  <a:pt x="1594" y="1453"/>
                </a:cubicBezTo>
                <a:cubicBezTo>
                  <a:pt x="1594" y="2114"/>
                  <a:pt x="1231" y="3037"/>
                  <a:pt x="1131" y="3141"/>
                </a:cubicBezTo>
                <a:lnTo>
                  <a:pt x="1700" y="3141"/>
                </a:lnTo>
                <a:cubicBezTo>
                  <a:pt x="1486" y="2967"/>
                  <a:pt x="1467" y="2620"/>
                  <a:pt x="1582" y="2623"/>
                </a:cubicBezTo>
                <a:cubicBezTo>
                  <a:pt x="1685" y="2625"/>
                  <a:pt x="1800" y="2731"/>
                  <a:pt x="2137" y="2733"/>
                </a:cubicBezTo>
                <a:cubicBezTo>
                  <a:pt x="2476" y="2733"/>
                  <a:pt x="2850" y="2428"/>
                  <a:pt x="2848" y="2031"/>
                </a:cubicBezTo>
                <a:cubicBezTo>
                  <a:pt x="2848" y="1667"/>
                  <a:pt x="2402" y="1175"/>
                  <a:pt x="2402" y="1175"/>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sz="1800" dirty="0"/>
          </a:p>
        </p:txBody>
      </p:sp>
      <p:sp>
        <p:nvSpPr>
          <p:cNvPr id="17" name="Freeform: Shape 16">
            <a:extLst>
              <a:ext uri="{FF2B5EF4-FFF2-40B4-BE49-F238E27FC236}">
                <a16:creationId xmlns:a16="http://schemas.microsoft.com/office/drawing/2014/main" id="{AAC9025C-842F-49F8-9A98-D72F41EC14CC}"/>
              </a:ext>
            </a:extLst>
          </p:cNvPr>
          <p:cNvSpPr/>
          <p:nvPr userDrawn="1"/>
        </p:nvSpPr>
        <p:spPr>
          <a:xfrm>
            <a:off x="417019" y="148321"/>
            <a:ext cx="11626853" cy="688516"/>
          </a:xfrm>
          <a:custGeom>
            <a:avLst/>
            <a:gdLst>
              <a:gd name="connsiteX0" fmla="*/ 0 w 4798031"/>
              <a:gd name="connsiteY0" fmla="*/ 10274 h 667820"/>
              <a:gd name="connsiteX1" fmla="*/ 4798031 w 4798031"/>
              <a:gd name="connsiteY1" fmla="*/ 0 h 667820"/>
              <a:gd name="connsiteX2" fmla="*/ 4623370 w 4798031"/>
              <a:gd name="connsiteY2" fmla="*/ 667820 h 667820"/>
              <a:gd name="connsiteX3" fmla="*/ 10274 w 4798031"/>
              <a:gd name="connsiteY3" fmla="*/ 339047 h 667820"/>
              <a:gd name="connsiteX0" fmla="*/ 0 w 4787757"/>
              <a:gd name="connsiteY0" fmla="*/ 0 h 657546"/>
              <a:gd name="connsiteX1" fmla="*/ 4787757 w 4787757"/>
              <a:gd name="connsiteY1" fmla="*/ 50772 h 657546"/>
              <a:gd name="connsiteX2" fmla="*/ 4623370 w 4787757"/>
              <a:gd name="connsiteY2" fmla="*/ 657546 h 657546"/>
              <a:gd name="connsiteX3" fmla="*/ 10274 w 4787757"/>
              <a:gd name="connsiteY3" fmla="*/ 328773 h 657546"/>
              <a:gd name="connsiteX0" fmla="*/ 0 w 4787757"/>
              <a:gd name="connsiteY0" fmla="*/ 0 h 520193"/>
              <a:gd name="connsiteX1" fmla="*/ 4787757 w 4787757"/>
              <a:gd name="connsiteY1" fmla="*/ 50772 h 520193"/>
              <a:gd name="connsiteX2" fmla="*/ 4613096 w 4787757"/>
              <a:gd name="connsiteY2" fmla="*/ 520193 h 520193"/>
              <a:gd name="connsiteX3" fmla="*/ 10274 w 4787757"/>
              <a:gd name="connsiteY3" fmla="*/ 328773 h 520193"/>
              <a:gd name="connsiteX0" fmla="*/ 0 w 4787757"/>
              <a:gd name="connsiteY0" fmla="*/ 0 h 428625"/>
              <a:gd name="connsiteX1" fmla="*/ 4787757 w 4787757"/>
              <a:gd name="connsiteY1" fmla="*/ 50772 h 428625"/>
              <a:gd name="connsiteX2" fmla="*/ 4623370 w 4787757"/>
              <a:gd name="connsiteY2" fmla="*/ 428625 h 428625"/>
              <a:gd name="connsiteX3" fmla="*/ 10274 w 4787757"/>
              <a:gd name="connsiteY3" fmla="*/ 328773 h 428625"/>
              <a:gd name="connsiteX0" fmla="*/ 0 w 4787757"/>
              <a:gd name="connsiteY0" fmla="*/ 0 h 401992"/>
              <a:gd name="connsiteX1" fmla="*/ 4787757 w 4787757"/>
              <a:gd name="connsiteY1" fmla="*/ 50772 h 401992"/>
              <a:gd name="connsiteX2" fmla="*/ 4632335 w 4787757"/>
              <a:gd name="connsiteY2" fmla="*/ 401992 h 401992"/>
              <a:gd name="connsiteX3" fmla="*/ 10274 w 4787757"/>
              <a:gd name="connsiteY3" fmla="*/ 328773 h 401992"/>
              <a:gd name="connsiteX0" fmla="*/ 0 w 4787757"/>
              <a:gd name="connsiteY0" fmla="*/ 0 h 401992"/>
              <a:gd name="connsiteX1" fmla="*/ 4787757 w 4787757"/>
              <a:gd name="connsiteY1" fmla="*/ 50772 h 401992"/>
              <a:gd name="connsiteX2" fmla="*/ 4632335 w 4787757"/>
              <a:gd name="connsiteY2" fmla="*/ 401992 h 401992"/>
              <a:gd name="connsiteX3" fmla="*/ 19239 w 4787757"/>
              <a:gd name="connsiteY3" fmla="*/ 293263 h 401992"/>
              <a:gd name="connsiteX0" fmla="*/ 12468 w 4800225"/>
              <a:gd name="connsiteY0" fmla="*/ 0 h 401992"/>
              <a:gd name="connsiteX1" fmla="*/ 4800225 w 4800225"/>
              <a:gd name="connsiteY1" fmla="*/ 50772 h 401992"/>
              <a:gd name="connsiteX2" fmla="*/ 4644803 w 4800225"/>
              <a:gd name="connsiteY2" fmla="*/ 401992 h 401992"/>
              <a:gd name="connsiteX3" fmla="*/ 0 w 4800225"/>
              <a:gd name="connsiteY3" fmla="*/ 293263 h 401992"/>
              <a:gd name="connsiteX0" fmla="*/ 6404 w 4800225"/>
              <a:gd name="connsiteY0" fmla="*/ 0 h 383579"/>
              <a:gd name="connsiteX1" fmla="*/ 4800225 w 4800225"/>
              <a:gd name="connsiteY1" fmla="*/ 32359 h 383579"/>
              <a:gd name="connsiteX2" fmla="*/ 4644803 w 4800225"/>
              <a:gd name="connsiteY2" fmla="*/ 383579 h 383579"/>
              <a:gd name="connsiteX3" fmla="*/ 0 w 4800225"/>
              <a:gd name="connsiteY3" fmla="*/ 274850 h 383579"/>
            </a:gdLst>
            <a:ahLst/>
            <a:cxnLst>
              <a:cxn ang="0">
                <a:pos x="connsiteX0" y="connsiteY0"/>
              </a:cxn>
              <a:cxn ang="0">
                <a:pos x="connsiteX1" y="connsiteY1"/>
              </a:cxn>
              <a:cxn ang="0">
                <a:pos x="connsiteX2" y="connsiteY2"/>
              </a:cxn>
              <a:cxn ang="0">
                <a:pos x="connsiteX3" y="connsiteY3"/>
              </a:cxn>
            </a:cxnLst>
            <a:rect l="l" t="t" r="r" b="b"/>
            <a:pathLst>
              <a:path w="4800225" h="383579">
                <a:moveTo>
                  <a:pt x="6404" y="0"/>
                </a:moveTo>
                <a:lnTo>
                  <a:pt x="4800225" y="32359"/>
                </a:lnTo>
                <a:lnTo>
                  <a:pt x="4644803" y="383579"/>
                </a:lnTo>
                <a:lnTo>
                  <a:pt x="0" y="274850"/>
                </a:lnTo>
              </a:path>
            </a:pathLst>
          </a:custGeom>
          <a:noFill/>
          <a:ln w="19050">
            <a:solidFill>
              <a:srgbClr val="118D9D">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8" name="Freeform: Shape 17">
            <a:extLst>
              <a:ext uri="{FF2B5EF4-FFF2-40B4-BE49-F238E27FC236}">
                <a16:creationId xmlns:a16="http://schemas.microsoft.com/office/drawing/2014/main" id="{1C981A62-111F-4621-880F-9C03D1BA04B2}"/>
              </a:ext>
            </a:extLst>
          </p:cNvPr>
          <p:cNvSpPr/>
          <p:nvPr userDrawn="1"/>
        </p:nvSpPr>
        <p:spPr>
          <a:xfrm>
            <a:off x="294023" y="31318"/>
            <a:ext cx="11463803" cy="712858"/>
          </a:xfrm>
          <a:custGeom>
            <a:avLst/>
            <a:gdLst>
              <a:gd name="connsiteX0" fmla="*/ 0 w 4798031"/>
              <a:gd name="connsiteY0" fmla="*/ 10274 h 667820"/>
              <a:gd name="connsiteX1" fmla="*/ 4798031 w 4798031"/>
              <a:gd name="connsiteY1" fmla="*/ 0 h 667820"/>
              <a:gd name="connsiteX2" fmla="*/ 4623370 w 4798031"/>
              <a:gd name="connsiteY2" fmla="*/ 667820 h 667820"/>
              <a:gd name="connsiteX3" fmla="*/ 10274 w 4798031"/>
              <a:gd name="connsiteY3" fmla="*/ 339047 h 667820"/>
              <a:gd name="connsiteX0" fmla="*/ 0 w 4685015"/>
              <a:gd name="connsiteY0" fmla="*/ 164387 h 821933"/>
              <a:gd name="connsiteX1" fmla="*/ 4685015 w 4685015"/>
              <a:gd name="connsiteY1" fmla="*/ 0 h 821933"/>
              <a:gd name="connsiteX2" fmla="*/ 4623370 w 4685015"/>
              <a:gd name="connsiteY2" fmla="*/ 821933 h 821933"/>
              <a:gd name="connsiteX3" fmla="*/ 10274 w 4685015"/>
              <a:gd name="connsiteY3" fmla="*/ 493160 h 821933"/>
              <a:gd name="connsiteX0" fmla="*/ 0 w 4685015"/>
              <a:gd name="connsiteY0" fmla="*/ 164387 h 616450"/>
              <a:gd name="connsiteX1" fmla="*/ 4685015 w 4685015"/>
              <a:gd name="connsiteY1" fmla="*/ 0 h 616450"/>
              <a:gd name="connsiteX2" fmla="*/ 4561725 w 4685015"/>
              <a:gd name="connsiteY2" fmla="*/ 616450 h 616450"/>
              <a:gd name="connsiteX3" fmla="*/ 10274 w 4685015"/>
              <a:gd name="connsiteY3" fmla="*/ 493160 h 616450"/>
              <a:gd name="connsiteX0" fmla="*/ 0 w 4654193"/>
              <a:gd name="connsiteY0" fmla="*/ 123690 h 575753"/>
              <a:gd name="connsiteX1" fmla="*/ 4654193 w 4654193"/>
              <a:gd name="connsiteY1" fmla="*/ 0 h 575753"/>
              <a:gd name="connsiteX2" fmla="*/ 4561725 w 4654193"/>
              <a:gd name="connsiteY2" fmla="*/ 575753 h 575753"/>
              <a:gd name="connsiteX3" fmla="*/ 10274 w 4654193"/>
              <a:gd name="connsiteY3" fmla="*/ 452463 h 575753"/>
              <a:gd name="connsiteX0" fmla="*/ 0 w 4643918"/>
              <a:gd name="connsiteY0" fmla="*/ 77906 h 529969"/>
              <a:gd name="connsiteX1" fmla="*/ 4643918 w 4643918"/>
              <a:gd name="connsiteY1" fmla="*/ 0 h 529969"/>
              <a:gd name="connsiteX2" fmla="*/ 4561725 w 4643918"/>
              <a:gd name="connsiteY2" fmla="*/ 529969 h 529969"/>
              <a:gd name="connsiteX3" fmla="*/ 10274 w 4643918"/>
              <a:gd name="connsiteY3" fmla="*/ 406679 h 529969"/>
              <a:gd name="connsiteX0" fmla="*/ 0 w 4643918"/>
              <a:gd name="connsiteY0" fmla="*/ 77906 h 423139"/>
              <a:gd name="connsiteX1" fmla="*/ 4643918 w 4643918"/>
              <a:gd name="connsiteY1" fmla="*/ 0 h 423139"/>
              <a:gd name="connsiteX2" fmla="*/ 4561725 w 4643918"/>
              <a:gd name="connsiteY2" fmla="*/ 423139 h 423139"/>
              <a:gd name="connsiteX3" fmla="*/ 10274 w 4643918"/>
              <a:gd name="connsiteY3" fmla="*/ 406679 h 423139"/>
              <a:gd name="connsiteX0" fmla="*/ 0 w 4643918"/>
              <a:gd name="connsiteY0" fmla="*/ 77906 h 406679"/>
              <a:gd name="connsiteX1" fmla="*/ 4643918 w 4643918"/>
              <a:gd name="connsiteY1" fmla="*/ 0 h 406679"/>
              <a:gd name="connsiteX2" fmla="*/ 4561725 w 4643918"/>
              <a:gd name="connsiteY2" fmla="*/ 372267 h 406679"/>
              <a:gd name="connsiteX3" fmla="*/ 10274 w 4643918"/>
              <a:gd name="connsiteY3" fmla="*/ 406679 h 406679"/>
              <a:gd name="connsiteX0" fmla="*/ 0 w 4643918"/>
              <a:gd name="connsiteY0" fmla="*/ 77906 h 381243"/>
              <a:gd name="connsiteX1" fmla="*/ 4643918 w 4643918"/>
              <a:gd name="connsiteY1" fmla="*/ 0 h 381243"/>
              <a:gd name="connsiteX2" fmla="*/ 4561725 w 4643918"/>
              <a:gd name="connsiteY2" fmla="*/ 372267 h 381243"/>
              <a:gd name="connsiteX3" fmla="*/ 10274 w 4643918"/>
              <a:gd name="connsiteY3" fmla="*/ 381243 h 381243"/>
              <a:gd name="connsiteX0" fmla="*/ 0 w 4688741"/>
              <a:gd name="connsiteY0" fmla="*/ 108978 h 381243"/>
              <a:gd name="connsiteX1" fmla="*/ 4688741 w 4688741"/>
              <a:gd name="connsiteY1" fmla="*/ 0 h 381243"/>
              <a:gd name="connsiteX2" fmla="*/ 4606548 w 4688741"/>
              <a:gd name="connsiteY2" fmla="*/ 372267 h 381243"/>
              <a:gd name="connsiteX3" fmla="*/ 55097 w 4688741"/>
              <a:gd name="connsiteY3" fmla="*/ 381243 h 381243"/>
              <a:gd name="connsiteX0" fmla="*/ 0 w 4688741"/>
              <a:gd name="connsiteY0" fmla="*/ 108978 h 381243"/>
              <a:gd name="connsiteX1" fmla="*/ 4688741 w 4688741"/>
              <a:gd name="connsiteY1" fmla="*/ 0 h 381243"/>
              <a:gd name="connsiteX2" fmla="*/ 4606548 w 4688741"/>
              <a:gd name="connsiteY2" fmla="*/ 372267 h 381243"/>
              <a:gd name="connsiteX3" fmla="*/ 23495 w 4688741"/>
              <a:gd name="connsiteY3" fmla="*/ 381243 h 381243"/>
            </a:gdLst>
            <a:ahLst/>
            <a:cxnLst>
              <a:cxn ang="0">
                <a:pos x="connsiteX0" y="connsiteY0"/>
              </a:cxn>
              <a:cxn ang="0">
                <a:pos x="connsiteX1" y="connsiteY1"/>
              </a:cxn>
              <a:cxn ang="0">
                <a:pos x="connsiteX2" y="connsiteY2"/>
              </a:cxn>
              <a:cxn ang="0">
                <a:pos x="connsiteX3" y="connsiteY3"/>
              </a:cxn>
            </a:cxnLst>
            <a:rect l="l" t="t" r="r" b="b"/>
            <a:pathLst>
              <a:path w="4688741" h="381243">
                <a:moveTo>
                  <a:pt x="0" y="108978"/>
                </a:moveTo>
                <a:lnTo>
                  <a:pt x="4688741" y="0"/>
                </a:lnTo>
                <a:lnTo>
                  <a:pt x="4606548" y="372267"/>
                </a:lnTo>
                <a:lnTo>
                  <a:pt x="23495" y="381243"/>
                </a:lnTo>
              </a:path>
            </a:pathLst>
          </a:custGeom>
          <a:noFill/>
          <a:ln w="19050">
            <a:solidFill>
              <a:srgbClr val="50BBC1">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2" name="Oval 21">
            <a:extLst>
              <a:ext uri="{FF2B5EF4-FFF2-40B4-BE49-F238E27FC236}">
                <a16:creationId xmlns:a16="http://schemas.microsoft.com/office/drawing/2014/main" id="{B0BC1F6C-8D95-473C-BCC3-216485630EC7}"/>
              </a:ext>
            </a:extLst>
          </p:cNvPr>
          <p:cNvSpPr>
            <a:spLocks noChangeAspect="1"/>
          </p:cNvSpPr>
          <p:nvPr userDrawn="1"/>
        </p:nvSpPr>
        <p:spPr>
          <a:xfrm>
            <a:off x="161580" y="44067"/>
            <a:ext cx="1158240" cy="868680"/>
          </a:xfrm>
          <a:prstGeom prst="ellipse">
            <a:avLst/>
          </a:prstGeom>
          <a:solidFill>
            <a:schemeClr val="accent5"/>
          </a:solidFill>
          <a:ln w="444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en-US" sz="6600" dirty="0">
                <a:solidFill>
                  <a:schemeClr val="accent5">
                    <a:lumMod val="20000"/>
                    <a:lumOff val="80000"/>
                  </a:schemeClr>
                </a:solidFill>
                <a:latin typeface="Arial Black" panose="020B0A04020102020204" pitchFamily="34" charset="0"/>
              </a:rPr>
              <a:t>?</a:t>
            </a:r>
          </a:p>
        </p:txBody>
      </p:sp>
      <p:sp>
        <p:nvSpPr>
          <p:cNvPr id="5" name="Text Placeholder 4">
            <a:extLst>
              <a:ext uri="{FF2B5EF4-FFF2-40B4-BE49-F238E27FC236}">
                <a16:creationId xmlns:a16="http://schemas.microsoft.com/office/drawing/2014/main" id="{9E3DC15B-5FD1-46CD-A90B-7B962BA12E40}"/>
              </a:ext>
            </a:extLst>
          </p:cNvPr>
          <p:cNvSpPr>
            <a:spLocks noGrp="1"/>
          </p:cNvSpPr>
          <p:nvPr>
            <p:ph type="body" sz="quarter" idx="15" hasCustomPrompt="1"/>
          </p:nvPr>
        </p:nvSpPr>
        <p:spPr>
          <a:xfrm>
            <a:off x="1071074" y="1444208"/>
            <a:ext cx="10511327" cy="1128077"/>
          </a:xfrm>
        </p:spPr>
        <p:txBody>
          <a:bodyPr>
            <a:noAutofit/>
          </a:bodyPr>
          <a:lstStyle>
            <a:lvl1pPr marL="341313" indent="-341313">
              <a:lnSpc>
                <a:spcPct val="110000"/>
              </a:lnSpc>
              <a:spcBef>
                <a:spcPts val="2400"/>
              </a:spcBef>
              <a:buClrTx/>
              <a:buFont typeface="Arial" panose="020B0604020202020204" pitchFamily="34" charset="0"/>
              <a:buNone/>
              <a:tabLst/>
              <a:defRPr sz="2000">
                <a:solidFill>
                  <a:schemeClr val="tx1"/>
                </a:solidFill>
              </a:defRPr>
            </a:lvl1pPr>
            <a:lvl2pPr marL="631825" indent="-290513">
              <a:lnSpc>
                <a:spcPct val="100000"/>
              </a:lnSpc>
              <a:spcBef>
                <a:spcPts val="900"/>
              </a:spcBef>
              <a:defRPr sz="2000">
                <a:solidFill>
                  <a:schemeClr val="tx1"/>
                </a:solidFill>
              </a:defRPr>
            </a:lvl2pPr>
            <a:lvl3pPr marL="914400" indent="-282575">
              <a:lnSpc>
                <a:spcPct val="100000"/>
              </a:lnSpc>
              <a:defRPr sz="2000">
                <a:solidFill>
                  <a:schemeClr val="tx1"/>
                </a:solidFill>
              </a:defRPr>
            </a:lvl3pPr>
            <a:lvl4pPr marL="914400" indent="-176213">
              <a:lnSpc>
                <a:spcPct val="100000"/>
              </a:lnSpc>
              <a:defRPr sz="1800">
                <a:solidFill>
                  <a:schemeClr val="tx1"/>
                </a:solidFill>
              </a:defRPr>
            </a:lvl4pPr>
            <a:lvl5pPr marL="1090613" indent="-176213">
              <a:lnSpc>
                <a:spcPct val="100000"/>
              </a:lnSpc>
              <a:defRPr sz="1800">
                <a:solidFill>
                  <a:schemeClr val="tx1"/>
                </a:solidFill>
              </a:defRPr>
            </a:lvl5pPr>
          </a:lstStyle>
          <a:p>
            <a:pPr lvl="0"/>
            <a:r>
              <a:rPr lang="en-US" dirty="0"/>
              <a:t>#.	Click to edit Master text styles</a:t>
            </a:r>
          </a:p>
          <a:p>
            <a:pPr lvl="1"/>
            <a:r>
              <a:rPr lang="en-US" dirty="0"/>
              <a:t>Second level</a:t>
            </a:r>
          </a:p>
          <a:p>
            <a:pPr lvl="2"/>
            <a:r>
              <a:rPr lang="en-US" dirty="0"/>
              <a:t>Third level</a:t>
            </a:r>
          </a:p>
        </p:txBody>
      </p:sp>
      <p:sp>
        <p:nvSpPr>
          <p:cNvPr id="10" name="TextBox 9">
            <a:extLst>
              <a:ext uri="{FF2B5EF4-FFF2-40B4-BE49-F238E27FC236}">
                <a16:creationId xmlns:a16="http://schemas.microsoft.com/office/drawing/2014/main" id="{3370D6D9-2E24-4380-9FEA-99AD9EC7A0C6}"/>
              </a:ext>
            </a:extLst>
          </p:cNvPr>
          <p:cNvSpPr txBox="1"/>
          <p:nvPr userDrawn="1"/>
        </p:nvSpPr>
        <p:spPr>
          <a:xfrm>
            <a:off x="1071074" y="968126"/>
            <a:ext cx="4329236" cy="338554"/>
          </a:xfrm>
          <a:prstGeom prst="rect">
            <a:avLst/>
          </a:prstGeom>
        </p:spPr>
        <p:txBody>
          <a:bodyPr vert="horz" wrap="square" lIns="0" tIns="0" rIns="0" bIns="0" rtlCol="0">
            <a:spAutoFit/>
          </a:bodyPr>
          <a:lstStyle/>
          <a:p>
            <a:pPr algn="l">
              <a:spcBef>
                <a:spcPts val="1200"/>
              </a:spcBef>
            </a:pPr>
            <a:r>
              <a:rPr lang="en-US" sz="2200" b="1" dirty="0">
                <a:solidFill>
                  <a:srgbClr val="50BBC1"/>
                </a:solidFill>
              </a:rPr>
              <a:t>What do you think?</a:t>
            </a:r>
          </a:p>
        </p:txBody>
      </p:sp>
      <p:sp>
        <p:nvSpPr>
          <p:cNvPr id="3" name="Text Placeholder 2">
            <a:extLst>
              <a:ext uri="{FF2B5EF4-FFF2-40B4-BE49-F238E27FC236}">
                <a16:creationId xmlns:a16="http://schemas.microsoft.com/office/drawing/2014/main" id="{21097BA2-FE8B-468D-9BCC-63CE6C0E5994}"/>
              </a:ext>
            </a:extLst>
          </p:cNvPr>
          <p:cNvSpPr>
            <a:spLocks noGrp="1"/>
          </p:cNvSpPr>
          <p:nvPr>
            <p:ph type="body" sz="quarter" idx="16"/>
          </p:nvPr>
        </p:nvSpPr>
        <p:spPr>
          <a:xfrm>
            <a:off x="1071075" y="2758781"/>
            <a:ext cx="10511325" cy="1923604"/>
          </a:xfrm>
        </p:spPr>
        <p:txBody>
          <a:bodyPr>
            <a:spAutoFit/>
          </a:bodyPr>
          <a:lstStyle>
            <a:lvl1pPr marL="684213" indent="-341313">
              <a:buClr>
                <a:schemeClr val="accent5">
                  <a:lumMod val="75000"/>
                </a:schemeClr>
              </a:buClr>
              <a:buFont typeface="+mj-lt"/>
              <a:buAutoNum type="alphaLcParenR"/>
              <a:defRPr sz="2000"/>
            </a:lvl1pPr>
            <a:lvl2pPr marL="974725" indent="-290513">
              <a:defRPr sz="2000"/>
            </a:lvl2pPr>
            <a:lvl3pPr marL="1196975" indent="-222250">
              <a:defRPr sz="2000"/>
            </a:lvl3pPr>
            <a:lvl4pPr marL="1376363" indent="-179388">
              <a:defRPr sz="2000"/>
            </a:lvl4pPr>
            <a:lvl5pPr marL="1598613" indent="-222250">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15599223"/>
      </p:ext>
    </p:extLst>
  </p:cSld>
  <p:clrMapOvr>
    <a:masterClrMapping/>
  </p:clrMapOvr>
  <p:extLst>
    <p:ext uri="{DCECCB84-F9BA-43D5-87BE-67443E8EF086}">
      <p15:sldGuideLst xmlns:p15="http://schemas.microsoft.com/office/powerpoint/2012/main">
        <p15:guide id="1" pos="1458">
          <p15:clr>
            <a:srgbClr val="FBAE40"/>
          </p15:clr>
        </p15:guide>
        <p15:guide id="2" pos="5310">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1_CYU Image-based">
    <p:spTree>
      <p:nvGrpSpPr>
        <p:cNvPr id="1" name=""/>
        <p:cNvGrpSpPr/>
        <p:nvPr/>
      </p:nvGrpSpPr>
      <p:grpSpPr>
        <a:xfrm>
          <a:off x="0" y="0"/>
          <a:ext cx="0" cy="0"/>
          <a:chOff x="0" y="0"/>
          <a:chExt cx="0" cy="0"/>
        </a:xfrm>
      </p:grpSpPr>
      <p:sp>
        <p:nvSpPr>
          <p:cNvPr id="7" name="Date Placeholder 6">
            <a:extLst>
              <a:ext uri="{FF2B5EF4-FFF2-40B4-BE49-F238E27FC236}">
                <a16:creationId xmlns:a16="http://schemas.microsoft.com/office/drawing/2014/main" id="{AB41CCCD-276D-497B-B9F5-1B3F502BF3E7}"/>
              </a:ext>
            </a:extLst>
          </p:cNvPr>
          <p:cNvSpPr>
            <a:spLocks noGrp="1"/>
          </p:cNvSpPr>
          <p:nvPr>
            <p:ph type="dt" sz="half" idx="11"/>
          </p:nvPr>
        </p:nvSpPr>
        <p:spPr>
          <a:xfrm>
            <a:off x="9038605" y="6694079"/>
            <a:ext cx="1462043" cy="138499"/>
          </a:xfrm>
          <a:prstGeom prst="rect">
            <a:avLst/>
          </a:prstGeom>
        </p:spPr>
        <p:txBody>
          <a:bodyPr/>
          <a:lstStyle/>
          <a:p>
            <a:r>
              <a:rPr lang="en-US"/>
              <a:t>3/28/2021</a:t>
            </a:r>
            <a:endParaRPr lang="en-US" dirty="0"/>
          </a:p>
        </p:txBody>
      </p:sp>
      <p:sp>
        <p:nvSpPr>
          <p:cNvPr id="8" name="Footer Placeholder 7">
            <a:extLst>
              <a:ext uri="{FF2B5EF4-FFF2-40B4-BE49-F238E27FC236}">
                <a16:creationId xmlns:a16="http://schemas.microsoft.com/office/drawing/2014/main" id="{41F3E741-086C-43FA-A56A-6E171685D3DF}"/>
              </a:ext>
            </a:extLst>
          </p:cNvPr>
          <p:cNvSpPr>
            <a:spLocks noGrp="1"/>
          </p:cNvSpPr>
          <p:nvPr>
            <p:ph type="ftr" sz="quarter" idx="12"/>
          </p:nvPr>
        </p:nvSpPr>
        <p:spPr/>
        <p:txBody>
          <a:bodyPr/>
          <a:lstStyle/>
          <a:p>
            <a:r>
              <a:rPr lang="en-US"/>
              <a:t>AIA CA Series - Make The Grade: Photovoltaics (PV) and All-Electric Design Considerations</a:t>
            </a:r>
            <a:endParaRPr lang="en-US" dirty="0"/>
          </a:p>
        </p:txBody>
      </p:sp>
      <p:sp>
        <p:nvSpPr>
          <p:cNvPr id="9" name="Slide Number Placeholder 8">
            <a:extLst>
              <a:ext uri="{FF2B5EF4-FFF2-40B4-BE49-F238E27FC236}">
                <a16:creationId xmlns:a16="http://schemas.microsoft.com/office/drawing/2014/main" id="{449E96F0-3654-4E19-A950-F7CD02CFB72F}"/>
              </a:ext>
            </a:extLst>
          </p:cNvPr>
          <p:cNvSpPr>
            <a:spLocks noGrp="1"/>
          </p:cNvSpPr>
          <p:nvPr>
            <p:ph type="sldNum" sz="quarter" idx="13"/>
          </p:nvPr>
        </p:nvSpPr>
        <p:spPr/>
        <p:txBody>
          <a:bodyPr/>
          <a:lstStyle/>
          <a:p>
            <a:fld id="{2D546CA2-C1D2-4324-9E39-7858381B15B9}" type="slidenum">
              <a:rPr lang="en-US" smtClean="0"/>
              <a:pPr/>
              <a:t>‹#›</a:t>
            </a:fld>
            <a:endParaRPr lang="en-US" dirty="0"/>
          </a:p>
        </p:txBody>
      </p:sp>
      <p:sp>
        <p:nvSpPr>
          <p:cNvPr id="16" name="Freeform 5">
            <a:extLst>
              <a:ext uri="{FF2B5EF4-FFF2-40B4-BE49-F238E27FC236}">
                <a16:creationId xmlns:a16="http://schemas.microsoft.com/office/drawing/2014/main" id="{24EBA59B-9D67-4398-BA02-966CE0ADADC8}"/>
              </a:ext>
            </a:extLst>
          </p:cNvPr>
          <p:cNvSpPr>
            <a:spLocks noChangeAspect="1"/>
          </p:cNvSpPr>
          <p:nvPr userDrawn="1"/>
        </p:nvSpPr>
        <p:spPr bwMode="auto">
          <a:xfrm>
            <a:off x="11693088" y="6443529"/>
            <a:ext cx="444387" cy="367486"/>
          </a:xfrm>
          <a:custGeom>
            <a:avLst/>
            <a:gdLst>
              <a:gd name="T0" fmla="*/ 2402 w 2850"/>
              <a:gd name="T1" fmla="*/ 1175 h 3141"/>
              <a:gd name="T2" fmla="*/ 2402 w 2850"/>
              <a:gd name="T3" fmla="*/ 1175 h 3141"/>
              <a:gd name="T4" fmla="*/ 1421 w 2850"/>
              <a:gd name="T5" fmla="*/ 0 h 3141"/>
              <a:gd name="T6" fmla="*/ 445 w 2850"/>
              <a:gd name="T7" fmla="*/ 1175 h 3141"/>
              <a:gd name="T8" fmla="*/ 0 w 2850"/>
              <a:gd name="T9" fmla="*/ 2028 h 3141"/>
              <a:gd name="T10" fmla="*/ 710 w 2850"/>
              <a:gd name="T11" fmla="*/ 2689 h 3141"/>
              <a:gd name="T12" fmla="*/ 1096 w 2850"/>
              <a:gd name="T13" fmla="*/ 2605 h 3141"/>
              <a:gd name="T14" fmla="*/ 1383 w 2850"/>
              <a:gd name="T15" fmla="*/ 1393 h 3141"/>
              <a:gd name="T16" fmla="*/ 1421 w 2850"/>
              <a:gd name="T17" fmla="*/ 295 h 3141"/>
              <a:gd name="T18" fmla="*/ 1594 w 2850"/>
              <a:gd name="T19" fmla="*/ 1453 h 3141"/>
              <a:gd name="T20" fmla="*/ 1131 w 2850"/>
              <a:gd name="T21" fmla="*/ 3141 h 3141"/>
              <a:gd name="T22" fmla="*/ 1700 w 2850"/>
              <a:gd name="T23" fmla="*/ 3141 h 3141"/>
              <a:gd name="T24" fmla="*/ 1582 w 2850"/>
              <a:gd name="T25" fmla="*/ 2623 h 3141"/>
              <a:gd name="T26" fmla="*/ 2137 w 2850"/>
              <a:gd name="T27" fmla="*/ 2733 h 3141"/>
              <a:gd name="T28" fmla="*/ 2848 w 2850"/>
              <a:gd name="T29" fmla="*/ 2031 h 3141"/>
              <a:gd name="T30" fmla="*/ 2402 w 2850"/>
              <a:gd name="T31" fmla="*/ 1175 h 3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50" h="3141">
                <a:moveTo>
                  <a:pt x="2402" y="1175"/>
                </a:moveTo>
                <a:lnTo>
                  <a:pt x="2402" y="1175"/>
                </a:lnTo>
                <a:lnTo>
                  <a:pt x="1421" y="0"/>
                </a:lnTo>
                <a:lnTo>
                  <a:pt x="445" y="1175"/>
                </a:lnTo>
                <a:cubicBezTo>
                  <a:pt x="445" y="1175"/>
                  <a:pt x="0" y="1664"/>
                  <a:pt x="0" y="2028"/>
                </a:cubicBezTo>
                <a:cubicBezTo>
                  <a:pt x="0" y="2454"/>
                  <a:pt x="374" y="2689"/>
                  <a:pt x="710" y="2689"/>
                </a:cubicBezTo>
                <a:cubicBezTo>
                  <a:pt x="895" y="2689"/>
                  <a:pt x="1008" y="2647"/>
                  <a:pt x="1096" y="2605"/>
                </a:cubicBezTo>
                <a:cubicBezTo>
                  <a:pt x="1098" y="2595"/>
                  <a:pt x="1290" y="2150"/>
                  <a:pt x="1383" y="1393"/>
                </a:cubicBezTo>
                <a:cubicBezTo>
                  <a:pt x="1452" y="832"/>
                  <a:pt x="1421" y="295"/>
                  <a:pt x="1421" y="295"/>
                </a:cubicBezTo>
                <a:cubicBezTo>
                  <a:pt x="1421" y="295"/>
                  <a:pt x="1592" y="793"/>
                  <a:pt x="1594" y="1453"/>
                </a:cubicBezTo>
                <a:cubicBezTo>
                  <a:pt x="1594" y="2114"/>
                  <a:pt x="1231" y="3037"/>
                  <a:pt x="1131" y="3141"/>
                </a:cubicBezTo>
                <a:lnTo>
                  <a:pt x="1700" y="3141"/>
                </a:lnTo>
                <a:cubicBezTo>
                  <a:pt x="1486" y="2967"/>
                  <a:pt x="1467" y="2620"/>
                  <a:pt x="1582" y="2623"/>
                </a:cubicBezTo>
                <a:cubicBezTo>
                  <a:pt x="1685" y="2625"/>
                  <a:pt x="1800" y="2731"/>
                  <a:pt x="2137" y="2733"/>
                </a:cubicBezTo>
                <a:cubicBezTo>
                  <a:pt x="2476" y="2733"/>
                  <a:pt x="2850" y="2428"/>
                  <a:pt x="2848" y="2031"/>
                </a:cubicBezTo>
                <a:cubicBezTo>
                  <a:pt x="2848" y="1667"/>
                  <a:pt x="2402" y="1175"/>
                  <a:pt x="2402" y="1175"/>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sz="1800" dirty="0"/>
          </a:p>
        </p:txBody>
      </p:sp>
    </p:spTree>
    <p:extLst>
      <p:ext uri="{BB962C8B-B14F-4D97-AF65-F5344CB8AC3E}">
        <p14:creationId xmlns:p14="http://schemas.microsoft.com/office/powerpoint/2010/main" val="1554366229"/>
      </p:ext>
    </p:extLst>
  </p:cSld>
  <p:clrMapOvr>
    <a:masterClrMapping/>
  </p:clrMapOvr>
  <p:extLst>
    <p:ext uri="{DCECCB84-F9BA-43D5-87BE-67443E8EF086}">
      <p15:sldGuideLst xmlns:p15="http://schemas.microsoft.com/office/powerpoint/2012/main">
        <p15:guide id="1" pos="1458">
          <p15:clr>
            <a:srgbClr val="FBAE40"/>
          </p15:clr>
        </p15:guide>
        <p15:guide id="2" pos="531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userDrawn="1">
  <p:cSld name="1_High Title wide content">
    <p:spTree>
      <p:nvGrpSpPr>
        <p:cNvPr id="1" name=""/>
        <p:cNvGrpSpPr/>
        <p:nvPr/>
      </p:nvGrpSpPr>
      <p:grpSpPr>
        <a:xfrm>
          <a:off x="0" y="0"/>
          <a:ext cx="0" cy="0"/>
          <a:chOff x="0" y="0"/>
          <a:chExt cx="0" cy="0"/>
        </a:xfrm>
      </p:grpSpPr>
      <p:cxnSp>
        <p:nvCxnSpPr>
          <p:cNvPr id="11" name="Straight Connector 10"/>
          <p:cNvCxnSpPr/>
          <p:nvPr userDrawn="1"/>
        </p:nvCxnSpPr>
        <p:spPr>
          <a:xfrm>
            <a:off x="1102283" y="577282"/>
            <a:ext cx="10546080" cy="0"/>
          </a:xfrm>
          <a:prstGeom prst="line">
            <a:avLst/>
          </a:prstGeom>
          <a:ln w="285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4" name="Title 3"/>
          <p:cNvSpPr>
            <a:spLocks noGrp="1"/>
          </p:cNvSpPr>
          <p:nvPr>
            <p:ph type="title"/>
            <p:custDataLst>
              <p:tags r:id="rId1"/>
            </p:custDataLst>
          </p:nvPr>
        </p:nvSpPr>
        <p:spPr>
          <a:xfrm>
            <a:off x="1119718" y="110734"/>
            <a:ext cx="10528300" cy="485967"/>
          </a:xfrm>
        </p:spPr>
        <p:txBody>
          <a:bodyPr/>
          <a:lstStyle/>
          <a:p>
            <a:r>
              <a:rPr lang="en-US"/>
              <a:t>Click to edit Master title style</a:t>
            </a:r>
          </a:p>
        </p:txBody>
      </p:sp>
      <p:sp>
        <p:nvSpPr>
          <p:cNvPr id="3" name="Content Placeholder 2"/>
          <p:cNvSpPr>
            <a:spLocks noGrp="1"/>
          </p:cNvSpPr>
          <p:nvPr>
            <p:ph idx="1"/>
            <p:custDataLst>
              <p:tags r:id="rId2"/>
            </p:custDataLst>
          </p:nvPr>
        </p:nvSpPr>
        <p:spPr>
          <a:xfrm>
            <a:off x="264225" y="711200"/>
            <a:ext cx="11680848" cy="579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2"/>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264225" y="1"/>
            <a:ext cx="681056" cy="62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half" idx="10"/>
          </p:nvPr>
        </p:nvSpPr>
        <p:spPr/>
        <p:txBody>
          <a:bodyPr/>
          <a:lstStyle>
            <a:lvl1pPr>
              <a:defRPr/>
            </a:lvl1pPr>
          </a:lstStyle>
          <a:p>
            <a:pPr>
              <a:defRPr/>
            </a:pPr>
            <a:r>
              <a:rPr lang="en-US"/>
              <a:t>3/28/2021</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AIA CA Series - Make The Grade: Photovoltaics (PV) and All-Electric Design Considerations</a:t>
            </a:r>
            <a:endParaRPr lang="en-US" dirty="0"/>
          </a:p>
        </p:txBody>
      </p:sp>
      <p:sp>
        <p:nvSpPr>
          <p:cNvPr id="6" name="Slide Number Placeholder 5"/>
          <p:cNvSpPr>
            <a:spLocks noGrp="1"/>
          </p:cNvSpPr>
          <p:nvPr>
            <p:ph type="sldNum" sz="quarter" idx="12"/>
          </p:nvPr>
        </p:nvSpPr>
        <p:spPr/>
        <p:txBody>
          <a:bodyPr/>
          <a:lstStyle>
            <a:lvl1pPr>
              <a:defRPr/>
            </a:lvl1pPr>
          </a:lstStyle>
          <a:p>
            <a:fld id="{6815F63D-5E07-4A39-B6DB-F0CE512EDFFD}" type="slidenum">
              <a:rPr lang="en-US" smtClean="0"/>
              <a:pPr/>
              <a:t>‹#›</a:t>
            </a:fld>
            <a:endParaRPr lang="en-US" dirty="0"/>
          </a:p>
        </p:txBody>
      </p:sp>
      <p:sp>
        <p:nvSpPr>
          <p:cNvPr id="9" name="Text Placeholder 7">
            <a:extLst>
              <a:ext uri="{FF2B5EF4-FFF2-40B4-BE49-F238E27FC236}">
                <a16:creationId xmlns:a16="http://schemas.microsoft.com/office/drawing/2014/main" id="{4ACA5031-E013-4BA9-B349-9C4212902EB7}"/>
              </a:ext>
            </a:extLst>
          </p:cNvPr>
          <p:cNvSpPr>
            <a:spLocks noGrp="1"/>
          </p:cNvSpPr>
          <p:nvPr>
            <p:ph type="body" sz="quarter" idx="13" hasCustomPrompt="1"/>
          </p:nvPr>
        </p:nvSpPr>
        <p:spPr>
          <a:xfrm>
            <a:off x="10574842" y="215563"/>
            <a:ext cx="1352933" cy="340093"/>
          </a:xfrm>
          <a:noFill/>
          <a:ln w="9525">
            <a:noFill/>
            <a:miter lim="800000"/>
            <a:headEnd/>
            <a:tailEnd/>
          </a:ln>
        </p:spPr>
        <p:txBody>
          <a:bodyPr vert="horz" wrap="none" lIns="0" tIns="0" rIns="0" bIns="0" numCol="1" anchor="b" anchorCtr="0" compatLnSpc="1">
            <a:prstTxWarp prst="textNoShape">
              <a:avLst/>
            </a:prstTxWarp>
          </a:bodyPr>
          <a:lstStyle>
            <a:lvl1pPr marL="0" indent="0" algn="r">
              <a:buNone/>
              <a:defRPr lang="en-US" sz="2600" b="0" i="0" u="none" spc="0" smtClean="0">
                <a:solidFill>
                  <a:srgbClr val="AB79E1"/>
                </a:solidFill>
                <a:latin typeface="+mj-lt"/>
                <a:ea typeface="+mj-ea"/>
                <a:cs typeface="+mj-cs"/>
              </a:defRPr>
            </a:lvl1pPr>
            <a:lvl2pPr>
              <a:defRPr lang="en-US" sz="3000" smtClean="0">
                <a:latin typeface="Arial" charset="0"/>
              </a:defRPr>
            </a:lvl2pPr>
            <a:lvl3pPr>
              <a:defRPr lang="en-US" sz="3000" smtClean="0">
                <a:latin typeface="Arial" charset="0"/>
              </a:defRPr>
            </a:lvl3pPr>
            <a:lvl4pPr>
              <a:defRPr lang="en-US" sz="3000" smtClean="0">
                <a:latin typeface="Arial" charset="0"/>
              </a:defRPr>
            </a:lvl4pPr>
            <a:lvl5pPr>
              <a:defRPr lang="en-US" sz="3000">
                <a:latin typeface="Arial" charset="0"/>
              </a:defRPr>
            </a:lvl5pPr>
          </a:lstStyle>
          <a:p>
            <a:pPr lvl="0">
              <a:lnSpc>
                <a:spcPct val="85000"/>
              </a:lnSpc>
              <a:spcBef>
                <a:spcPct val="0"/>
              </a:spcBef>
            </a:pPr>
            <a:r>
              <a:rPr lang="en-US" dirty="0"/>
              <a:t>Section</a:t>
            </a:r>
          </a:p>
        </p:txBody>
      </p:sp>
    </p:spTree>
    <p:extLst>
      <p:ext uri="{BB962C8B-B14F-4D97-AF65-F5344CB8AC3E}">
        <p14:creationId xmlns:p14="http://schemas.microsoft.com/office/powerpoint/2010/main" val="319165808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cSld name="Title and Sub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386102"/>
            <a:ext cx="10972800" cy="485967"/>
          </a:xfrm>
        </p:spPr>
        <p:txBody>
          <a:bodyPr/>
          <a:lstStyle/>
          <a:p>
            <a:r>
              <a:rPr lang="en-US"/>
              <a:t>Click to edit Master title style</a:t>
            </a:r>
            <a:endParaRPr lang="en-US" dirty="0"/>
          </a:p>
        </p:txBody>
      </p:sp>
      <p:sp>
        <p:nvSpPr>
          <p:cNvPr id="7" name="Text Placeholder 12"/>
          <p:cNvSpPr>
            <a:spLocks noGrp="1"/>
          </p:cNvSpPr>
          <p:nvPr>
            <p:ph type="body" sz="quarter" idx="18"/>
          </p:nvPr>
        </p:nvSpPr>
        <p:spPr>
          <a:xfrm>
            <a:off x="1108286" y="1023628"/>
            <a:ext cx="10555393" cy="673092"/>
          </a:xfrm>
          <a:noFill/>
          <a:ln w="9525">
            <a:noFill/>
            <a:miter lim="800000"/>
            <a:headEnd/>
            <a:tailEnd/>
          </a:ln>
        </p:spPr>
        <p:txBody>
          <a:bodyPr anchor="ctr">
            <a:noAutofit/>
          </a:bodyPr>
          <a:lstStyle>
            <a:lvl1pPr marL="0" indent="0" algn="ctr">
              <a:lnSpc>
                <a:spcPct val="90000"/>
              </a:lnSpc>
              <a:spcBef>
                <a:spcPts val="0"/>
              </a:spcBef>
              <a:buNone/>
              <a:defRPr kumimoji="0" lang="en-US" sz="2800" b="0" i="0" u="none" strike="noStrike" kern="1200" cap="none" spc="0" normalizeH="0" baseline="0" noProof="0" dirty="0" smtClean="0">
                <a:ln>
                  <a:noFill/>
                </a:ln>
                <a:solidFill>
                  <a:srgbClr val="A642F0"/>
                </a:solidFill>
                <a:effectLst/>
                <a:uLnTx/>
                <a:uFillTx/>
                <a:latin typeface="Segoe UI Semibold" panose="020B0702040204020203" pitchFamily="34" charset="0"/>
                <a:ea typeface="+mj-ea"/>
                <a:cs typeface="+mj-cs"/>
              </a:defRPr>
            </a:lvl1pPr>
          </a:lstStyle>
          <a:p>
            <a:pPr lvl="0"/>
            <a:r>
              <a:rPr lang="en-US"/>
              <a:t>Edit Master text styles</a:t>
            </a:r>
          </a:p>
        </p:txBody>
      </p:sp>
      <p:sp>
        <p:nvSpPr>
          <p:cNvPr id="3" name="Slide Number Placeholder 2"/>
          <p:cNvSpPr>
            <a:spLocks noGrp="1"/>
          </p:cNvSpPr>
          <p:nvPr>
            <p:ph type="sldNum" sz="quarter" idx="19"/>
          </p:nvPr>
        </p:nvSpPr>
        <p:spPr/>
        <p:txBody>
          <a:bodyPr/>
          <a:lstStyle/>
          <a:p>
            <a:pPr>
              <a:defRPr/>
            </a:pPr>
            <a:fld id="{291028C2-2B1C-477B-909D-D33CB9D32E05}" type="slidenum">
              <a:rPr lang="en-US" smtClean="0"/>
              <a:pPr>
                <a:defRPr/>
              </a:pPr>
              <a:t>‹#›</a:t>
            </a:fld>
            <a:endParaRPr lang="en-US" dirty="0"/>
          </a:p>
        </p:txBody>
      </p:sp>
    </p:spTree>
    <p:extLst>
      <p:ext uri="{BB962C8B-B14F-4D97-AF65-F5344CB8AC3E}">
        <p14:creationId xmlns:p14="http://schemas.microsoft.com/office/powerpoint/2010/main" val="419954027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cSld name="High Title wide content">
    <p:spTree>
      <p:nvGrpSpPr>
        <p:cNvPr id="1" name=""/>
        <p:cNvGrpSpPr/>
        <p:nvPr/>
      </p:nvGrpSpPr>
      <p:grpSpPr>
        <a:xfrm>
          <a:off x="0" y="0"/>
          <a:ext cx="0" cy="0"/>
          <a:chOff x="0" y="0"/>
          <a:chExt cx="0" cy="0"/>
        </a:xfrm>
      </p:grpSpPr>
      <p:cxnSp>
        <p:nvCxnSpPr>
          <p:cNvPr id="11" name="Straight Connector 10"/>
          <p:cNvCxnSpPr/>
          <p:nvPr/>
        </p:nvCxnSpPr>
        <p:spPr>
          <a:xfrm>
            <a:off x="1102283" y="577282"/>
            <a:ext cx="10546080" cy="0"/>
          </a:xfrm>
          <a:prstGeom prst="line">
            <a:avLst/>
          </a:prstGeom>
          <a:ln w="285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4" name="Title 3"/>
          <p:cNvSpPr>
            <a:spLocks noGrp="1"/>
          </p:cNvSpPr>
          <p:nvPr>
            <p:ph type="title"/>
            <p:custDataLst>
              <p:tags r:id="rId1"/>
            </p:custDataLst>
          </p:nvPr>
        </p:nvSpPr>
        <p:spPr>
          <a:xfrm>
            <a:off x="1119718" y="110734"/>
            <a:ext cx="10528300" cy="485967"/>
          </a:xfrm>
        </p:spPr>
        <p:txBody>
          <a:bodyPr/>
          <a:lstStyle/>
          <a:p>
            <a:r>
              <a:rPr lang="en-US"/>
              <a:t>Click to edit Master title style</a:t>
            </a:r>
          </a:p>
        </p:txBody>
      </p:sp>
      <p:sp>
        <p:nvSpPr>
          <p:cNvPr id="3" name="Content Placeholder 2"/>
          <p:cNvSpPr>
            <a:spLocks noGrp="1"/>
          </p:cNvSpPr>
          <p:nvPr>
            <p:ph idx="1"/>
            <p:custDataLst>
              <p:tags r:id="rId2"/>
            </p:custDataLst>
          </p:nvPr>
        </p:nvSpPr>
        <p:spPr>
          <a:xfrm>
            <a:off x="264225" y="711200"/>
            <a:ext cx="11680848" cy="579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2"/>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264225" y="1"/>
            <a:ext cx="681056" cy="62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half" idx="10"/>
            <p:custDataLst>
              <p:tags r:id="rId3"/>
            </p:custDataLst>
          </p:nvPr>
        </p:nvSpPr>
        <p:spPr/>
        <p:txBody>
          <a:bodyPr/>
          <a:lstStyle>
            <a:lvl1pPr>
              <a:defRPr/>
            </a:lvl1pPr>
          </a:lstStyle>
          <a:p>
            <a:pPr>
              <a:defRPr/>
            </a:pPr>
            <a:r>
              <a:rPr lang="en-US"/>
              <a:t>3/28/2021</a:t>
            </a:r>
            <a:endParaRPr lang="en-US" dirty="0"/>
          </a:p>
        </p:txBody>
      </p:sp>
      <p:sp>
        <p:nvSpPr>
          <p:cNvPr id="5" name="Footer Placeholder 4"/>
          <p:cNvSpPr>
            <a:spLocks noGrp="1"/>
          </p:cNvSpPr>
          <p:nvPr>
            <p:ph type="ftr" sz="quarter" idx="11"/>
            <p:custDataLst>
              <p:tags r:id="rId4"/>
            </p:custDataLst>
          </p:nvPr>
        </p:nvSpPr>
        <p:spPr/>
        <p:txBody>
          <a:bodyPr/>
          <a:lstStyle>
            <a:lvl1pPr>
              <a:defRPr/>
            </a:lvl1pPr>
          </a:lstStyle>
          <a:p>
            <a:pPr>
              <a:defRPr/>
            </a:pPr>
            <a:r>
              <a:rPr lang="en-US"/>
              <a:t>AIA CA Series - Make The Grade: Photovoltaics (PV) and All-Electric Design Considerations</a:t>
            </a:r>
            <a:endParaRPr lang="en-US" dirty="0"/>
          </a:p>
        </p:txBody>
      </p:sp>
      <p:sp>
        <p:nvSpPr>
          <p:cNvPr id="6" name="Slide Number Placeholder 5"/>
          <p:cNvSpPr>
            <a:spLocks noGrp="1"/>
          </p:cNvSpPr>
          <p:nvPr>
            <p:ph type="sldNum" sz="quarter" idx="12"/>
            <p:custDataLst>
              <p:tags r:id="rId5"/>
            </p:custDataLst>
          </p:nvPr>
        </p:nvSpPr>
        <p:spPr/>
        <p:txBody>
          <a:bodyPr/>
          <a:lstStyle>
            <a:lvl1pPr>
              <a:defRPr/>
            </a:lvl1pPr>
          </a:lstStyle>
          <a:p>
            <a:fld id="{6815F63D-5E07-4A39-B6DB-F0CE512EDFFD}" type="slidenum">
              <a:rPr lang="en-US" smtClean="0"/>
              <a:pPr/>
              <a:t>‹#›</a:t>
            </a:fld>
            <a:endParaRPr lang="en-US" dirty="0"/>
          </a:p>
        </p:txBody>
      </p:sp>
    </p:spTree>
    <p:extLst>
      <p:ext uri="{BB962C8B-B14F-4D97-AF65-F5344CB8AC3E}">
        <p14:creationId xmlns:p14="http://schemas.microsoft.com/office/powerpoint/2010/main" val="3536611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2">
                    <a:lumMod val="7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2">
                    <a:lumMod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14CB0CC-C7C6-44F0-BD0F-B3D7E01D7CF5}" type="datetimeFigureOut">
              <a:rPr lang="en-US" smtClean="0"/>
              <a:t>1/10/23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EBAEC11-C935-42C8-BD2D-30DE83FA1667}" type="slidenum">
              <a:rPr lang="en-US" smtClean="0"/>
              <a:t>‹#›</a:t>
            </a:fld>
            <a:endParaRPr lang="en-US"/>
          </a:p>
        </p:txBody>
      </p:sp>
    </p:spTree>
    <p:extLst>
      <p:ext uri="{BB962C8B-B14F-4D97-AF65-F5344CB8AC3E}">
        <p14:creationId xmlns:p14="http://schemas.microsoft.com/office/powerpoint/2010/main" val="30490223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userDrawn="1">
  <p:cSld name="Low Title, Subtitle, and WIDE Graphic">
    <p:spTree>
      <p:nvGrpSpPr>
        <p:cNvPr id="1" name=""/>
        <p:cNvGrpSpPr/>
        <p:nvPr/>
      </p:nvGrpSpPr>
      <p:grpSpPr>
        <a:xfrm>
          <a:off x="0" y="0"/>
          <a:ext cx="0" cy="0"/>
          <a:chOff x="0" y="0"/>
          <a:chExt cx="0" cy="0"/>
        </a:xfrm>
      </p:grpSpPr>
      <p:sp>
        <p:nvSpPr>
          <p:cNvPr id="3" name="Content Placeholder 2"/>
          <p:cNvSpPr>
            <a:spLocks noGrp="1"/>
          </p:cNvSpPr>
          <p:nvPr>
            <p:ph idx="1"/>
            <p:custDataLst>
              <p:tags r:id="rId1"/>
            </p:custDataLst>
          </p:nvPr>
        </p:nvSpPr>
        <p:spPr>
          <a:xfrm>
            <a:off x="6250330" y="2245490"/>
            <a:ext cx="5397687" cy="4310587"/>
          </a:xfrm>
        </p:spPr>
        <p:txBody>
          <a:bodyPr>
            <a:normAutofit/>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7" name="Straight Connector 6"/>
          <p:cNvCxnSpPr/>
          <p:nvPr/>
        </p:nvCxnSpPr>
        <p:spPr>
          <a:xfrm>
            <a:off x="1102283" y="1122700"/>
            <a:ext cx="10546080" cy="0"/>
          </a:xfrm>
          <a:prstGeom prst="line">
            <a:avLst/>
          </a:prstGeom>
          <a:ln w="285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2" name="Content Placeholder 5"/>
          <p:cNvSpPr>
            <a:spLocks noGrp="1"/>
          </p:cNvSpPr>
          <p:nvPr>
            <p:ph sz="quarter" idx="13"/>
            <p:custDataLst>
              <p:tags r:id="rId2"/>
            </p:custDataLst>
          </p:nvPr>
        </p:nvSpPr>
        <p:spPr bwMode="gray">
          <a:xfrm>
            <a:off x="393700" y="1281897"/>
            <a:ext cx="5522976" cy="3462338"/>
          </a:xfrm>
          <a:solidFill>
            <a:schemeClr val="bg1"/>
          </a:solidFill>
          <a:ln w="19050" cap="flat" cmpd="sng" algn="ctr">
            <a:noFill/>
            <a:prstDash val="solid"/>
            <a:miter lim="800000"/>
            <a:headEnd type="none" w="med" len="med"/>
            <a:tailEnd type="none" w="med" len="med"/>
          </a:ln>
        </p:spPr>
        <p:txBody>
          <a:bodyPr vert="horz" lIns="91440" rIns="45720" bIns="182880" anchor="ctr" anchorCtr="0">
            <a:normAutofit/>
          </a:bodyPr>
          <a:lstStyle>
            <a:lvl1pPr marL="0" indent="0" algn="ctr">
              <a:lnSpc>
                <a:spcPct val="100000"/>
              </a:lnSpc>
              <a:spcBef>
                <a:spcPct val="0"/>
              </a:spcBef>
              <a:spcAft>
                <a:spcPct val="0"/>
              </a:spcAft>
              <a:buNone/>
              <a:defRPr sz="2000" b="0">
                <a:solidFill>
                  <a:schemeClr val="accent1"/>
                </a:solidFill>
                <a:latin typeface="Segoe UI"/>
              </a:defRPr>
            </a:lvl1pPr>
            <a:lvl2pPr marL="284163" indent="-284163" algn="l">
              <a:lnSpc>
                <a:spcPct val="100000"/>
              </a:lnSpc>
              <a:spcBef>
                <a:spcPct val="0"/>
              </a:spcBef>
              <a:spcAft>
                <a:spcPct val="0"/>
              </a:spcAft>
              <a:defRPr sz="2000" b="0">
                <a:solidFill>
                  <a:schemeClr val="accent1"/>
                </a:solidFill>
                <a:latin typeface="Segoe UI"/>
              </a:defRPr>
            </a:lvl2pPr>
            <a:lvl3pPr marL="517525" indent="-233363" algn="l">
              <a:lnSpc>
                <a:spcPct val="100000"/>
              </a:lnSpc>
              <a:spcBef>
                <a:spcPct val="0"/>
              </a:spcBef>
              <a:spcAft>
                <a:spcPct val="0"/>
              </a:spcAft>
              <a:defRPr sz="2000" b="0">
                <a:solidFill>
                  <a:schemeClr val="accent1"/>
                </a:solidFill>
                <a:latin typeface="Segoe UI"/>
              </a:defRPr>
            </a:lvl3pPr>
            <a:lvl4pPr marL="690563" indent="-173038" algn="l">
              <a:lnSpc>
                <a:spcPct val="100000"/>
              </a:lnSpc>
              <a:spcBef>
                <a:spcPct val="0"/>
              </a:spcBef>
              <a:spcAft>
                <a:spcPct val="0"/>
              </a:spcAft>
              <a:defRPr sz="2000" b="0">
                <a:solidFill>
                  <a:schemeClr val="accent1"/>
                </a:solidFill>
                <a:latin typeface="Segoe UI"/>
              </a:defRPr>
            </a:lvl4pPr>
            <a:lvl5pPr marL="914400" indent="-223838" algn="l">
              <a:lnSpc>
                <a:spcPct val="100000"/>
              </a:lnSpc>
              <a:spcBef>
                <a:spcPct val="0"/>
              </a:spcBef>
              <a:spcAft>
                <a:spcPct val="0"/>
              </a:spcAft>
              <a:defRPr sz="2000" b="0">
                <a:solidFill>
                  <a:schemeClr val="accent1"/>
                </a:solidFill>
                <a:latin typeface="Segoe UI"/>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12"/>
          <p:cNvSpPr>
            <a:spLocks noGrp="1"/>
          </p:cNvSpPr>
          <p:nvPr>
            <p:ph type="body" sz="quarter" idx="15" hasCustomPrompt="1"/>
            <p:custDataLst>
              <p:tags r:id="rId3"/>
            </p:custDataLst>
          </p:nvPr>
        </p:nvSpPr>
        <p:spPr>
          <a:xfrm>
            <a:off x="6250330" y="1281898"/>
            <a:ext cx="5397687" cy="833377"/>
          </a:xfrm>
          <a:noFill/>
          <a:ln w="9525">
            <a:noFill/>
            <a:miter lim="800000"/>
            <a:headEnd/>
            <a:tailEnd/>
          </a:ln>
        </p:spPr>
        <p:txBody>
          <a:bodyPr anchor="ctr" anchorCtr="0">
            <a:noAutofit/>
          </a:bodyPr>
          <a:lstStyle>
            <a:lvl1pPr marL="0" indent="0">
              <a:lnSpc>
                <a:spcPct val="90000"/>
              </a:lnSpc>
              <a:spcBef>
                <a:spcPts val="0"/>
              </a:spcBef>
              <a:buNone/>
              <a:defRPr kumimoji="0" lang="en-US" sz="2400" b="0" i="0" u="none" strike="noStrike" kern="1200" cap="none" spc="0" normalizeH="0" baseline="0" noProof="0" dirty="0" smtClean="0">
                <a:ln>
                  <a:noFill/>
                </a:ln>
                <a:solidFill>
                  <a:srgbClr val="A642F0"/>
                </a:solidFill>
                <a:effectLst/>
                <a:uLnTx/>
                <a:uFillTx/>
                <a:latin typeface="Segoe UI Semibold" panose="020B0702040204020203" pitchFamily="34" charset="0"/>
                <a:ea typeface="+mj-ea"/>
                <a:cs typeface="+mj-cs"/>
              </a:defRPr>
            </a:lvl1pPr>
          </a:lstStyle>
          <a:p>
            <a:pPr lvl="0"/>
            <a:r>
              <a:rPr lang="en-US" dirty="0"/>
              <a:t>Subtitle may be up </a:t>
            </a:r>
            <a:br>
              <a:rPr lang="en-US" dirty="0"/>
            </a:br>
            <a:r>
              <a:rPr lang="en-US" dirty="0"/>
              <a:t>to two lines</a:t>
            </a:r>
          </a:p>
        </p:txBody>
      </p:sp>
      <p:sp>
        <p:nvSpPr>
          <p:cNvPr id="2" name="Date Placeholder 1"/>
          <p:cNvSpPr>
            <a:spLocks noGrp="1"/>
          </p:cNvSpPr>
          <p:nvPr>
            <p:ph type="dt" sz="half" idx="16"/>
          </p:nvPr>
        </p:nvSpPr>
        <p:spPr>
          <a:xfrm>
            <a:off x="8148502" y="6688724"/>
            <a:ext cx="3383405" cy="138499"/>
          </a:xfrm>
          <a:prstGeom prst="rect">
            <a:avLst/>
          </a:prstGeom>
        </p:spPr>
        <p:txBody>
          <a:bodyPr/>
          <a:lstStyle>
            <a:lvl1pPr>
              <a:defRPr/>
            </a:lvl1pPr>
          </a:lstStyle>
          <a:p>
            <a:pPr>
              <a:defRPr/>
            </a:pPr>
            <a:r>
              <a:rPr lang="en-US"/>
              <a:t>3/28/2021</a:t>
            </a:r>
            <a:endParaRPr lang="en-US" dirty="0"/>
          </a:p>
        </p:txBody>
      </p:sp>
      <p:sp>
        <p:nvSpPr>
          <p:cNvPr id="5" name="Footer Placeholder 4"/>
          <p:cNvSpPr>
            <a:spLocks noGrp="1"/>
          </p:cNvSpPr>
          <p:nvPr>
            <p:ph type="ftr" sz="quarter" idx="17"/>
          </p:nvPr>
        </p:nvSpPr>
        <p:spPr>
          <a:xfrm>
            <a:off x="396961" y="6407878"/>
            <a:ext cx="1241793" cy="692497"/>
          </a:xfrm>
          <a:prstGeom prst="rect">
            <a:avLst/>
          </a:prstGeom>
        </p:spPr>
        <p:txBody>
          <a:bodyPr/>
          <a:lstStyle>
            <a:lvl1pPr>
              <a:defRPr/>
            </a:lvl1pPr>
          </a:lstStyle>
          <a:p>
            <a:pPr>
              <a:defRPr/>
            </a:pPr>
            <a:r>
              <a:rPr lang="en-US"/>
              <a:t>AIA CA Series - Make The Grade: Photovoltaics (PV) and All-Electric Design Considerations</a:t>
            </a:r>
            <a:endParaRPr lang="en-US" dirty="0"/>
          </a:p>
        </p:txBody>
      </p:sp>
      <p:sp>
        <p:nvSpPr>
          <p:cNvPr id="6" name="Slide Number Placeholder 5"/>
          <p:cNvSpPr>
            <a:spLocks noGrp="1"/>
          </p:cNvSpPr>
          <p:nvPr>
            <p:ph type="sldNum" sz="quarter" idx="18"/>
          </p:nvPr>
        </p:nvSpPr>
        <p:spPr/>
        <p:txBody>
          <a:bodyPr/>
          <a:lstStyle>
            <a:lvl1pPr>
              <a:defRPr/>
            </a:lvl1pPr>
          </a:lstStyle>
          <a:p>
            <a:fld id="{6815F63D-5E07-4A39-B6DB-F0CE512EDFFD}" type="slidenum">
              <a:rPr lang="en-US" smtClean="0"/>
              <a:pPr/>
              <a:t>‹#›</a:t>
            </a:fld>
            <a:endParaRPr lang="en-US" dirty="0"/>
          </a:p>
        </p:txBody>
      </p:sp>
      <p:pic>
        <p:nvPicPr>
          <p:cNvPr id="14" name="Picture 2">
            <a:extLst>
              <a:ext uri="{FF2B5EF4-FFF2-40B4-BE49-F238E27FC236}">
                <a16:creationId xmlns:a16="http://schemas.microsoft.com/office/drawing/2014/main" id="{8B38B26D-B847-444E-95F7-52C1AE34FAED}"/>
              </a:ext>
            </a:extLst>
          </p:cNvPr>
          <p:cNvPicPr>
            <a:picLocks noChangeAspect="1" noChangeArrowheads="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34605" y="332510"/>
            <a:ext cx="855400" cy="790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7">
            <a:extLst>
              <a:ext uri="{FF2B5EF4-FFF2-40B4-BE49-F238E27FC236}">
                <a16:creationId xmlns:a16="http://schemas.microsoft.com/office/drawing/2014/main" id="{36BE763C-D848-4F2E-BE73-B32AE0DC187B}"/>
              </a:ext>
            </a:extLst>
          </p:cNvPr>
          <p:cNvSpPr>
            <a:spLocks noGrp="1"/>
          </p:cNvSpPr>
          <p:nvPr>
            <p:ph type="title"/>
          </p:nvPr>
        </p:nvSpPr>
        <p:spPr>
          <a:xfrm>
            <a:off x="1101938" y="636730"/>
            <a:ext cx="9045748" cy="485967"/>
          </a:xfrm>
        </p:spPr>
        <p:txBody>
          <a:bodyPr/>
          <a:lstStyle/>
          <a:p>
            <a:r>
              <a:rPr lang="en-US" dirty="0"/>
              <a:t>Click to edit Master title style</a:t>
            </a:r>
          </a:p>
        </p:txBody>
      </p:sp>
      <p:sp>
        <p:nvSpPr>
          <p:cNvPr id="15" name="Text Placeholder 7">
            <a:extLst>
              <a:ext uri="{FF2B5EF4-FFF2-40B4-BE49-F238E27FC236}">
                <a16:creationId xmlns:a16="http://schemas.microsoft.com/office/drawing/2014/main" id="{AA8DC098-730C-498D-A6F0-49AF2EA3E688}"/>
              </a:ext>
            </a:extLst>
          </p:cNvPr>
          <p:cNvSpPr>
            <a:spLocks noGrp="1"/>
          </p:cNvSpPr>
          <p:nvPr>
            <p:ph type="body" sz="quarter" idx="19" hasCustomPrompt="1"/>
          </p:nvPr>
        </p:nvSpPr>
        <p:spPr>
          <a:xfrm>
            <a:off x="10368206" y="782587"/>
            <a:ext cx="1352933" cy="340093"/>
          </a:xfrm>
          <a:noFill/>
          <a:ln w="9525">
            <a:noFill/>
            <a:miter lim="800000"/>
            <a:headEnd/>
            <a:tailEnd/>
          </a:ln>
        </p:spPr>
        <p:txBody>
          <a:bodyPr vert="horz" wrap="none" lIns="0" tIns="0" rIns="0" bIns="0" numCol="1" anchor="b" anchorCtr="0" compatLnSpc="1">
            <a:prstTxWarp prst="textNoShape">
              <a:avLst/>
            </a:prstTxWarp>
          </a:bodyPr>
          <a:lstStyle>
            <a:lvl1pPr marL="0" indent="0" algn="r">
              <a:buNone/>
              <a:defRPr lang="en-US" sz="2600" b="0" i="0" u="none" spc="0" smtClean="0">
                <a:solidFill>
                  <a:srgbClr val="AB79E1"/>
                </a:solidFill>
                <a:latin typeface="+mj-lt"/>
                <a:ea typeface="+mj-ea"/>
                <a:cs typeface="+mj-cs"/>
              </a:defRPr>
            </a:lvl1pPr>
            <a:lvl2pPr>
              <a:defRPr lang="en-US" sz="3000" smtClean="0">
                <a:latin typeface="Arial" charset="0"/>
              </a:defRPr>
            </a:lvl2pPr>
            <a:lvl3pPr>
              <a:defRPr lang="en-US" sz="3000" smtClean="0">
                <a:latin typeface="Arial" charset="0"/>
              </a:defRPr>
            </a:lvl3pPr>
            <a:lvl4pPr>
              <a:defRPr lang="en-US" sz="3000" smtClean="0">
                <a:latin typeface="Arial" charset="0"/>
              </a:defRPr>
            </a:lvl4pPr>
            <a:lvl5pPr>
              <a:defRPr lang="en-US" sz="3000">
                <a:latin typeface="Arial" charset="0"/>
              </a:defRPr>
            </a:lvl5pPr>
          </a:lstStyle>
          <a:p>
            <a:pPr lvl="0">
              <a:lnSpc>
                <a:spcPct val="85000"/>
              </a:lnSpc>
              <a:spcBef>
                <a:spcPct val="0"/>
              </a:spcBef>
            </a:pPr>
            <a:r>
              <a:rPr lang="en-US" dirty="0"/>
              <a:t>Section</a:t>
            </a:r>
          </a:p>
        </p:txBody>
      </p:sp>
    </p:spTree>
    <p:extLst>
      <p:ext uri="{BB962C8B-B14F-4D97-AF65-F5344CB8AC3E}">
        <p14:creationId xmlns:p14="http://schemas.microsoft.com/office/powerpoint/2010/main" val="306284306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cSld name="Low Title and Graphic">
    <p:spTree>
      <p:nvGrpSpPr>
        <p:cNvPr id="1" name=""/>
        <p:cNvGrpSpPr/>
        <p:nvPr/>
      </p:nvGrpSpPr>
      <p:grpSpPr>
        <a:xfrm>
          <a:off x="0" y="0"/>
          <a:ext cx="0" cy="0"/>
          <a:chOff x="0" y="0"/>
          <a:chExt cx="0" cy="0"/>
        </a:xfrm>
      </p:grpSpPr>
      <p:sp>
        <p:nvSpPr>
          <p:cNvPr id="3" name="Content Placeholder 2"/>
          <p:cNvSpPr>
            <a:spLocks noGrp="1"/>
          </p:cNvSpPr>
          <p:nvPr>
            <p:ph idx="1"/>
            <p:custDataLst>
              <p:tags r:id="rId1"/>
            </p:custDataLst>
          </p:nvPr>
        </p:nvSpPr>
        <p:spPr>
          <a:xfrm>
            <a:off x="4508500" y="1365815"/>
            <a:ext cx="7139517" cy="5190263"/>
          </a:xfrm>
        </p:spPr>
        <p:txBody>
          <a:bodyPr>
            <a:normAutofit/>
          </a:bodyPr>
          <a:lstStyle>
            <a:lvl1pPr>
              <a:defRPr sz="2214"/>
            </a:lvl1pPr>
            <a:lvl2pPr>
              <a:defRPr sz="2214"/>
            </a:lvl2pPr>
            <a:lvl3pPr>
              <a:defRPr sz="2214"/>
            </a:lvl3pPr>
            <a:lvl4pPr>
              <a:defRPr sz="2214"/>
            </a:lvl4pPr>
            <a:lvl5pPr>
              <a:defRPr sz="2214"/>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3"/>
          <p:cNvSpPr>
            <a:spLocks noGrp="1"/>
          </p:cNvSpPr>
          <p:nvPr>
            <p:ph type="title" hasCustomPrompt="1"/>
            <p:custDataLst>
              <p:tags r:id="rId2"/>
            </p:custDataLst>
          </p:nvPr>
        </p:nvSpPr>
        <p:spPr>
          <a:xfrm>
            <a:off x="1101937" y="244318"/>
            <a:ext cx="10546080" cy="878382"/>
          </a:xfrm>
        </p:spPr>
        <p:txBody>
          <a:bodyPr/>
          <a:lstStyle>
            <a:lvl1pPr>
              <a:defRPr/>
            </a:lvl1pPr>
          </a:lstStyle>
          <a:p>
            <a:r>
              <a:rPr lang="en-US" dirty="0"/>
              <a:t>For use with two-line </a:t>
            </a:r>
            <a:br>
              <a:rPr lang="en-US" dirty="0"/>
            </a:br>
            <a:r>
              <a:rPr lang="en-US" dirty="0"/>
              <a:t>titles</a:t>
            </a:r>
          </a:p>
        </p:txBody>
      </p:sp>
      <p:cxnSp>
        <p:nvCxnSpPr>
          <p:cNvPr id="7" name="Straight Connector 6"/>
          <p:cNvCxnSpPr/>
          <p:nvPr userDrawn="1"/>
        </p:nvCxnSpPr>
        <p:spPr>
          <a:xfrm>
            <a:off x="1102283" y="1122700"/>
            <a:ext cx="10546080" cy="0"/>
          </a:xfrm>
          <a:prstGeom prst="line">
            <a:avLst/>
          </a:prstGeom>
          <a:ln w="285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1" name="Picture 2"/>
          <p:cNvPicPr>
            <a:picLocks noChangeAspect="1" noChangeArrowheads="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2" y="220414"/>
            <a:ext cx="976745" cy="902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Content Placeholder 5"/>
          <p:cNvSpPr>
            <a:spLocks noGrp="1"/>
          </p:cNvSpPr>
          <p:nvPr>
            <p:ph sz="quarter" idx="13"/>
            <p:custDataLst>
              <p:tags r:id="rId3"/>
            </p:custDataLst>
          </p:nvPr>
        </p:nvSpPr>
        <p:spPr>
          <a:xfrm>
            <a:off x="393700" y="1281897"/>
            <a:ext cx="3759200" cy="3462338"/>
          </a:xfrm>
          <a:solidFill>
            <a:srgbClr val="EEF5DD"/>
          </a:solidFill>
          <a:ln w="19050" cap="flat" cmpd="sng" algn="ctr">
            <a:solidFill>
              <a:srgbClr val="B6DA5C"/>
            </a:solidFill>
            <a:prstDash val="solid"/>
            <a:miter lim="800000"/>
            <a:headEnd type="none" w="med" len="med"/>
            <a:tailEnd type="none" w="med" len="med"/>
          </a:ln>
        </p:spPr>
        <p:txBody>
          <a:bodyPr vert="horz" lIns="128016" rIns="64008" bIns="256032" anchor="ctr" anchorCtr="0">
            <a:normAutofit/>
          </a:bodyPr>
          <a:lstStyle>
            <a:lvl1pPr marL="0" indent="0" algn="ctr">
              <a:lnSpc>
                <a:spcPct val="100000"/>
              </a:lnSpc>
              <a:spcBef>
                <a:spcPct val="0"/>
              </a:spcBef>
              <a:spcAft>
                <a:spcPct val="0"/>
              </a:spcAft>
              <a:buNone/>
              <a:defRPr sz="2000" b="0">
                <a:solidFill>
                  <a:schemeClr val="accent1"/>
                </a:solidFill>
                <a:latin typeface="Segoe UI"/>
              </a:defRPr>
            </a:lvl1pPr>
            <a:lvl2pPr marL="284169" indent="-284169" algn="l">
              <a:lnSpc>
                <a:spcPct val="100000"/>
              </a:lnSpc>
              <a:spcBef>
                <a:spcPct val="0"/>
              </a:spcBef>
              <a:spcAft>
                <a:spcPct val="0"/>
              </a:spcAft>
              <a:defRPr sz="2000" b="0">
                <a:solidFill>
                  <a:schemeClr val="accent1"/>
                </a:solidFill>
                <a:latin typeface="Segoe UI"/>
              </a:defRPr>
            </a:lvl2pPr>
            <a:lvl3pPr marL="517535" indent="-233368" algn="l">
              <a:lnSpc>
                <a:spcPct val="100000"/>
              </a:lnSpc>
              <a:spcBef>
                <a:spcPct val="0"/>
              </a:spcBef>
              <a:spcAft>
                <a:spcPct val="0"/>
              </a:spcAft>
              <a:defRPr sz="2000" b="0">
                <a:solidFill>
                  <a:schemeClr val="accent1"/>
                </a:solidFill>
                <a:latin typeface="Segoe UI"/>
              </a:defRPr>
            </a:lvl3pPr>
            <a:lvl4pPr marL="690577" indent="-173041" algn="l">
              <a:lnSpc>
                <a:spcPct val="100000"/>
              </a:lnSpc>
              <a:spcBef>
                <a:spcPct val="0"/>
              </a:spcBef>
              <a:spcAft>
                <a:spcPct val="0"/>
              </a:spcAft>
              <a:defRPr sz="2000" b="0">
                <a:solidFill>
                  <a:schemeClr val="accent1"/>
                </a:solidFill>
                <a:latin typeface="Segoe UI"/>
              </a:defRPr>
            </a:lvl4pPr>
            <a:lvl5pPr marL="914418" indent="-223842" algn="l">
              <a:lnSpc>
                <a:spcPct val="100000"/>
              </a:lnSpc>
              <a:spcBef>
                <a:spcPct val="0"/>
              </a:spcBef>
              <a:spcAft>
                <a:spcPct val="0"/>
              </a:spcAft>
              <a:defRPr sz="2000" b="0">
                <a:solidFill>
                  <a:schemeClr val="accent1"/>
                </a:solidFill>
                <a:latin typeface="Segoe UI"/>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4"/>
          </p:nvPr>
        </p:nvSpPr>
        <p:spPr>
          <a:xfrm>
            <a:off x="8748049" y="6624828"/>
            <a:ext cx="1462043" cy="276999"/>
          </a:xfrm>
        </p:spPr>
        <p:txBody>
          <a:bodyPr/>
          <a:lstStyle>
            <a:lvl1pPr>
              <a:defRPr/>
            </a:lvl1pPr>
          </a:lstStyle>
          <a:p>
            <a:pPr>
              <a:defRPr/>
            </a:pPr>
            <a:r>
              <a:rPr lang="en-US"/>
              <a:t>REMOVE SLIDE # BEFORE SEND TO WORD</a:t>
            </a:r>
            <a:endParaRPr lang="en-US" dirty="0"/>
          </a:p>
        </p:txBody>
      </p:sp>
      <p:sp>
        <p:nvSpPr>
          <p:cNvPr id="5" name="Footer Placeholder 4"/>
          <p:cNvSpPr>
            <a:spLocks noGrp="1"/>
          </p:cNvSpPr>
          <p:nvPr>
            <p:ph type="ftr" sz="quarter" idx="15"/>
          </p:nvPr>
        </p:nvSpPr>
        <p:spPr/>
        <p:txBody>
          <a:bodyPr/>
          <a:lstStyle>
            <a:lvl1pPr>
              <a:defRPr/>
            </a:lvl1pPr>
          </a:lstStyle>
          <a:p>
            <a:pPr>
              <a:defRPr/>
            </a:pPr>
            <a:r>
              <a:rPr lang="en-US">
                <a:solidFill>
                  <a:prstClr val="black"/>
                </a:solidFill>
              </a:rPr>
              <a:t>2019 Title 24 Part 6 Planning Session -- A Look at Training</a:t>
            </a:r>
            <a:endParaRPr lang="en-US" dirty="0">
              <a:solidFill>
                <a:prstClr val="black"/>
              </a:solidFill>
            </a:endParaRPr>
          </a:p>
        </p:txBody>
      </p:sp>
      <p:sp>
        <p:nvSpPr>
          <p:cNvPr id="6" name="Slide Number Placeholder 5"/>
          <p:cNvSpPr>
            <a:spLocks noGrp="1"/>
          </p:cNvSpPr>
          <p:nvPr>
            <p:ph type="sldNum" sz="quarter" idx="16"/>
          </p:nvPr>
        </p:nvSpPr>
        <p:spPr/>
        <p:txBody>
          <a:bodyPr/>
          <a:lstStyle>
            <a:lvl1pPr>
              <a:defRPr/>
            </a:lvl1pPr>
          </a:lstStyle>
          <a:p>
            <a:fld id="{6815F63D-5E07-4A39-B6DB-F0CE512EDFFD}" type="slidenum">
              <a:rPr smtClean="0">
                <a:solidFill>
                  <a:prstClr val="black"/>
                </a:solidFill>
              </a:rPr>
              <a:pPr/>
              <a:t>‹#›</a:t>
            </a:fld>
            <a:endParaRPr dirty="0">
              <a:solidFill>
                <a:prstClr val="black"/>
              </a:solidFill>
            </a:endParaRPr>
          </a:p>
        </p:txBody>
      </p:sp>
    </p:spTree>
    <p:extLst>
      <p:ext uri="{BB962C8B-B14F-4D97-AF65-F5344CB8AC3E}">
        <p14:creationId xmlns:p14="http://schemas.microsoft.com/office/powerpoint/2010/main" val="237795940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cSld name="1_Blank">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endParaRPr lang="en-US">
              <a:solidFill>
                <a:prstClr val="white">
                  <a:lumMod val="50000"/>
                </a:prstClr>
              </a:solidFill>
            </a:endParaRPr>
          </a:p>
        </p:txBody>
      </p:sp>
      <p:sp>
        <p:nvSpPr>
          <p:cNvPr id="4" name="Slide Number Placeholder 3"/>
          <p:cNvSpPr>
            <a:spLocks noGrp="1"/>
          </p:cNvSpPr>
          <p:nvPr>
            <p:ph type="sldNum" sz="quarter" idx="11"/>
          </p:nvPr>
        </p:nvSpPr>
        <p:spPr/>
        <p:txBody>
          <a:bodyPr/>
          <a:lstStyle/>
          <a:p>
            <a:fld id="{6815F63D-5E07-4A39-B6DB-F0CE512EDFFD}" type="slidenum">
              <a:rPr>
                <a:solidFill>
                  <a:prstClr val="white">
                    <a:lumMod val="50000"/>
                  </a:prstClr>
                </a:solidFill>
              </a:rPr>
              <a:pPr/>
              <a:t>‹#›</a:t>
            </a:fld>
            <a:endParaRPr dirty="0">
              <a:solidFill>
                <a:prstClr val="white">
                  <a:lumMod val="50000"/>
                </a:prstClr>
              </a:solidFill>
            </a:endParaRPr>
          </a:p>
        </p:txBody>
      </p:sp>
      <p:sp>
        <p:nvSpPr>
          <p:cNvPr id="5" name="Date Placeholder 4"/>
          <p:cNvSpPr>
            <a:spLocks noGrp="1"/>
          </p:cNvSpPr>
          <p:nvPr>
            <p:ph type="dt" sz="half" idx="12"/>
          </p:nvPr>
        </p:nvSpPr>
        <p:spPr/>
        <p:txBody>
          <a:bodyPr/>
          <a:lstStyle/>
          <a:p>
            <a:fld id="{459C4D6B-6228-4FCB-BAF2-E5AF4AD4DFBB}" type="datetime1">
              <a:rPr lang="en-US">
                <a:solidFill>
                  <a:prstClr val="white">
                    <a:lumMod val="50000"/>
                  </a:prstClr>
                </a:solidFill>
              </a:rPr>
              <a:pPr/>
              <a:t>1/10/23</a:t>
            </a:fld>
            <a:endParaRPr dirty="0">
              <a:solidFill>
                <a:prstClr val="white">
                  <a:lumMod val="50000"/>
                </a:prstClr>
              </a:solidFill>
            </a:endParaRPr>
          </a:p>
        </p:txBody>
      </p:sp>
    </p:spTree>
    <p:extLst>
      <p:ext uri="{BB962C8B-B14F-4D97-AF65-F5344CB8AC3E}">
        <p14:creationId xmlns:p14="http://schemas.microsoft.com/office/powerpoint/2010/main" val="1489904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14CB0CC-C7C6-44F0-BD0F-B3D7E01D7CF5}" type="datetimeFigureOut">
              <a:rPr lang="en-US" smtClean="0"/>
              <a:t>1/10/23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EBAEC11-C935-42C8-BD2D-30DE83FA1667}" type="slidenum">
              <a:rPr lang="en-US" smtClean="0"/>
              <a:t>‹#›</a:t>
            </a:fld>
            <a:endParaRPr lang="en-US"/>
          </a:p>
        </p:txBody>
      </p:sp>
    </p:spTree>
    <p:extLst>
      <p:ext uri="{BB962C8B-B14F-4D97-AF65-F5344CB8AC3E}">
        <p14:creationId xmlns:p14="http://schemas.microsoft.com/office/powerpoint/2010/main" val="10396767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4CB0CC-C7C6-44F0-BD0F-B3D7E01D7CF5}" type="datetimeFigureOut">
              <a:rPr lang="en-US" smtClean="0"/>
              <a:t>1/10/23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EBAEC11-C935-42C8-BD2D-30DE83FA1667}" type="slidenum">
              <a:rPr lang="en-US" smtClean="0"/>
              <a:t>‹#›</a:t>
            </a:fld>
            <a:endParaRPr lang="en-US"/>
          </a:p>
        </p:txBody>
      </p:sp>
    </p:spTree>
    <p:extLst>
      <p:ext uri="{BB962C8B-B14F-4D97-AF65-F5344CB8AC3E}">
        <p14:creationId xmlns:p14="http://schemas.microsoft.com/office/powerpoint/2010/main" val="10808395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14CB0CC-C7C6-44F0-BD0F-B3D7E01D7CF5}" type="datetimeFigureOut">
              <a:rPr lang="en-US" smtClean="0"/>
              <a:t>1/10/23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BAEC11-C935-42C8-BD2D-30DE83FA1667}" type="slidenum">
              <a:rPr lang="en-US" smtClean="0"/>
              <a:t>‹#›</a:t>
            </a:fld>
            <a:endParaRPr lang="en-US"/>
          </a:p>
        </p:txBody>
      </p:sp>
    </p:spTree>
    <p:extLst>
      <p:ext uri="{BB962C8B-B14F-4D97-AF65-F5344CB8AC3E}">
        <p14:creationId xmlns:p14="http://schemas.microsoft.com/office/powerpoint/2010/main" val="41748949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2">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14CB0CC-C7C6-44F0-BD0F-B3D7E01D7CF5}" type="datetimeFigureOut">
              <a:rPr lang="en-US" smtClean="0"/>
              <a:t>1/10/23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BAEC11-C935-42C8-BD2D-30DE83FA1667}"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3517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9" Type="http://schemas.openxmlformats.org/officeDocument/2006/relationships/slideLayout" Target="../slideLayouts/slideLayout50.xml"/><Relationship Id="rId21" Type="http://schemas.openxmlformats.org/officeDocument/2006/relationships/slideLayout" Target="../slideLayouts/slideLayout32.xml"/><Relationship Id="rId34" Type="http://schemas.openxmlformats.org/officeDocument/2006/relationships/slideLayout" Target="../slideLayouts/slideLayout45.xml"/><Relationship Id="rId42" Type="http://schemas.openxmlformats.org/officeDocument/2006/relationships/theme" Target="../theme/theme2.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41" Type="http://schemas.openxmlformats.org/officeDocument/2006/relationships/slideLayout" Target="../slideLayouts/slideLayout5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37" Type="http://schemas.openxmlformats.org/officeDocument/2006/relationships/slideLayout" Target="../slideLayouts/slideLayout48.xml"/><Relationship Id="rId40" Type="http://schemas.openxmlformats.org/officeDocument/2006/relationships/slideLayout" Target="../slideLayouts/slideLayout51.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slideLayout" Target="../slideLayouts/slideLayout47.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slideLayout" Target="../slideLayouts/slideLayout46.xml"/><Relationship Id="rId43" Type="http://schemas.openxmlformats.org/officeDocument/2006/relationships/image" Target="../media/image2.png"/><Relationship Id="rId8" Type="http://schemas.openxmlformats.org/officeDocument/2006/relationships/slideLayout" Target="../slideLayouts/slideLayout19.xml"/><Relationship Id="rId3" Type="http://schemas.openxmlformats.org/officeDocument/2006/relationships/slideLayout" Target="../slideLayouts/slideLayout14.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38"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614CB0CC-C7C6-44F0-BD0F-B3D7E01D7CF5}" type="datetimeFigureOut">
              <a:rPr lang="en-US" smtClean="0"/>
              <a:t>1/10/23</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EEBAEC11-C935-42C8-BD2D-30DE83FA1667}" type="slidenum">
              <a:rPr lang="en-US" smtClean="0"/>
              <a:t>‹#›</a:t>
            </a:fld>
            <a:endParaRPr lang="en-US"/>
          </a:p>
        </p:txBody>
      </p:sp>
      <p:cxnSp>
        <p:nvCxnSpPr>
          <p:cNvPr id="8" name="Straight Connector 7"/>
          <p:cNvCxnSpPr/>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MSIPCMContentMarking" descr="{&quot;HashCode&quot;:658858356,&quot;Placement&quot;:&quot;Footer&quot;,&quot;Top&quot;:516.65155,&quot;Left&quot;:453.2652,&quot;SlideWidth&quot;:960,&quot;SlideHeight&quot;:540}">
            <a:extLst>
              <a:ext uri="{FF2B5EF4-FFF2-40B4-BE49-F238E27FC236}">
                <a16:creationId xmlns:a16="http://schemas.microsoft.com/office/drawing/2014/main" id="{E79C789A-BA55-3587-D8E2-9230C82EF362}"/>
              </a:ext>
            </a:extLst>
          </p:cNvPr>
          <p:cNvSpPr txBox="1"/>
          <p:nvPr userDrawn="1"/>
        </p:nvSpPr>
        <p:spPr>
          <a:xfrm>
            <a:off x="5756468" y="6617404"/>
            <a:ext cx="679063" cy="184666"/>
          </a:xfrm>
          <a:prstGeom prst="rect">
            <a:avLst/>
          </a:prstGeom>
          <a:noFill/>
        </p:spPr>
        <p:txBody>
          <a:bodyPr vert="horz" wrap="square" lIns="0" tIns="0" rIns="0" bIns="0" rtlCol="0" anchor="ctr" anchorCtr="1">
            <a:spAutoFit/>
          </a:bodyPr>
          <a:lstStyle/>
          <a:p>
            <a:pPr algn="ctr">
              <a:spcBef>
                <a:spcPts val="0"/>
              </a:spcBef>
              <a:spcAft>
                <a:spcPts val="0"/>
              </a:spcAft>
            </a:pPr>
            <a:endParaRPr lang="en-US" sz="1200">
              <a:solidFill>
                <a:srgbClr val="000000"/>
              </a:solidFill>
              <a:latin typeface="Calibri" panose="020F0502020204030204" pitchFamily="34" charset="0"/>
            </a:endParaRPr>
          </a:p>
        </p:txBody>
      </p:sp>
      <p:sp>
        <p:nvSpPr>
          <p:cNvPr id="9" name="MSIPCMContentMarking" descr="{&quot;HashCode&quot;:658858356,&quot;Placement&quot;:&quot;Footer&quot;,&quot;Top&quot;:516.65155,&quot;Left&quot;:453.2652,&quot;SlideWidth&quot;:960,&quot;SlideHeight&quot;:540}">
            <a:extLst>
              <a:ext uri="{FF2B5EF4-FFF2-40B4-BE49-F238E27FC236}">
                <a16:creationId xmlns:a16="http://schemas.microsoft.com/office/drawing/2014/main" id="{19C611A8-AD45-7FC6-3133-E2C60DE5D273}"/>
              </a:ext>
            </a:extLst>
          </p:cNvPr>
          <p:cNvSpPr txBox="1"/>
          <p:nvPr userDrawn="1"/>
        </p:nvSpPr>
        <p:spPr>
          <a:xfrm>
            <a:off x="5756468" y="6561475"/>
            <a:ext cx="679063" cy="296525"/>
          </a:xfrm>
          <a:prstGeom prst="rect">
            <a:avLst/>
          </a:prstGeom>
          <a:noFill/>
        </p:spPr>
        <p:txBody>
          <a:bodyPr vert="horz" wrap="square" lIns="0" tIns="0" rIns="0" bIns="0" rtlCol="0" anchor="ctr" anchorCtr="1">
            <a:spAutoFit/>
          </a:bodyPr>
          <a:lstStyle/>
          <a:p>
            <a:pPr algn="ctr">
              <a:spcBef>
                <a:spcPts val="0"/>
              </a:spcBef>
              <a:spcAft>
                <a:spcPts val="0"/>
              </a:spcAft>
            </a:pPr>
            <a:r>
              <a:rPr lang="en-US" sz="1200">
                <a:solidFill>
                  <a:srgbClr val="000000"/>
                </a:solidFill>
                <a:latin typeface="Calibri" panose="020F0502020204030204" pitchFamily="34" charset="0"/>
              </a:rPr>
              <a:t>Public </a:t>
            </a:r>
          </a:p>
        </p:txBody>
      </p:sp>
    </p:spTree>
    <p:extLst>
      <p:ext uri="{BB962C8B-B14F-4D97-AF65-F5344CB8AC3E}">
        <p14:creationId xmlns:p14="http://schemas.microsoft.com/office/powerpoint/2010/main" val="1606065886"/>
      </p:ext>
    </p:extLst>
  </p:cSld>
  <p:clrMap bg1="dk1" tx1="lt1" bg2="dk2" tx2="lt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3A41B76-FC1A-442C-B812-118489087037}"/>
              </a:ext>
            </a:extLst>
          </p:cNvPr>
          <p:cNvSpPr>
            <a:spLocks noGrp="1"/>
          </p:cNvSpPr>
          <p:nvPr>
            <p:ph type="title"/>
          </p:nvPr>
        </p:nvSpPr>
        <p:spPr>
          <a:xfrm>
            <a:off x="609600" y="-6313"/>
            <a:ext cx="10972800" cy="878382"/>
          </a:xfrm>
          <a:prstGeom prst="rect">
            <a:avLst/>
          </a:prstGeom>
          <a:noFill/>
        </p:spPr>
        <p:txBody>
          <a:bodyPr vert="horz" wrap="square" lIns="0" tIns="91440" rIns="0" bIns="0" rtlCol="0" anchor="b" anchorCtr="0">
            <a:spAutoFit/>
          </a:bodyPr>
          <a:lstStyle/>
          <a:p>
            <a:pPr marL="0" lvl="0"/>
            <a:r>
              <a:rPr lang="en-US" dirty="0"/>
              <a:t>&lt; Slide Title — </a:t>
            </a:r>
            <a:br>
              <a:rPr lang="en-US" dirty="0"/>
            </a:br>
            <a:r>
              <a:rPr lang="en-US" dirty="0"/>
              <a:t>Maximum Two Lines &gt;</a:t>
            </a:r>
          </a:p>
        </p:txBody>
      </p:sp>
      <p:sp>
        <p:nvSpPr>
          <p:cNvPr id="5" name="Footer Placeholder 4">
            <a:extLst>
              <a:ext uri="{FF2B5EF4-FFF2-40B4-BE49-F238E27FC236}">
                <a16:creationId xmlns:a16="http://schemas.microsoft.com/office/drawing/2014/main" id="{72D45B69-6CE9-4631-925F-53E0C34F4F43}"/>
              </a:ext>
            </a:extLst>
          </p:cNvPr>
          <p:cNvSpPr>
            <a:spLocks noGrp="1"/>
          </p:cNvSpPr>
          <p:nvPr>
            <p:ph type="ftr" sz="quarter" idx="3"/>
          </p:nvPr>
        </p:nvSpPr>
        <p:spPr>
          <a:xfrm>
            <a:off x="609600" y="6694079"/>
            <a:ext cx="7315200" cy="138499"/>
          </a:xfrm>
          <a:prstGeom prst="rect">
            <a:avLst/>
          </a:prstGeom>
          <a:noFill/>
        </p:spPr>
        <p:txBody>
          <a:bodyPr vert="horz" wrap="square" lIns="0" tIns="0" rIns="0" bIns="0" rtlCol="0" anchor="ctr">
            <a:spAutoFit/>
          </a:bodyPr>
          <a:lstStyle>
            <a:lvl1pPr algn="l">
              <a:defRPr sz="900" b="0" i="0" u="none">
                <a:solidFill>
                  <a:schemeClr val="bg1">
                    <a:lumMod val="50000"/>
                  </a:schemeClr>
                </a:solidFill>
              </a:defRPr>
            </a:lvl1pPr>
          </a:lstStyle>
          <a:p>
            <a:r>
              <a:rPr lang="en-US"/>
              <a:t>AIA CA Series - Make The Grade: Photovoltaics (PV) and All-Electric Design Considerations</a:t>
            </a:r>
            <a:endParaRPr lang="en-US" dirty="0"/>
          </a:p>
        </p:txBody>
      </p:sp>
      <p:sp>
        <p:nvSpPr>
          <p:cNvPr id="6" name="Slide Number Placeholder 5">
            <a:extLst>
              <a:ext uri="{FF2B5EF4-FFF2-40B4-BE49-F238E27FC236}">
                <a16:creationId xmlns:a16="http://schemas.microsoft.com/office/drawing/2014/main" id="{8FBF503F-4B3C-49C3-8F59-93A8E0E50BA7}"/>
              </a:ext>
            </a:extLst>
          </p:cNvPr>
          <p:cNvSpPr>
            <a:spLocks noGrp="1"/>
          </p:cNvSpPr>
          <p:nvPr>
            <p:ph type="sldNum" sz="quarter" idx="4"/>
          </p:nvPr>
        </p:nvSpPr>
        <p:spPr>
          <a:xfrm>
            <a:off x="10701925" y="6694080"/>
            <a:ext cx="880475" cy="138499"/>
          </a:xfrm>
          <a:prstGeom prst="rect">
            <a:avLst/>
          </a:prstGeom>
          <a:noFill/>
        </p:spPr>
        <p:txBody>
          <a:bodyPr vert="horz" wrap="square" lIns="0" tIns="0" rIns="0" bIns="0" rtlCol="0" anchor="ctr">
            <a:spAutoFit/>
          </a:bodyPr>
          <a:lstStyle>
            <a:lvl1pPr algn="r">
              <a:defRPr sz="900">
                <a:solidFill>
                  <a:schemeClr val="bg1">
                    <a:lumMod val="50000"/>
                  </a:schemeClr>
                </a:solidFill>
              </a:defRPr>
            </a:lvl1pPr>
          </a:lstStyle>
          <a:p>
            <a:fld id="{2D546CA2-C1D2-4324-9E39-7858381B15B9}" type="slidenum">
              <a:rPr lang="en-US" smtClean="0"/>
              <a:pPr/>
              <a:t>‹#›</a:t>
            </a:fld>
            <a:endParaRPr lang="en-US" dirty="0"/>
          </a:p>
        </p:txBody>
      </p:sp>
      <p:sp>
        <p:nvSpPr>
          <p:cNvPr id="31" name="Text Placeholder 30">
            <a:extLst>
              <a:ext uri="{FF2B5EF4-FFF2-40B4-BE49-F238E27FC236}">
                <a16:creationId xmlns:a16="http://schemas.microsoft.com/office/drawing/2014/main" id="{88FC9B78-A235-4CE0-977E-121B08CE1B8A}"/>
              </a:ext>
            </a:extLst>
          </p:cNvPr>
          <p:cNvSpPr>
            <a:spLocks noGrp="1"/>
          </p:cNvSpPr>
          <p:nvPr>
            <p:ph type="body" idx="1"/>
          </p:nvPr>
        </p:nvSpPr>
        <p:spPr>
          <a:xfrm>
            <a:off x="609600" y="1409700"/>
            <a:ext cx="10972800" cy="5161737"/>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48A65C13-EF48-4316-9531-4619E0D65694}"/>
              </a:ext>
            </a:extLst>
          </p:cNvPr>
          <p:cNvSpPr>
            <a:spLocks noGrp="1"/>
          </p:cNvSpPr>
          <p:nvPr>
            <p:ph type="dt" sz="half" idx="2"/>
          </p:nvPr>
        </p:nvSpPr>
        <p:spPr>
          <a:xfrm>
            <a:off x="8748049" y="6694079"/>
            <a:ext cx="1462043" cy="138499"/>
          </a:xfrm>
          <a:prstGeom prst="rect">
            <a:avLst/>
          </a:prstGeom>
          <a:noFill/>
        </p:spPr>
        <p:txBody>
          <a:bodyPr vert="horz" wrap="square" lIns="0" tIns="0" rIns="0" bIns="0" rtlCol="0" anchor="ctr">
            <a:spAutoFit/>
          </a:bodyPr>
          <a:lstStyle>
            <a:lvl1pPr algn="ctr">
              <a:defRPr sz="900">
                <a:solidFill>
                  <a:schemeClr val="bg1">
                    <a:lumMod val="50000"/>
                  </a:schemeClr>
                </a:solidFill>
              </a:defRPr>
            </a:lvl1pPr>
          </a:lstStyle>
          <a:p>
            <a:r>
              <a:rPr lang="en-US"/>
              <a:t>3/28/2021</a:t>
            </a:r>
            <a:endParaRPr lang="en-US" dirty="0"/>
          </a:p>
        </p:txBody>
      </p:sp>
      <p:pic>
        <p:nvPicPr>
          <p:cNvPr id="7" name="Picture 6">
            <a:extLst>
              <a:ext uri="{FF2B5EF4-FFF2-40B4-BE49-F238E27FC236}">
                <a16:creationId xmlns:a16="http://schemas.microsoft.com/office/drawing/2014/main" id="{61A01057-8174-472B-9B0F-211D6B5DFCE3}"/>
              </a:ext>
            </a:extLst>
          </p:cNvPr>
          <p:cNvPicPr>
            <a:picLocks/>
          </p:cNvPicPr>
          <p:nvPr/>
        </p:nvPicPr>
        <p:blipFill rotWithShape="1">
          <a:blip r:embed="rId43" cstate="screen">
            <a:extLst>
              <a:ext uri="{28A0092B-C50C-407E-A947-70E740481C1C}">
                <a14:useLocalDpi xmlns:a14="http://schemas.microsoft.com/office/drawing/2010/main"/>
              </a:ext>
            </a:extLst>
          </a:blip>
          <a:srcRect/>
          <a:stretch/>
        </p:blipFill>
        <p:spPr>
          <a:xfrm>
            <a:off x="0" y="876302"/>
            <a:ext cx="12188952" cy="70479"/>
          </a:xfrm>
          <a:prstGeom prst="rect">
            <a:avLst/>
          </a:prstGeom>
        </p:spPr>
      </p:pic>
      <p:sp>
        <p:nvSpPr>
          <p:cNvPr id="9" name="Freeform 5">
            <a:extLst>
              <a:ext uri="{FF2B5EF4-FFF2-40B4-BE49-F238E27FC236}">
                <a16:creationId xmlns:a16="http://schemas.microsoft.com/office/drawing/2014/main" id="{0EC8B140-7AC7-4332-A9C0-29A0F1C8E2C1}"/>
              </a:ext>
            </a:extLst>
          </p:cNvPr>
          <p:cNvSpPr>
            <a:spLocks noChangeAspect="1"/>
          </p:cNvSpPr>
          <p:nvPr userDrawn="1"/>
        </p:nvSpPr>
        <p:spPr bwMode="auto">
          <a:xfrm>
            <a:off x="11693088" y="6443529"/>
            <a:ext cx="444387" cy="367486"/>
          </a:xfrm>
          <a:custGeom>
            <a:avLst/>
            <a:gdLst>
              <a:gd name="T0" fmla="*/ 2402 w 2850"/>
              <a:gd name="T1" fmla="*/ 1175 h 3141"/>
              <a:gd name="T2" fmla="*/ 2402 w 2850"/>
              <a:gd name="T3" fmla="*/ 1175 h 3141"/>
              <a:gd name="T4" fmla="*/ 1421 w 2850"/>
              <a:gd name="T5" fmla="*/ 0 h 3141"/>
              <a:gd name="T6" fmla="*/ 445 w 2850"/>
              <a:gd name="T7" fmla="*/ 1175 h 3141"/>
              <a:gd name="T8" fmla="*/ 0 w 2850"/>
              <a:gd name="T9" fmla="*/ 2028 h 3141"/>
              <a:gd name="T10" fmla="*/ 710 w 2850"/>
              <a:gd name="T11" fmla="*/ 2689 h 3141"/>
              <a:gd name="T12" fmla="*/ 1096 w 2850"/>
              <a:gd name="T13" fmla="*/ 2605 h 3141"/>
              <a:gd name="T14" fmla="*/ 1383 w 2850"/>
              <a:gd name="T15" fmla="*/ 1393 h 3141"/>
              <a:gd name="T16" fmla="*/ 1421 w 2850"/>
              <a:gd name="T17" fmla="*/ 295 h 3141"/>
              <a:gd name="T18" fmla="*/ 1594 w 2850"/>
              <a:gd name="T19" fmla="*/ 1453 h 3141"/>
              <a:gd name="T20" fmla="*/ 1131 w 2850"/>
              <a:gd name="T21" fmla="*/ 3141 h 3141"/>
              <a:gd name="T22" fmla="*/ 1700 w 2850"/>
              <a:gd name="T23" fmla="*/ 3141 h 3141"/>
              <a:gd name="T24" fmla="*/ 1582 w 2850"/>
              <a:gd name="T25" fmla="*/ 2623 h 3141"/>
              <a:gd name="T26" fmla="*/ 2137 w 2850"/>
              <a:gd name="T27" fmla="*/ 2733 h 3141"/>
              <a:gd name="T28" fmla="*/ 2848 w 2850"/>
              <a:gd name="T29" fmla="*/ 2031 h 3141"/>
              <a:gd name="T30" fmla="*/ 2402 w 2850"/>
              <a:gd name="T31" fmla="*/ 1175 h 3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50" h="3141">
                <a:moveTo>
                  <a:pt x="2402" y="1175"/>
                </a:moveTo>
                <a:lnTo>
                  <a:pt x="2402" y="1175"/>
                </a:lnTo>
                <a:lnTo>
                  <a:pt x="1421" y="0"/>
                </a:lnTo>
                <a:lnTo>
                  <a:pt x="445" y="1175"/>
                </a:lnTo>
                <a:cubicBezTo>
                  <a:pt x="445" y="1175"/>
                  <a:pt x="0" y="1664"/>
                  <a:pt x="0" y="2028"/>
                </a:cubicBezTo>
                <a:cubicBezTo>
                  <a:pt x="0" y="2454"/>
                  <a:pt x="374" y="2689"/>
                  <a:pt x="710" y="2689"/>
                </a:cubicBezTo>
                <a:cubicBezTo>
                  <a:pt x="895" y="2689"/>
                  <a:pt x="1008" y="2647"/>
                  <a:pt x="1096" y="2605"/>
                </a:cubicBezTo>
                <a:cubicBezTo>
                  <a:pt x="1098" y="2595"/>
                  <a:pt x="1290" y="2150"/>
                  <a:pt x="1383" y="1393"/>
                </a:cubicBezTo>
                <a:cubicBezTo>
                  <a:pt x="1452" y="832"/>
                  <a:pt x="1421" y="295"/>
                  <a:pt x="1421" y="295"/>
                </a:cubicBezTo>
                <a:cubicBezTo>
                  <a:pt x="1421" y="295"/>
                  <a:pt x="1592" y="793"/>
                  <a:pt x="1594" y="1453"/>
                </a:cubicBezTo>
                <a:cubicBezTo>
                  <a:pt x="1594" y="2114"/>
                  <a:pt x="1231" y="3037"/>
                  <a:pt x="1131" y="3141"/>
                </a:cubicBezTo>
                <a:lnTo>
                  <a:pt x="1700" y="3141"/>
                </a:lnTo>
                <a:cubicBezTo>
                  <a:pt x="1486" y="2967"/>
                  <a:pt x="1467" y="2620"/>
                  <a:pt x="1582" y="2623"/>
                </a:cubicBezTo>
                <a:cubicBezTo>
                  <a:pt x="1685" y="2625"/>
                  <a:pt x="1800" y="2731"/>
                  <a:pt x="2137" y="2733"/>
                </a:cubicBezTo>
                <a:cubicBezTo>
                  <a:pt x="2476" y="2733"/>
                  <a:pt x="2850" y="2428"/>
                  <a:pt x="2848" y="2031"/>
                </a:cubicBezTo>
                <a:cubicBezTo>
                  <a:pt x="2848" y="1667"/>
                  <a:pt x="2402" y="1175"/>
                  <a:pt x="2402" y="1175"/>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sz="1800" dirty="0"/>
          </a:p>
        </p:txBody>
      </p:sp>
      <p:sp>
        <p:nvSpPr>
          <p:cNvPr id="4" name="MSIPCMContentMarking" descr="{&quot;HashCode&quot;:658858356,&quot;Placement&quot;:&quot;Footer&quot;,&quot;Top&quot;:516.65155,&quot;Left&quot;:453.2652,&quot;SlideWidth&quot;:960,&quot;SlideHeight&quot;:540}">
            <a:extLst>
              <a:ext uri="{FF2B5EF4-FFF2-40B4-BE49-F238E27FC236}">
                <a16:creationId xmlns:a16="http://schemas.microsoft.com/office/drawing/2014/main" id="{6C23CB41-BDD9-73DE-A179-98C1FFC5B7DF}"/>
              </a:ext>
            </a:extLst>
          </p:cNvPr>
          <p:cNvSpPr txBox="1"/>
          <p:nvPr userDrawn="1"/>
        </p:nvSpPr>
        <p:spPr>
          <a:xfrm>
            <a:off x="5756468" y="6617404"/>
            <a:ext cx="679063" cy="184666"/>
          </a:xfrm>
          <a:prstGeom prst="rect">
            <a:avLst/>
          </a:prstGeom>
        </p:spPr>
        <p:txBody>
          <a:bodyPr vert="horz" wrap="square" lIns="0" tIns="0" rIns="0" bIns="0" rtlCol="0" anchor="ctr" anchorCtr="1">
            <a:spAutoFit/>
          </a:bodyPr>
          <a:lstStyle/>
          <a:p>
            <a:pPr algn="ctr">
              <a:spcBef>
                <a:spcPts val="0"/>
              </a:spcBef>
              <a:spcAft>
                <a:spcPts val="0"/>
              </a:spcAft>
            </a:pPr>
            <a:endParaRPr lang="en-US" sz="1200" dirty="0" err="1">
              <a:solidFill>
                <a:srgbClr val="000000"/>
              </a:solidFill>
              <a:latin typeface="Calibri" panose="020F0502020204030204" pitchFamily="34" charset="0"/>
            </a:endParaRPr>
          </a:p>
        </p:txBody>
      </p:sp>
      <p:sp>
        <p:nvSpPr>
          <p:cNvPr id="8" name="MSIPCMContentMarking" descr="{&quot;HashCode&quot;:658858356,&quot;Placement&quot;:&quot;Footer&quot;,&quot;Top&quot;:516.65155,&quot;Left&quot;:453.2652,&quot;SlideWidth&quot;:960,&quot;SlideHeight&quot;:540}">
            <a:extLst>
              <a:ext uri="{FF2B5EF4-FFF2-40B4-BE49-F238E27FC236}">
                <a16:creationId xmlns:a16="http://schemas.microsoft.com/office/drawing/2014/main" id="{351366C5-66C0-B2C9-FA7C-FCD7917FEA98}"/>
              </a:ext>
            </a:extLst>
          </p:cNvPr>
          <p:cNvSpPr txBox="1"/>
          <p:nvPr userDrawn="1"/>
        </p:nvSpPr>
        <p:spPr>
          <a:xfrm>
            <a:off x="5756468" y="6561475"/>
            <a:ext cx="679063" cy="296525"/>
          </a:xfrm>
          <a:prstGeom prst="rect">
            <a:avLst/>
          </a:prstGeom>
        </p:spPr>
        <p:txBody>
          <a:bodyPr vert="horz" wrap="square" lIns="0" tIns="0" rIns="0" bIns="0" rtlCol="0" anchor="ctr" anchorCtr="1">
            <a:spAutoFit/>
          </a:bodyPr>
          <a:lstStyle/>
          <a:p>
            <a:pPr algn="ctr">
              <a:spcBef>
                <a:spcPts val="0"/>
              </a:spcBef>
              <a:spcAft>
                <a:spcPts val="0"/>
              </a:spcAft>
            </a:pPr>
            <a:r>
              <a:rPr lang="en-US" sz="1200">
                <a:solidFill>
                  <a:srgbClr val="000000"/>
                </a:solidFill>
                <a:latin typeface="Calibri" panose="020F0502020204030204" pitchFamily="34" charset="0"/>
              </a:rPr>
              <a:t>Public </a:t>
            </a:r>
            <a:endParaRPr lang="en-US" sz="1200" dirty="0" err="1">
              <a:solidFill>
                <a:srgbClr val="000000"/>
              </a:solidFill>
              <a:latin typeface="Calibri" panose="020F0502020204030204" pitchFamily="34" charset="0"/>
            </a:endParaRPr>
          </a:p>
        </p:txBody>
      </p:sp>
    </p:spTree>
    <p:extLst>
      <p:ext uri="{BB962C8B-B14F-4D97-AF65-F5344CB8AC3E}">
        <p14:creationId xmlns:p14="http://schemas.microsoft.com/office/powerpoint/2010/main" val="2540623433"/>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 id="2147483787" r:id="rId13"/>
    <p:sldLayoutId id="2147483788" r:id="rId14"/>
    <p:sldLayoutId id="2147483789" r:id="rId15"/>
    <p:sldLayoutId id="2147483790" r:id="rId16"/>
    <p:sldLayoutId id="2147483791" r:id="rId17"/>
    <p:sldLayoutId id="2147483792" r:id="rId18"/>
    <p:sldLayoutId id="2147483793" r:id="rId19"/>
    <p:sldLayoutId id="2147483794" r:id="rId20"/>
    <p:sldLayoutId id="2147483795" r:id="rId21"/>
    <p:sldLayoutId id="2147483796" r:id="rId22"/>
    <p:sldLayoutId id="2147483797" r:id="rId23"/>
    <p:sldLayoutId id="2147483798" r:id="rId24"/>
    <p:sldLayoutId id="2147483799" r:id="rId25"/>
    <p:sldLayoutId id="2147483800" r:id="rId26"/>
    <p:sldLayoutId id="2147483801" r:id="rId27"/>
    <p:sldLayoutId id="2147483802" r:id="rId28"/>
    <p:sldLayoutId id="2147483803" r:id="rId29"/>
    <p:sldLayoutId id="2147483804" r:id="rId30"/>
    <p:sldLayoutId id="2147483805" r:id="rId31"/>
    <p:sldLayoutId id="2147483806" r:id="rId32"/>
    <p:sldLayoutId id="2147483807" r:id="rId33"/>
    <p:sldLayoutId id="2147483808" r:id="rId34"/>
    <p:sldLayoutId id="2147483809" r:id="rId35"/>
    <p:sldLayoutId id="2147483810" r:id="rId36"/>
    <p:sldLayoutId id="2147483811" r:id="rId37"/>
    <p:sldLayoutId id="2147483812" r:id="rId38"/>
    <p:sldLayoutId id="2147483813" r:id="rId39"/>
    <p:sldLayoutId id="2147483814" r:id="rId40"/>
    <p:sldLayoutId id="2147483815" r:id="rId41"/>
  </p:sldLayoutIdLst>
  <p:hf hdr="0" dt="0"/>
  <p:txStyles>
    <p:titleStyle>
      <a:lvl1pPr algn="l" defTabSz="685783" rtl="0" eaLnBrk="1" latinLnBrk="0" hangingPunct="1">
        <a:lnSpc>
          <a:spcPct val="85000"/>
        </a:lnSpc>
        <a:spcBef>
          <a:spcPct val="0"/>
        </a:spcBef>
        <a:buNone/>
        <a:defRPr lang="en-US" sz="3000" b="0" i="0" u="none" kern="1200" spc="-38" baseline="0">
          <a:solidFill>
            <a:schemeClr val="tx1"/>
          </a:solidFill>
          <a:latin typeface="+mj-lt"/>
          <a:ea typeface="+mj-ea"/>
          <a:cs typeface="+mj-cs"/>
        </a:defRPr>
      </a:lvl1pPr>
    </p:titleStyle>
    <p:bodyStyle>
      <a:lvl1pPr marL="341313" indent="-341313" algn="l" defTabSz="685783" rtl="0" eaLnBrk="1" latinLnBrk="0" hangingPunct="1">
        <a:lnSpc>
          <a:spcPct val="100000"/>
        </a:lnSpc>
        <a:spcBef>
          <a:spcPts val="1800"/>
        </a:spcBef>
        <a:buClr>
          <a:schemeClr val="accent5"/>
        </a:buClr>
        <a:buFont typeface="Wingdings" panose="05000000000000000000" pitchFamily="2" charset="2"/>
        <a:buChar char=""/>
        <a:defRPr lang="en-US" sz="2200" kern="1200" smtClean="0">
          <a:solidFill>
            <a:schemeClr val="tx1"/>
          </a:solidFill>
          <a:latin typeface="+mn-lt"/>
          <a:ea typeface="+mn-ea"/>
          <a:cs typeface="+mn-cs"/>
        </a:defRPr>
      </a:lvl1pPr>
      <a:lvl2pPr marL="631825" indent="-290513" algn="l" defTabSz="685783" rtl="0" eaLnBrk="1" latinLnBrk="0" hangingPunct="1">
        <a:lnSpc>
          <a:spcPct val="100000"/>
        </a:lnSpc>
        <a:spcBef>
          <a:spcPts val="1200"/>
        </a:spcBef>
        <a:buClr>
          <a:schemeClr val="accent5">
            <a:lumMod val="75000"/>
          </a:schemeClr>
        </a:buClr>
        <a:buSzPct val="90000"/>
        <a:buFont typeface="Wingdings" panose="05000000000000000000" pitchFamily="2" charset="2"/>
        <a:buChar char=""/>
        <a:defRPr lang="en-US" sz="2200" kern="1200" smtClean="0">
          <a:solidFill>
            <a:schemeClr val="tx1"/>
          </a:solidFill>
          <a:latin typeface="+mn-lt"/>
          <a:ea typeface="+mn-ea"/>
          <a:cs typeface="+mn-cs"/>
        </a:defRPr>
      </a:lvl2pPr>
      <a:lvl3pPr marL="854075" indent="-222250" algn="l" defTabSz="685783" rtl="0" eaLnBrk="1" latinLnBrk="0" hangingPunct="1">
        <a:lnSpc>
          <a:spcPct val="100000"/>
        </a:lnSpc>
        <a:spcBef>
          <a:spcPts val="600"/>
        </a:spcBef>
        <a:buClr>
          <a:schemeClr val="accent5"/>
        </a:buClr>
        <a:buSzPct val="90000"/>
        <a:buFont typeface="Symbol" panose="05050102010706020507" pitchFamily="18" charset="2"/>
        <a:buChar char="¨"/>
        <a:defRPr lang="en-US" sz="2200" kern="1200" smtClean="0">
          <a:solidFill>
            <a:schemeClr val="tx1"/>
          </a:solidFill>
          <a:latin typeface="+mn-lt"/>
          <a:ea typeface="+mn-ea"/>
          <a:cs typeface="+mn-cs"/>
        </a:defRPr>
      </a:lvl3pPr>
      <a:lvl4pPr marL="1085850" indent="-231775" algn="l" defTabSz="685783" rtl="0" eaLnBrk="1" latinLnBrk="0" hangingPunct="1">
        <a:lnSpc>
          <a:spcPct val="100000"/>
        </a:lnSpc>
        <a:spcBef>
          <a:spcPts val="600"/>
        </a:spcBef>
        <a:buClr>
          <a:schemeClr val="accent5">
            <a:lumMod val="75000"/>
          </a:schemeClr>
        </a:buClr>
        <a:buSzPct val="80000"/>
        <a:buFont typeface="Open Sans" panose="020B0606030504020204" pitchFamily="34" charset="0"/>
        <a:buChar char="◊"/>
        <a:defRPr lang="en-US" sz="2200" kern="1200" smtClean="0">
          <a:solidFill>
            <a:schemeClr val="tx1"/>
          </a:solidFill>
          <a:latin typeface="+mn-lt"/>
          <a:ea typeface="+mn-ea"/>
          <a:cs typeface="+mn-cs"/>
        </a:defRPr>
      </a:lvl4pPr>
      <a:lvl5pPr marL="1316038" indent="-234950" algn="l" defTabSz="685783" rtl="0" eaLnBrk="1" latinLnBrk="0" hangingPunct="1">
        <a:lnSpc>
          <a:spcPct val="100000"/>
        </a:lnSpc>
        <a:spcBef>
          <a:spcPts val="600"/>
        </a:spcBef>
        <a:buClr>
          <a:schemeClr val="accent5"/>
        </a:buClr>
        <a:buSzPct val="100000"/>
        <a:buFont typeface="Wingdings" panose="05000000000000000000" pitchFamily="2" charset="2"/>
        <a:buChar char="§"/>
        <a:defRPr lang="en-US" sz="220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032">
          <p15:clr>
            <a:srgbClr val="F26B43"/>
          </p15:clr>
        </p15:guide>
        <p15:guide id="2" pos="288">
          <p15:clr>
            <a:srgbClr val="F26B43"/>
          </p15:clr>
        </p15:guide>
        <p15:guide id="4" pos="5472">
          <p15:clr>
            <a:srgbClr val="F26B43"/>
          </p15:clr>
        </p15:guide>
        <p15:guide id="6" orient="horz" pos="888">
          <p15:clr>
            <a:srgbClr val="F26B43"/>
          </p15:clr>
        </p15:guide>
        <p15:guide id="10" orient="horz" pos="552">
          <p15:clr>
            <a:srgbClr val="F26B43"/>
          </p15:clr>
        </p15:guide>
        <p15:guide id="11" pos="528">
          <p15:clr>
            <a:srgbClr val="F26B43"/>
          </p15:clr>
        </p15:guide>
        <p15:guide id="13" pos="5232">
          <p15:clr>
            <a:srgbClr val="F26B43"/>
          </p15:clr>
        </p15:guide>
        <p15:guide id="14" orient="horz" pos="417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hyperlink" Target="mailto:Blalor@NORESCO.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1DBBF-3D60-4434-A91A-E76B7B5F7959}"/>
              </a:ext>
            </a:extLst>
          </p:cNvPr>
          <p:cNvSpPr>
            <a:spLocks noGrp="1"/>
          </p:cNvSpPr>
          <p:nvPr>
            <p:ph type="ctrTitle"/>
          </p:nvPr>
        </p:nvSpPr>
        <p:spPr>
          <a:xfrm>
            <a:off x="1508098" y="1371352"/>
            <a:ext cx="8980999" cy="1463040"/>
          </a:xfrm>
        </p:spPr>
        <p:txBody>
          <a:bodyPr>
            <a:normAutofit/>
          </a:bodyPr>
          <a:lstStyle/>
          <a:p>
            <a:pPr algn="l">
              <a:lnSpc>
                <a:spcPct val="100000"/>
              </a:lnSpc>
            </a:pPr>
            <a:r>
              <a:rPr lang="en-US" sz="3600" b="1" cap="none"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Teamwork Makes </a:t>
            </a:r>
            <a:r>
              <a:rPr lang="en-US" sz="1800" b="1" cap="none"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the</a:t>
            </a:r>
            <a:r>
              <a:rPr lang="en-US" sz="3600" b="1" cap="none"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 Schema Work</a:t>
            </a:r>
          </a:p>
        </p:txBody>
      </p:sp>
      <p:sp>
        <p:nvSpPr>
          <p:cNvPr id="3" name="Subtitle 2">
            <a:extLst>
              <a:ext uri="{FF2B5EF4-FFF2-40B4-BE49-F238E27FC236}">
                <a16:creationId xmlns:a16="http://schemas.microsoft.com/office/drawing/2014/main" id="{AEDBEDD7-2DFB-4DBC-ABD7-070DA15F32A0}"/>
              </a:ext>
            </a:extLst>
          </p:cNvPr>
          <p:cNvSpPr>
            <a:spLocks noGrp="1"/>
          </p:cNvSpPr>
          <p:nvPr>
            <p:ph type="subTitle" idx="1"/>
          </p:nvPr>
        </p:nvSpPr>
        <p:spPr>
          <a:xfrm>
            <a:off x="1508098" y="4747270"/>
            <a:ext cx="4374995" cy="1655762"/>
          </a:xfrm>
        </p:spPr>
        <p:txBody>
          <a:bodyPr/>
          <a:lstStyle/>
          <a:p>
            <a:pPr>
              <a:lnSpc>
                <a:spcPct val="100000"/>
              </a:lnSpc>
              <a:spcBef>
                <a:spcPts val="0"/>
              </a:spcBef>
            </a:pPr>
            <a:r>
              <a:rPr lang="en-US" sz="200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Jill Marver</a:t>
            </a:r>
          </a:p>
          <a:p>
            <a:pPr>
              <a:lnSpc>
                <a:spcPct val="100000"/>
              </a:lnSpc>
              <a:spcBef>
                <a:spcPts val="0"/>
              </a:spcBef>
            </a:pPr>
            <a:r>
              <a:rPr lang="en-US" sz="160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Principal Program Manager</a:t>
            </a:r>
          </a:p>
          <a:p>
            <a:pPr>
              <a:lnSpc>
                <a:spcPct val="100000"/>
              </a:lnSpc>
              <a:spcBef>
                <a:spcPts val="0"/>
              </a:spcBef>
            </a:pPr>
            <a:r>
              <a:rPr lang="en-US" sz="160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Codes and Standards Team</a:t>
            </a:r>
          </a:p>
          <a:p>
            <a:pPr>
              <a:lnSpc>
                <a:spcPct val="100000"/>
              </a:lnSpc>
              <a:spcBef>
                <a:spcPts val="0"/>
              </a:spcBef>
            </a:pPr>
            <a:r>
              <a:rPr lang="en-US" sz="160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Pacific Gas and Electric Company</a:t>
            </a:r>
          </a:p>
          <a:p>
            <a:endParaRPr lang="en-US" dirty="0"/>
          </a:p>
        </p:txBody>
      </p:sp>
      <p:sp>
        <p:nvSpPr>
          <p:cNvPr id="4" name="Subtitle 2">
            <a:extLst>
              <a:ext uri="{FF2B5EF4-FFF2-40B4-BE49-F238E27FC236}">
                <a16:creationId xmlns:a16="http://schemas.microsoft.com/office/drawing/2014/main" id="{A01B823F-30F3-4512-AC03-C2BCC217A58C}"/>
              </a:ext>
            </a:extLst>
          </p:cNvPr>
          <p:cNvSpPr txBox="1">
            <a:spLocks/>
          </p:cNvSpPr>
          <p:nvPr/>
        </p:nvSpPr>
        <p:spPr>
          <a:xfrm>
            <a:off x="5506528" y="4829579"/>
            <a:ext cx="3120768"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0"/>
              </a:spcBef>
            </a:pPr>
            <a:r>
              <a:rPr lang="en-US" sz="200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Sally Blair</a:t>
            </a:r>
          </a:p>
          <a:p>
            <a:pPr marL="0" marR="0" algn="l">
              <a:lnSpc>
                <a:spcPct val="100000"/>
              </a:lnSpc>
              <a:spcBef>
                <a:spcPts val="0"/>
              </a:spcBef>
            </a:pPr>
            <a:r>
              <a:rPr lang="en-US" sz="1600" dirty="0">
                <a:solidFill>
                  <a:schemeClr val="bg1"/>
                </a:solidFill>
                <a:effectLst/>
                <a:latin typeface="Open Sans SemiBold" panose="020B0706030804020204" pitchFamily="34" charset="0"/>
                <a:ea typeface="Open Sans SemiBold" panose="020B0706030804020204" pitchFamily="34" charset="0"/>
                <a:cs typeface="Open Sans SemiBold" panose="020B0706030804020204" pitchFamily="34" charset="0"/>
              </a:rPr>
              <a:t>Director</a:t>
            </a:r>
          </a:p>
          <a:p>
            <a:pPr marL="0" marR="0" algn="l">
              <a:lnSpc>
                <a:spcPct val="100000"/>
              </a:lnSpc>
              <a:spcBef>
                <a:spcPts val="0"/>
              </a:spcBef>
            </a:pPr>
            <a:r>
              <a:rPr lang="en-US" sz="1600" dirty="0">
                <a:solidFill>
                  <a:schemeClr val="bg1"/>
                </a:solidFill>
                <a:effectLst/>
                <a:latin typeface="Open Sans SemiBold" panose="020B0706030804020204" pitchFamily="34" charset="0"/>
                <a:ea typeface="Open Sans SemiBold" panose="020B0706030804020204" pitchFamily="34" charset="0"/>
                <a:cs typeface="Open Sans SemiBold" panose="020B0706030804020204" pitchFamily="34" charset="0"/>
              </a:rPr>
              <a:t>Sustainability Services</a:t>
            </a:r>
          </a:p>
          <a:p>
            <a:pPr algn="l">
              <a:lnSpc>
                <a:spcPct val="100000"/>
              </a:lnSpc>
              <a:spcBef>
                <a:spcPts val="0"/>
              </a:spcBef>
            </a:pPr>
            <a:r>
              <a:rPr lang="en-US" sz="160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NORESCO</a:t>
            </a:r>
          </a:p>
          <a:p>
            <a:endParaRPr lang="en-US" dirty="0"/>
          </a:p>
        </p:txBody>
      </p:sp>
      <p:pic>
        <p:nvPicPr>
          <p:cNvPr id="8" name="Picture 7">
            <a:extLst>
              <a:ext uri="{FF2B5EF4-FFF2-40B4-BE49-F238E27FC236}">
                <a16:creationId xmlns:a16="http://schemas.microsoft.com/office/drawing/2014/main" id="{1F788C07-7A06-1902-25DD-A060018369DC}"/>
              </a:ext>
            </a:extLst>
          </p:cNvPr>
          <p:cNvPicPr>
            <a:picLocks noChangeAspect="1"/>
          </p:cNvPicPr>
          <p:nvPr/>
        </p:nvPicPr>
        <p:blipFill rotWithShape="1">
          <a:blip r:embed="rId2"/>
          <a:srcRect l="942" t="1456" r="55199" b="76000"/>
          <a:stretch/>
        </p:blipFill>
        <p:spPr>
          <a:xfrm>
            <a:off x="8709286" y="5053932"/>
            <a:ext cx="2795665" cy="1207056"/>
          </a:xfrm>
          <a:prstGeom prst="rect">
            <a:avLst/>
          </a:prstGeom>
          <a:scene3d>
            <a:camera prst="isometricOffAxis1Right"/>
            <a:lightRig rig="threePt" dir="t"/>
          </a:scene3d>
        </p:spPr>
      </p:pic>
      <p:pic>
        <p:nvPicPr>
          <p:cNvPr id="10" name="Picture 9">
            <a:extLst>
              <a:ext uri="{FF2B5EF4-FFF2-40B4-BE49-F238E27FC236}">
                <a16:creationId xmlns:a16="http://schemas.microsoft.com/office/drawing/2014/main" id="{0EF050A3-B00B-C72E-6BB7-D387AF632F1C}"/>
              </a:ext>
            </a:extLst>
          </p:cNvPr>
          <p:cNvPicPr>
            <a:picLocks noChangeAspect="1"/>
          </p:cNvPicPr>
          <p:nvPr/>
        </p:nvPicPr>
        <p:blipFill rotWithShape="1">
          <a:blip r:embed="rId3"/>
          <a:srcRect r="5804"/>
          <a:stretch/>
        </p:blipFill>
        <p:spPr>
          <a:xfrm>
            <a:off x="-52465" y="0"/>
            <a:ext cx="1256306" cy="6858000"/>
          </a:xfrm>
          <a:prstGeom prst="rect">
            <a:avLst/>
          </a:prstGeom>
          <a:scene3d>
            <a:camera prst="isometricOffAxis1Right"/>
            <a:lightRig rig="threePt" dir="t"/>
          </a:scene3d>
        </p:spPr>
      </p:pic>
    </p:spTree>
    <p:extLst>
      <p:ext uri="{BB962C8B-B14F-4D97-AF65-F5344CB8AC3E}">
        <p14:creationId xmlns:p14="http://schemas.microsoft.com/office/powerpoint/2010/main" val="18586383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3303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3BCB5-1137-4E86-4B5B-92959ED0BA8B}"/>
              </a:ext>
            </a:extLst>
          </p:cNvPr>
          <p:cNvSpPr>
            <a:spLocks noGrp="1"/>
          </p:cNvSpPr>
          <p:nvPr>
            <p:ph type="title"/>
          </p:nvPr>
        </p:nvSpPr>
        <p:spPr>
          <a:xfrm>
            <a:off x="905571" y="33915"/>
            <a:ext cx="4528542" cy="1499616"/>
          </a:xfrm>
        </p:spPr>
        <p:txBody>
          <a:bodyPr>
            <a:noAutofit/>
          </a:bodyPr>
          <a:lstStyle/>
          <a:p>
            <a:r>
              <a:rPr lang="en-US" sz="2800" cap="none" dirty="0">
                <a:solidFill>
                  <a:srgbClr val="FFFFFF"/>
                </a:solidFill>
                <a:latin typeface="Open Sans SemiBold" panose="020B0706030804020204" pitchFamily="34" charset="0"/>
                <a:ea typeface="Open Sans SemiBold" panose="020B0706030804020204" pitchFamily="34" charset="0"/>
                <a:cs typeface="Open Sans SemiBold" panose="020B0706030804020204" pitchFamily="34" charset="0"/>
              </a:rPr>
              <a:t>Why is the Compliance Improvement Team Involved?</a:t>
            </a:r>
          </a:p>
        </p:txBody>
      </p:sp>
      <p:pic>
        <p:nvPicPr>
          <p:cNvPr id="4" name="Picture 3">
            <a:extLst>
              <a:ext uri="{FF2B5EF4-FFF2-40B4-BE49-F238E27FC236}">
                <a16:creationId xmlns:a16="http://schemas.microsoft.com/office/drawing/2014/main" id="{58469DC1-7937-F33F-E6F9-EBE1DEEC650F}"/>
              </a:ext>
            </a:extLst>
          </p:cNvPr>
          <p:cNvPicPr>
            <a:picLocks noChangeAspect="1"/>
          </p:cNvPicPr>
          <p:nvPr/>
        </p:nvPicPr>
        <p:blipFill rotWithShape="1">
          <a:blip r:embed="rId2"/>
          <a:srcRect l="942" t="1456" r="55199" b="76000"/>
          <a:stretch/>
        </p:blipFill>
        <p:spPr>
          <a:xfrm>
            <a:off x="12486916" y="1805460"/>
            <a:ext cx="1775610" cy="766637"/>
          </a:xfrm>
          <a:prstGeom prst="rect">
            <a:avLst/>
          </a:prstGeom>
          <a:scene3d>
            <a:camera prst="isometricOffAxis1Right"/>
            <a:lightRig rig="threePt" dir="t"/>
          </a:scene3d>
        </p:spPr>
      </p:pic>
      <p:sp>
        <p:nvSpPr>
          <p:cNvPr id="26" name="Freeform: Shape 25">
            <a:extLst>
              <a:ext uri="{FF2B5EF4-FFF2-40B4-BE49-F238E27FC236}">
                <a16:creationId xmlns:a16="http://schemas.microsoft.com/office/drawing/2014/main" id="{D1BD7AB1-3661-77A2-5E0F-5A1748E8550E}"/>
              </a:ext>
            </a:extLst>
          </p:cNvPr>
          <p:cNvSpPr/>
          <p:nvPr/>
        </p:nvSpPr>
        <p:spPr bwMode="gray">
          <a:xfrm flipH="1">
            <a:off x="7168051" y="540107"/>
            <a:ext cx="2360038" cy="5608870"/>
          </a:xfrm>
          <a:custGeom>
            <a:avLst/>
            <a:gdLst>
              <a:gd name="connsiteX0" fmla="*/ 0 w 6677025"/>
              <a:gd name="connsiteY0" fmla="*/ 66675 h 5372100"/>
              <a:gd name="connsiteX1" fmla="*/ 6353175 w 6677025"/>
              <a:gd name="connsiteY1" fmla="*/ 0 h 5372100"/>
              <a:gd name="connsiteX2" fmla="*/ 6677025 w 6677025"/>
              <a:gd name="connsiteY2" fmla="*/ 5105400 h 5372100"/>
              <a:gd name="connsiteX3" fmla="*/ 133350 w 6677025"/>
              <a:gd name="connsiteY3" fmla="*/ 5372100 h 5372100"/>
              <a:gd name="connsiteX4" fmla="*/ 0 w 6677025"/>
              <a:gd name="connsiteY4" fmla="*/ 66675 h 5372100"/>
              <a:gd name="connsiteX0" fmla="*/ 0 w 6677025"/>
              <a:gd name="connsiteY0" fmla="*/ 66675 h 5372100"/>
              <a:gd name="connsiteX1" fmla="*/ 6353175 w 6677025"/>
              <a:gd name="connsiteY1" fmla="*/ 0 h 5372100"/>
              <a:gd name="connsiteX2" fmla="*/ 6677025 w 6677025"/>
              <a:gd name="connsiteY2" fmla="*/ 5105400 h 5372100"/>
              <a:gd name="connsiteX3" fmla="*/ 23242 w 6677025"/>
              <a:gd name="connsiteY3" fmla="*/ 5372100 h 5372100"/>
              <a:gd name="connsiteX4" fmla="*/ 0 w 6677025"/>
              <a:gd name="connsiteY4" fmla="*/ 66675 h 5372100"/>
              <a:gd name="connsiteX0" fmla="*/ 0 w 6878889"/>
              <a:gd name="connsiteY0" fmla="*/ 85725 h 5372100"/>
              <a:gd name="connsiteX1" fmla="*/ 6555039 w 6878889"/>
              <a:gd name="connsiteY1" fmla="*/ 0 h 5372100"/>
              <a:gd name="connsiteX2" fmla="*/ 6878889 w 6878889"/>
              <a:gd name="connsiteY2" fmla="*/ 5105400 h 5372100"/>
              <a:gd name="connsiteX3" fmla="*/ 225106 w 6878889"/>
              <a:gd name="connsiteY3" fmla="*/ 5372100 h 5372100"/>
              <a:gd name="connsiteX4" fmla="*/ 0 w 6878889"/>
              <a:gd name="connsiteY4" fmla="*/ 85725 h 5372100"/>
              <a:gd name="connsiteX0" fmla="*/ 0 w 6878889"/>
              <a:gd name="connsiteY0" fmla="*/ 95250 h 5381625"/>
              <a:gd name="connsiteX1" fmla="*/ 6600918 w 6878889"/>
              <a:gd name="connsiteY1" fmla="*/ 0 h 5381625"/>
              <a:gd name="connsiteX2" fmla="*/ 6878889 w 6878889"/>
              <a:gd name="connsiteY2" fmla="*/ 5114925 h 5381625"/>
              <a:gd name="connsiteX3" fmla="*/ 225106 w 6878889"/>
              <a:gd name="connsiteY3" fmla="*/ 5381625 h 5381625"/>
              <a:gd name="connsiteX4" fmla="*/ 0 w 6878889"/>
              <a:gd name="connsiteY4" fmla="*/ 95250 h 5381625"/>
              <a:gd name="connsiteX0" fmla="*/ 0 w 6878889"/>
              <a:gd name="connsiteY0" fmla="*/ 104996 h 5391371"/>
              <a:gd name="connsiteX1" fmla="*/ 6872758 w 6878889"/>
              <a:gd name="connsiteY1" fmla="*/ 0 h 5391371"/>
              <a:gd name="connsiteX2" fmla="*/ 6878889 w 6878889"/>
              <a:gd name="connsiteY2" fmla="*/ 5124671 h 5391371"/>
              <a:gd name="connsiteX3" fmla="*/ 225106 w 6878889"/>
              <a:gd name="connsiteY3" fmla="*/ 5391371 h 5391371"/>
              <a:gd name="connsiteX4" fmla="*/ 0 w 6878889"/>
              <a:gd name="connsiteY4" fmla="*/ 104996 h 5391371"/>
              <a:gd name="connsiteX0" fmla="*/ 0 w 6872777"/>
              <a:gd name="connsiteY0" fmla="*/ 104996 h 5391371"/>
              <a:gd name="connsiteX1" fmla="*/ 6872758 w 6872777"/>
              <a:gd name="connsiteY1" fmla="*/ 0 h 5391371"/>
              <a:gd name="connsiteX2" fmla="*/ 6721046 w 6872777"/>
              <a:gd name="connsiteY2" fmla="*/ 5251366 h 5391371"/>
              <a:gd name="connsiteX3" fmla="*/ 225106 w 6872777"/>
              <a:gd name="connsiteY3" fmla="*/ 5391371 h 5391371"/>
              <a:gd name="connsiteX4" fmla="*/ 0 w 6872777"/>
              <a:gd name="connsiteY4" fmla="*/ 104996 h 5391371"/>
              <a:gd name="connsiteX0" fmla="*/ 0 w 6846470"/>
              <a:gd name="connsiteY0" fmla="*/ 182961 h 5391371"/>
              <a:gd name="connsiteX1" fmla="*/ 6846451 w 6846470"/>
              <a:gd name="connsiteY1" fmla="*/ 0 h 5391371"/>
              <a:gd name="connsiteX2" fmla="*/ 6694739 w 6846470"/>
              <a:gd name="connsiteY2" fmla="*/ 5251366 h 5391371"/>
              <a:gd name="connsiteX3" fmla="*/ 198799 w 6846470"/>
              <a:gd name="connsiteY3" fmla="*/ 5391371 h 5391371"/>
              <a:gd name="connsiteX4" fmla="*/ 0 w 6846470"/>
              <a:gd name="connsiteY4" fmla="*/ 182961 h 5391371"/>
              <a:gd name="connsiteX0" fmla="*/ 0 w 6872777"/>
              <a:gd name="connsiteY0" fmla="*/ 397365 h 5391371"/>
              <a:gd name="connsiteX1" fmla="*/ 6872758 w 6872777"/>
              <a:gd name="connsiteY1" fmla="*/ 0 h 5391371"/>
              <a:gd name="connsiteX2" fmla="*/ 6721046 w 6872777"/>
              <a:gd name="connsiteY2" fmla="*/ 5251366 h 5391371"/>
              <a:gd name="connsiteX3" fmla="*/ 225106 w 6872777"/>
              <a:gd name="connsiteY3" fmla="*/ 5391371 h 5391371"/>
              <a:gd name="connsiteX4" fmla="*/ 0 w 6872777"/>
              <a:gd name="connsiteY4" fmla="*/ 397365 h 5391371"/>
              <a:gd name="connsiteX0" fmla="*/ 0 w 6907850"/>
              <a:gd name="connsiteY0" fmla="*/ 221944 h 5215950"/>
              <a:gd name="connsiteX1" fmla="*/ 6907834 w 6907850"/>
              <a:gd name="connsiteY1" fmla="*/ 0 h 5215950"/>
              <a:gd name="connsiteX2" fmla="*/ 6721046 w 6907850"/>
              <a:gd name="connsiteY2" fmla="*/ 5075945 h 5215950"/>
              <a:gd name="connsiteX3" fmla="*/ 225106 w 6907850"/>
              <a:gd name="connsiteY3" fmla="*/ 5215950 h 5215950"/>
              <a:gd name="connsiteX4" fmla="*/ 0 w 6907850"/>
              <a:gd name="connsiteY4" fmla="*/ 221944 h 5215950"/>
              <a:gd name="connsiteX0" fmla="*/ 0 w 6925388"/>
              <a:gd name="connsiteY0" fmla="*/ 83890 h 5215950"/>
              <a:gd name="connsiteX1" fmla="*/ 6925372 w 6925388"/>
              <a:gd name="connsiteY1" fmla="*/ 0 h 5215950"/>
              <a:gd name="connsiteX2" fmla="*/ 6738584 w 6925388"/>
              <a:gd name="connsiteY2" fmla="*/ 5075945 h 5215950"/>
              <a:gd name="connsiteX3" fmla="*/ 242644 w 6925388"/>
              <a:gd name="connsiteY3" fmla="*/ 5215950 h 5215950"/>
              <a:gd name="connsiteX4" fmla="*/ 0 w 6925388"/>
              <a:gd name="connsiteY4" fmla="*/ 83890 h 5215950"/>
              <a:gd name="connsiteX0" fmla="*/ 0 w 6934156"/>
              <a:gd name="connsiteY0" fmla="*/ 11172 h 5143232"/>
              <a:gd name="connsiteX1" fmla="*/ 6934141 w 6934156"/>
              <a:gd name="connsiteY1" fmla="*/ 183667 h 5143232"/>
              <a:gd name="connsiteX2" fmla="*/ 6738584 w 6934156"/>
              <a:gd name="connsiteY2" fmla="*/ 5003227 h 5143232"/>
              <a:gd name="connsiteX3" fmla="*/ 242644 w 6934156"/>
              <a:gd name="connsiteY3" fmla="*/ 5143232 h 5143232"/>
              <a:gd name="connsiteX4" fmla="*/ 0 w 6934156"/>
              <a:gd name="connsiteY4" fmla="*/ 11172 h 5143232"/>
              <a:gd name="connsiteX0" fmla="*/ 0 w 6934162"/>
              <a:gd name="connsiteY0" fmla="*/ 11172 h 5143232"/>
              <a:gd name="connsiteX1" fmla="*/ 6934141 w 6934162"/>
              <a:gd name="connsiteY1" fmla="*/ 183667 h 5143232"/>
              <a:gd name="connsiteX2" fmla="*/ 6791199 w 6934162"/>
              <a:gd name="connsiteY2" fmla="*/ 5082115 h 5143232"/>
              <a:gd name="connsiteX3" fmla="*/ 242644 w 6934162"/>
              <a:gd name="connsiteY3" fmla="*/ 5143232 h 5143232"/>
              <a:gd name="connsiteX4" fmla="*/ 0 w 6934162"/>
              <a:gd name="connsiteY4" fmla="*/ 11172 h 5143232"/>
              <a:gd name="connsiteX0" fmla="*/ 0 w 6934141"/>
              <a:gd name="connsiteY0" fmla="*/ 11172 h 5143232"/>
              <a:gd name="connsiteX1" fmla="*/ 6934141 w 6934141"/>
              <a:gd name="connsiteY1" fmla="*/ 183667 h 5143232"/>
              <a:gd name="connsiteX2" fmla="*/ 6791199 w 6934141"/>
              <a:gd name="connsiteY2" fmla="*/ 5082115 h 5143232"/>
              <a:gd name="connsiteX3" fmla="*/ 242644 w 6934141"/>
              <a:gd name="connsiteY3" fmla="*/ 5143232 h 5143232"/>
              <a:gd name="connsiteX4" fmla="*/ 0 w 6934141"/>
              <a:gd name="connsiteY4" fmla="*/ 11172 h 5143232"/>
              <a:gd name="connsiteX0" fmla="*/ 0 w 6934141"/>
              <a:gd name="connsiteY0" fmla="*/ 0 h 5132060"/>
              <a:gd name="connsiteX1" fmla="*/ 6934141 w 6934141"/>
              <a:gd name="connsiteY1" fmla="*/ 172495 h 5132060"/>
              <a:gd name="connsiteX2" fmla="*/ 6791199 w 6934141"/>
              <a:gd name="connsiteY2" fmla="*/ 5070943 h 5132060"/>
              <a:gd name="connsiteX3" fmla="*/ 242644 w 6934141"/>
              <a:gd name="connsiteY3" fmla="*/ 5132060 h 5132060"/>
              <a:gd name="connsiteX4" fmla="*/ 0 w 6934141"/>
              <a:gd name="connsiteY4" fmla="*/ 0 h 5132060"/>
              <a:gd name="connsiteX0" fmla="*/ 0 w 6880137"/>
              <a:gd name="connsiteY0" fmla="*/ 0 h 5132060"/>
              <a:gd name="connsiteX1" fmla="*/ 6880137 w 6880137"/>
              <a:gd name="connsiteY1" fmla="*/ 172495 h 5132060"/>
              <a:gd name="connsiteX2" fmla="*/ 6737195 w 6880137"/>
              <a:gd name="connsiteY2" fmla="*/ 5070943 h 5132060"/>
              <a:gd name="connsiteX3" fmla="*/ 188640 w 6880137"/>
              <a:gd name="connsiteY3" fmla="*/ 5132060 h 5132060"/>
              <a:gd name="connsiteX4" fmla="*/ 0 w 6880137"/>
              <a:gd name="connsiteY4" fmla="*/ 0 h 5132060"/>
              <a:gd name="connsiteX0" fmla="*/ 0 w 6880137"/>
              <a:gd name="connsiteY0" fmla="*/ 0 h 5077170"/>
              <a:gd name="connsiteX1" fmla="*/ 6880137 w 6880137"/>
              <a:gd name="connsiteY1" fmla="*/ 172495 h 5077170"/>
              <a:gd name="connsiteX2" fmla="*/ 6737195 w 6880137"/>
              <a:gd name="connsiteY2" fmla="*/ 5070943 h 5077170"/>
              <a:gd name="connsiteX3" fmla="*/ 264245 w 6880137"/>
              <a:gd name="connsiteY3" fmla="*/ 5077170 h 5077170"/>
              <a:gd name="connsiteX4" fmla="*/ 0 w 6880137"/>
              <a:gd name="connsiteY4" fmla="*/ 0 h 5077170"/>
              <a:gd name="connsiteX0" fmla="*/ 0 w 6942411"/>
              <a:gd name="connsiteY0" fmla="*/ 0 h 5077170"/>
              <a:gd name="connsiteX1" fmla="*/ 6880137 w 6942411"/>
              <a:gd name="connsiteY1" fmla="*/ 172495 h 5077170"/>
              <a:gd name="connsiteX2" fmla="*/ 6942411 w 6942411"/>
              <a:gd name="connsiteY2" fmla="*/ 4969004 h 5077170"/>
              <a:gd name="connsiteX3" fmla="*/ 264245 w 6942411"/>
              <a:gd name="connsiteY3" fmla="*/ 5077170 h 5077170"/>
              <a:gd name="connsiteX4" fmla="*/ 0 w 6942411"/>
              <a:gd name="connsiteY4" fmla="*/ 0 h 5077170"/>
              <a:gd name="connsiteX0" fmla="*/ 0 w 6737195"/>
              <a:gd name="connsiteY0" fmla="*/ 0 h 5085012"/>
              <a:gd name="connsiteX1" fmla="*/ 6674921 w 6737195"/>
              <a:gd name="connsiteY1" fmla="*/ 180337 h 5085012"/>
              <a:gd name="connsiteX2" fmla="*/ 6737195 w 6737195"/>
              <a:gd name="connsiteY2" fmla="*/ 4976846 h 5085012"/>
              <a:gd name="connsiteX3" fmla="*/ 59029 w 6737195"/>
              <a:gd name="connsiteY3" fmla="*/ 5085012 h 5085012"/>
              <a:gd name="connsiteX4" fmla="*/ 0 w 6737195"/>
              <a:gd name="connsiteY4" fmla="*/ 0 h 5085012"/>
              <a:gd name="connsiteX0" fmla="*/ 0 w 6737195"/>
              <a:gd name="connsiteY0" fmla="*/ 0 h 5092854"/>
              <a:gd name="connsiteX1" fmla="*/ 6674921 w 6737195"/>
              <a:gd name="connsiteY1" fmla="*/ 180337 h 5092854"/>
              <a:gd name="connsiteX2" fmla="*/ 6737195 w 6737195"/>
              <a:gd name="connsiteY2" fmla="*/ 4976846 h 5092854"/>
              <a:gd name="connsiteX3" fmla="*/ 167038 w 6737195"/>
              <a:gd name="connsiteY3" fmla="*/ 5092854 h 5092854"/>
              <a:gd name="connsiteX4" fmla="*/ 0 w 6737195"/>
              <a:gd name="connsiteY4" fmla="*/ 0 h 5092854"/>
              <a:gd name="connsiteX0" fmla="*/ 0 w 6737195"/>
              <a:gd name="connsiteY0" fmla="*/ 0 h 5092854"/>
              <a:gd name="connsiteX1" fmla="*/ 6674921 w 6737195"/>
              <a:gd name="connsiteY1" fmla="*/ 180337 h 5092854"/>
              <a:gd name="connsiteX2" fmla="*/ 6737195 w 6737195"/>
              <a:gd name="connsiteY2" fmla="*/ 4882749 h 5092854"/>
              <a:gd name="connsiteX3" fmla="*/ 167038 w 6737195"/>
              <a:gd name="connsiteY3" fmla="*/ 5092854 h 5092854"/>
              <a:gd name="connsiteX4" fmla="*/ 0 w 6737195"/>
              <a:gd name="connsiteY4" fmla="*/ 0 h 50928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37195" h="5092854">
                <a:moveTo>
                  <a:pt x="0" y="0"/>
                </a:moveTo>
                <a:lnTo>
                  <a:pt x="6674921" y="180337"/>
                </a:lnTo>
                <a:lnTo>
                  <a:pt x="6737195" y="4882749"/>
                </a:lnTo>
                <a:lnTo>
                  <a:pt x="167038" y="5092854"/>
                </a:lnTo>
                <a:lnTo>
                  <a:pt x="0" y="0"/>
                </a:lnTo>
                <a:close/>
              </a:path>
            </a:pathLst>
          </a:custGeom>
          <a:solidFill>
            <a:schemeClr val="accent5">
              <a:lumMod val="75000"/>
            </a:schemeClr>
          </a:solidFill>
          <a:ln w="19050">
            <a:solidFill>
              <a:schemeClr val="accent6"/>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350" dirty="0">
              <a:solidFill>
                <a:srgbClr val="FFFFFF"/>
              </a:solidFill>
              <a:latin typeface="Open Sans"/>
            </a:endParaRPr>
          </a:p>
        </p:txBody>
      </p:sp>
      <p:sp>
        <p:nvSpPr>
          <p:cNvPr id="27" name="Freeform: Shape 26">
            <a:extLst>
              <a:ext uri="{FF2B5EF4-FFF2-40B4-BE49-F238E27FC236}">
                <a16:creationId xmlns:a16="http://schemas.microsoft.com/office/drawing/2014/main" id="{E7F3B053-105C-872B-9A56-467E96F3534F}"/>
              </a:ext>
            </a:extLst>
          </p:cNvPr>
          <p:cNvSpPr/>
          <p:nvPr/>
        </p:nvSpPr>
        <p:spPr bwMode="gray">
          <a:xfrm>
            <a:off x="945678" y="1630717"/>
            <a:ext cx="1851913" cy="3442086"/>
          </a:xfrm>
          <a:custGeom>
            <a:avLst/>
            <a:gdLst>
              <a:gd name="connsiteX0" fmla="*/ 0 w 6677025"/>
              <a:gd name="connsiteY0" fmla="*/ 66675 h 5372100"/>
              <a:gd name="connsiteX1" fmla="*/ 6353175 w 6677025"/>
              <a:gd name="connsiteY1" fmla="*/ 0 h 5372100"/>
              <a:gd name="connsiteX2" fmla="*/ 6677025 w 6677025"/>
              <a:gd name="connsiteY2" fmla="*/ 5105400 h 5372100"/>
              <a:gd name="connsiteX3" fmla="*/ 133350 w 6677025"/>
              <a:gd name="connsiteY3" fmla="*/ 5372100 h 5372100"/>
              <a:gd name="connsiteX4" fmla="*/ 0 w 6677025"/>
              <a:gd name="connsiteY4" fmla="*/ 66675 h 5372100"/>
              <a:gd name="connsiteX0" fmla="*/ 0 w 6677025"/>
              <a:gd name="connsiteY0" fmla="*/ 66675 h 5372100"/>
              <a:gd name="connsiteX1" fmla="*/ 6353175 w 6677025"/>
              <a:gd name="connsiteY1" fmla="*/ 0 h 5372100"/>
              <a:gd name="connsiteX2" fmla="*/ 6677025 w 6677025"/>
              <a:gd name="connsiteY2" fmla="*/ 5105400 h 5372100"/>
              <a:gd name="connsiteX3" fmla="*/ 23242 w 6677025"/>
              <a:gd name="connsiteY3" fmla="*/ 5372100 h 5372100"/>
              <a:gd name="connsiteX4" fmla="*/ 0 w 6677025"/>
              <a:gd name="connsiteY4" fmla="*/ 66675 h 5372100"/>
              <a:gd name="connsiteX0" fmla="*/ 0 w 6878889"/>
              <a:gd name="connsiteY0" fmla="*/ 85725 h 5372100"/>
              <a:gd name="connsiteX1" fmla="*/ 6555039 w 6878889"/>
              <a:gd name="connsiteY1" fmla="*/ 0 h 5372100"/>
              <a:gd name="connsiteX2" fmla="*/ 6878889 w 6878889"/>
              <a:gd name="connsiteY2" fmla="*/ 5105400 h 5372100"/>
              <a:gd name="connsiteX3" fmla="*/ 225106 w 6878889"/>
              <a:gd name="connsiteY3" fmla="*/ 5372100 h 5372100"/>
              <a:gd name="connsiteX4" fmla="*/ 0 w 6878889"/>
              <a:gd name="connsiteY4" fmla="*/ 85725 h 5372100"/>
              <a:gd name="connsiteX0" fmla="*/ 0 w 6878889"/>
              <a:gd name="connsiteY0" fmla="*/ 95250 h 5381625"/>
              <a:gd name="connsiteX1" fmla="*/ 6600918 w 6878889"/>
              <a:gd name="connsiteY1" fmla="*/ 0 h 5381625"/>
              <a:gd name="connsiteX2" fmla="*/ 6878889 w 6878889"/>
              <a:gd name="connsiteY2" fmla="*/ 5114925 h 5381625"/>
              <a:gd name="connsiteX3" fmla="*/ 225106 w 6878889"/>
              <a:gd name="connsiteY3" fmla="*/ 5381625 h 5381625"/>
              <a:gd name="connsiteX4" fmla="*/ 0 w 6878889"/>
              <a:gd name="connsiteY4" fmla="*/ 95250 h 5381625"/>
              <a:gd name="connsiteX0" fmla="*/ 0 w 6878889"/>
              <a:gd name="connsiteY0" fmla="*/ 104996 h 5391371"/>
              <a:gd name="connsiteX1" fmla="*/ 6872758 w 6878889"/>
              <a:gd name="connsiteY1" fmla="*/ 0 h 5391371"/>
              <a:gd name="connsiteX2" fmla="*/ 6878889 w 6878889"/>
              <a:gd name="connsiteY2" fmla="*/ 5124671 h 5391371"/>
              <a:gd name="connsiteX3" fmla="*/ 225106 w 6878889"/>
              <a:gd name="connsiteY3" fmla="*/ 5391371 h 5391371"/>
              <a:gd name="connsiteX4" fmla="*/ 0 w 6878889"/>
              <a:gd name="connsiteY4" fmla="*/ 104996 h 5391371"/>
              <a:gd name="connsiteX0" fmla="*/ 0 w 6872777"/>
              <a:gd name="connsiteY0" fmla="*/ 104996 h 5391371"/>
              <a:gd name="connsiteX1" fmla="*/ 6872758 w 6872777"/>
              <a:gd name="connsiteY1" fmla="*/ 0 h 5391371"/>
              <a:gd name="connsiteX2" fmla="*/ 6721046 w 6872777"/>
              <a:gd name="connsiteY2" fmla="*/ 5251366 h 5391371"/>
              <a:gd name="connsiteX3" fmla="*/ 225106 w 6872777"/>
              <a:gd name="connsiteY3" fmla="*/ 5391371 h 5391371"/>
              <a:gd name="connsiteX4" fmla="*/ 0 w 6872777"/>
              <a:gd name="connsiteY4" fmla="*/ 104996 h 5391371"/>
              <a:gd name="connsiteX0" fmla="*/ 0 w 6846470"/>
              <a:gd name="connsiteY0" fmla="*/ 182961 h 5391371"/>
              <a:gd name="connsiteX1" fmla="*/ 6846451 w 6846470"/>
              <a:gd name="connsiteY1" fmla="*/ 0 h 5391371"/>
              <a:gd name="connsiteX2" fmla="*/ 6694739 w 6846470"/>
              <a:gd name="connsiteY2" fmla="*/ 5251366 h 5391371"/>
              <a:gd name="connsiteX3" fmla="*/ 198799 w 6846470"/>
              <a:gd name="connsiteY3" fmla="*/ 5391371 h 5391371"/>
              <a:gd name="connsiteX4" fmla="*/ 0 w 6846470"/>
              <a:gd name="connsiteY4" fmla="*/ 182961 h 5391371"/>
              <a:gd name="connsiteX0" fmla="*/ 0 w 6872777"/>
              <a:gd name="connsiteY0" fmla="*/ 397365 h 5391371"/>
              <a:gd name="connsiteX1" fmla="*/ 6872758 w 6872777"/>
              <a:gd name="connsiteY1" fmla="*/ 0 h 5391371"/>
              <a:gd name="connsiteX2" fmla="*/ 6721046 w 6872777"/>
              <a:gd name="connsiteY2" fmla="*/ 5251366 h 5391371"/>
              <a:gd name="connsiteX3" fmla="*/ 225106 w 6872777"/>
              <a:gd name="connsiteY3" fmla="*/ 5391371 h 5391371"/>
              <a:gd name="connsiteX4" fmla="*/ 0 w 6872777"/>
              <a:gd name="connsiteY4" fmla="*/ 397365 h 5391371"/>
              <a:gd name="connsiteX0" fmla="*/ 0 w 6907850"/>
              <a:gd name="connsiteY0" fmla="*/ 221944 h 5215950"/>
              <a:gd name="connsiteX1" fmla="*/ 6907834 w 6907850"/>
              <a:gd name="connsiteY1" fmla="*/ 0 h 5215950"/>
              <a:gd name="connsiteX2" fmla="*/ 6721046 w 6907850"/>
              <a:gd name="connsiteY2" fmla="*/ 5075945 h 5215950"/>
              <a:gd name="connsiteX3" fmla="*/ 225106 w 6907850"/>
              <a:gd name="connsiteY3" fmla="*/ 5215950 h 5215950"/>
              <a:gd name="connsiteX4" fmla="*/ 0 w 6907850"/>
              <a:gd name="connsiteY4" fmla="*/ 221944 h 5215950"/>
              <a:gd name="connsiteX0" fmla="*/ 0 w 6925388"/>
              <a:gd name="connsiteY0" fmla="*/ 83890 h 5215950"/>
              <a:gd name="connsiteX1" fmla="*/ 6925372 w 6925388"/>
              <a:gd name="connsiteY1" fmla="*/ 0 h 5215950"/>
              <a:gd name="connsiteX2" fmla="*/ 6738584 w 6925388"/>
              <a:gd name="connsiteY2" fmla="*/ 5075945 h 5215950"/>
              <a:gd name="connsiteX3" fmla="*/ 242644 w 6925388"/>
              <a:gd name="connsiteY3" fmla="*/ 5215950 h 5215950"/>
              <a:gd name="connsiteX4" fmla="*/ 0 w 6925388"/>
              <a:gd name="connsiteY4" fmla="*/ 83890 h 5215950"/>
              <a:gd name="connsiteX0" fmla="*/ 0 w 6934156"/>
              <a:gd name="connsiteY0" fmla="*/ 11172 h 5143232"/>
              <a:gd name="connsiteX1" fmla="*/ 6934141 w 6934156"/>
              <a:gd name="connsiteY1" fmla="*/ 183667 h 5143232"/>
              <a:gd name="connsiteX2" fmla="*/ 6738584 w 6934156"/>
              <a:gd name="connsiteY2" fmla="*/ 5003227 h 5143232"/>
              <a:gd name="connsiteX3" fmla="*/ 242644 w 6934156"/>
              <a:gd name="connsiteY3" fmla="*/ 5143232 h 5143232"/>
              <a:gd name="connsiteX4" fmla="*/ 0 w 6934156"/>
              <a:gd name="connsiteY4" fmla="*/ 11172 h 5143232"/>
              <a:gd name="connsiteX0" fmla="*/ 0 w 6934162"/>
              <a:gd name="connsiteY0" fmla="*/ 11172 h 5143232"/>
              <a:gd name="connsiteX1" fmla="*/ 6934141 w 6934162"/>
              <a:gd name="connsiteY1" fmla="*/ 183667 h 5143232"/>
              <a:gd name="connsiteX2" fmla="*/ 6791199 w 6934162"/>
              <a:gd name="connsiteY2" fmla="*/ 5082115 h 5143232"/>
              <a:gd name="connsiteX3" fmla="*/ 242644 w 6934162"/>
              <a:gd name="connsiteY3" fmla="*/ 5143232 h 5143232"/>
              <a:gd name="connsiteX4" fmla="*/ 0 w 6934162"/>
              <a:gd name="connsiteY4" fmla="*/ 11172 h 5143232"/>
              <a:gd name="connsiteX0" fmla="*/ 0 w 6934141"/>
              <a:gd name="connsiteY0" fmla="*/ 11172 h 5143232"/>
              <a:gd name="connsiteX1" fmla="*/ 6934141 w 6934141"/>
              <a:gd name="connsiteY1" fmla="*/ 183667 h 5143232"/>
              <a:gd name="connsiteX2" fmla="*/ 6791199 w 6934141"/>
              <a:gd name="connsiteY2" fmla="*/ 5082115 h 5143232"/>
              <a:gd name="connsiteX3" fmla="*/ 242644 w 6934141"/>
              <a:gd name="connsiteY3" fmla="*/ 5143232 h 5143232"/>
              <a:gd name="connsiteX4" fmla="*/ 0 w 6934141"/>
              <a:gd name="connsiteY4" fmla="*/ 11172 h 5143232"/>
              <a:gd name="connsiteX0" fmla="*/ 0 w 6934141"/>
              <a:gd name="connsiteY0" fmla="*/ 0 h 5132060"/>
              <a:gd name="connsiteX1" fmla="*/ 6934141 w 6934141"/>
              <a:gd name="connsiteY1" fmla="*/ 172495 h 5132060"/>
              <a:gd name="connsiteX2" fmla="*/ 6791199 w 6934141"/>
              <a:gd name="connsiteY2" fmla="*/ 5070943 h 5132060"/>
              <a:gd name="connsiteX3" fmla="*/ 242644 w 6934141"/>
              <a:gd name="connsiteY3" fmla="*/ 5132060 h 5132060"/>
              <a:gd name="connsiteX4" fmla="*/ 0 w 6934141"/>
              <a:gd name="connsiteY4" fmla="*/ 0 h 5132060"/>
              <a:gd name="connsiteX0" fmla="*/ 0 w 6880137"/>
              <a:gd name="connsiteY0" fmla="*/ 0 h 5132060"/>
              <a:gd name="connsiteX1" fmla="*/ 6880137 w 6880137"/>
              <a:gd name="connsiteY1" fmla="*/ 172495 h 5132060"/>
              <a:gd name="connsiteX2" fmla="*/ 6737195 w 6880137"/>
              <a:gd name="connsiteY2" fmla="*/ 5070943 h 5132060"/>
              <a:gd name="connsiteX3" fmla="*/ 188640 w 6880137"/>
              <a:gd name="connsiteY3" fmla="*/ 5132060 h 5132060"/>
              <a:gd name="connsiteX4" fmla="*/ 0 w 6880137"/>
              <a:gd name="connsiteY4" fmla="*/ 0 h 5132060"/>
              <a:gd name="connsiteX0" fmla="*/ 0 w 6880137"/>
              <a:gd name="connsiteY0" fmla="*/ 0 h 5077170"/>
              <a:gd name="connsiteX1" fmla="*/ 6880137 w 6880137"/>
              <a:gd name="connsiteY1" fmla="*/ 172495 h 5077170"/>
              <a:gd name="connsiteX2" fmla="*/ 6737195 w 6880137"/>
              <a:gd name="connsiteY2" fmla="*/ 5070943 h 5077170"/>
              <a:gd name="connsiteX3" fmla="*/ 264245 w 6880137"/>
              <a:gd name="connsiteY3" fmla="*/ 5077170 h 5077170"/>
              <a:gd name="connsiteX4" fmla="*/ 0 w 6880137"/>
              <a:gd name="connsiteY4" fmla="*/ 0 h 5077170"/>
              <a:gd name="connsiteX0" fmla="*/ 0 w 6942411"/>
              <a:gd name="connsiteY0" fmla="*/ 0 h 5077170"/>
              <a:gd name="connsiteX1" fmla="*/ 6880137 w 6942411"/>
              <a:gd name="connsiteY1" fmla="*/ 172495 h 5077170"/>
              <a:gd name="connsiteX2" fmla="*/ 6942411 w 6942411"/>
              <a:gd name="connsiteY2" fmla="*/ 4969004 h 5077170"/>
              <a:gd name="connsiteX3" fmla="*/ 264245 w 6942411"/>
              <a:gd name="connsiteY3" fmla="*/ 5077170 h 5077170"/>
              <a:gd name="connsiteX4" fmla="*/ 0 w 6942411"/>
              <a:gd name="connsiteY4" fmla="*/ 0 h 5077170"/>
              <a:gd name="connsiteX0" fmla="*/ 0 w 6737195"/>
              <a:gd name="connsiteY0" fmla="*/ 0 h 5085012"/>
              <a:gd name="connsiteX1" fmla="*/ 6674921 w 6737195"/>
              <a:gd name="connsiteY1" fmla="*/ 180337 h 5085012"/>
              <a:gd name="connsiteX2" fmla="*/ 6737195 w 6737195"/>
              <a:gd name="connsiteY2" fmla="*/ 4976846 h 5085012"/>
              <a:gd name="connsiteX3" fmla="*/ 59029 w 6737195"/>
              <a:gd name="connsiteY3" fmla="*/ 5085012 h 5085012"/>
              <a:gd name="connsiteX4" fmla="*/ 0 w 6737195"/>
              <a:gd name="connsiteY4" fmla="*/ 0 h 5085012"/>
              <a:gd name="connsiteX0" fmla="*/ 0 w 6737195"/>
              <a:gd name="connsiteY0" fmla="*/ 0 h 5092854"/>
              <a:gd name="connsiteX1" fmla="*/ 6674921 w 6737195"/>
              <a:gd name="connsiteY1" fmla="*/ 180337 h 5092854"/>
              <a:gd name="connsiteX2" fmla="*/ 6737195 w 6737195"/>
              <a:gd name="connsiteY2" fmla="*/ 4976846 h 5092854"/>
              <a:gd name="connsiteX3" fmla="*/ 167038 w 6737195"/>
              <a:gd name="connsiteY3" fmla="*/ 5092854 h 5092854"/>
              <a:gd name="connsiteX4" fmla="*/ 0 w 6737195"/>
              <a:gd name="connsiteY4" fmla="*/ 0 h 5092854"/>
              <a:gd name="connsiteX0" fmla="*/ 0 w 6737195"/>
              <a:gd name="connsiteY0" fmla="*/ 0 h 5092854"/>
              <a:gd name="connsiteX1" fmla="*/ 6674921 w 6737195"/>
              <a:gd name="connsiteY1" fmla="*/ 180337 h 5092854"/>
              <a:gd name="connsiteX2" fmla="*/ 6737195 w 6737195"/>
              <a:gd name="connsiteY2" fmla="*/ 4882749 h 5092854"/>
              <a:gd name="connsiteX3" fmla="*/ 167038 w 6737195"/>
              <a:gd name="connsiteY3" fmla="*/ 5092854 h 5092854"/>
              <a:gd name="connsiteX4" fmla="*/ 0 w 6737195"/>
              <a:gd name="connsiteY4" fmla="*/ 0 h 50928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37195" h="5092854">
                <a:moveTo>
                  <a:pt x="0" y="0"/>
                </a:moveTo>
                <a:lnTo>
                  <a:pt x="6674921" y="180337"/>
                </a:lnTo>
                <a:lnTo>
                  <a:pt x="6737195" y="4882749"/>
                </a:lnTo>
                <a:lnTo>
                  <a:pt x="167038" y="5092854"/>
                </a:lnTo>
                <a:lnTo>
                  <a:pt x="0" y="0"/>
                </a:lnTo>
                <a:close/>
              </a:path>
            </a:pathLst>
          </a:custGeom>
          <a:solidFill>
            <a:schemeClr val="accent2">
              <a:lumMod val="90000"/>
            </a:schemeClr>
          </a:solidFill>
          <a:ln w="19050">
            <a:solidFill>
              <a:schemeClr val="accent6"/>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350" dirty="0">
              <a:solidFill>
                <a:srgbClr val="FFFFFF"/>
              </a:solidFill>
              <a:latin typeface="Open Sans"/>
            </a:endParaRPr>
          </a:p>
        </p:txBody>
      </p:sp>
      <p:cxnSp>
        <p:nvCxnSpPr>
          <p:cNvPr id="28" name="Straight Connector 27">
            <a:extLst>
              <a:ext uri="{FF2B5EF4-FFF2-40B4-BE49-F238E27FC236}">
                <a16:creationId xmlns:a16="http://schemas.microsoft.com/office/drawing/2014/main" id="{CE384057-F653-9623-C11D-B248409C93EE}"/>
              </a:ext>
            </a:extLst>
          </p:cNvPr>
          <p:cNvCxnSpPr/>
          <p:nvPr/>
        </p:nvCxnSpPr>
        <p:spPr>
          <a:xfrm>
            <a:off x="2077136" y="6496910"/>
            <a:ext cx="8229601" cy="0"/>
          </a:xfrm>
          <a:prstGeom prst="line">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2BC893BD-73F9-3959-0EB0-C2207B48BE89}"/>
              </a:ext>
            </a:extLst>
          </p:cNvPr>
          <p:cNvSpPr txBox="1"/>
          <p:nvPr/>
        </p:nvSpPr>
        <p:spPr>
          <a:xfrm>
            <a:off x="1465379" y="6074321"/>
            <a:ext cx="1303887" cy="307777"/>
          </a:xfrm>
          <a:prstGeom prst="rect">
            <a:avLst/>
          </a:prstGeom>
        </p:spPr>
        <p:txBody>
          <a:bodyPr vert="horz" wrap="square" lIns="0" tIns="0" rIns="0" bIns="0" rtlCol="0">
            <a:spAutoFit/>
          </a:bodyPr>
          <a:lstStyle/>
          <a:p>
            <a:pPr defTabSz="914400">
              <a:spcBef>
                <a:spcPts val="1200"/>
              </a:spcBef>
            </a:pPr>
            <a:r>
              <a:rPr lang="en-US" sz="2000" b="1" dirty="0">
                <a:solidFill>
                  <a:srgbClr val="3AB4B1">
                    <a:lumMod val="75000"/>
                  </a:srgbClr>
                </a:solidFill>
                <a:latin typeface="Open Sans"/>
              </a:rPr>
              <a:t>2008</a:t>
            </a:r>
          </a:p>
        </p:txBody>
      </p:sp>
      <p:sp>
        <p:nvSpPr>
          <p:cNvPr id="30" name="TextBox 29">
            <a:extLst>
              <a:ext uri="{FF2B5EF4-FFF2-40B4-BE49-F238E27FC236}">
                <a16:creationId xmlns:a16="http://schemas.microsoft.com/office/drawing/2014/main" id="{FEDF4CBD-CBF7-FD70-93CB-47092C2EC65A}"/>
              </a:ext>
            </a:extLst>
          </p:cNvPr>
          <p:cNvSpPr txBox="1"/>
          <p:nvPr/>
        </p:nvSpPr>
        <p:spPr>
          <a:xfrm>
            <a:off x="3159698" y="6134143"/>
            <a:ext cx="1475041" cy="307777"/>
          </a:xfrm>
          <a:prstGeom prst="rect">
            <a:avLst/>
          </a:prstGeom>
        </p:spPr>
        <p:txBody>
          <a:bodyPr vert="horz" wrap="square" lIns="0" tIns="0" rIns="0" bIns="0" rtlCol="0">
            <a:spAutoFit/>
          </a:bodyPr>
          <a:lstStyle/>
          <a:p>
            <a:pPr defTabSz="914400">
              <a:spcBef>
                <a:spcPts val="1200"/>
              </a:spcBef>
            </a:pPr>
            <a:r>
              <a:rPr lang="en-US" sz="2000" b="1" dirty="0">
                <a:solidFill>
                  <a:srgbClr val="3AB4B1">
                    <a:lumMod val="75000"/>
                  </a:srgbClr>
                </a:solidFill>
                <a:latin typeface="Open Sans"/>
              </a:rPr>
              <a:t>2013</a:t>
            </a:r>
          </a:p>
        </p:txBody>
      </p:sp>
      <p:sp>
        <p:nvSpPr>
          <p:cNvPr id="31" name="TextBox 30">
            <a:extLst>
              <a:ext uri="{FF2B5EF4-FFF2-40B4-BE49-F238E27FC236}">
                <a16:creationId xmlns:a16="http://schemas.microsoft.com/office/drawing/2014/main" id="{1EECD140-11EC-41CF-C0D5-23B2E7F06308}"/>
              </a:ext>
            </a:extLst>
          </p:cNvPr>
          <p:cNvSpPr txBox="1"/>
          <p:nvPr/>
        </p:nvSpPr>
        <p:spPr>
          <a:xfrm>
            <a:off x="5561409" y="6134143"/>
            <a:ext cx="1181848" cy="307777"/>
          </a:xfrm>
          <a:prstGeom prst="rect">
            <a:avLst/>
          </a:prstGeom>
        </p:spPr>
        <p:txBody>
          <a:bodyPr vert="horz" wrap="square" lIns="0" tIns="0" rIns="0" bIns="0" rtlCol="0">
            <a:spAutoFit/>
          </a:bodyPr>
          <a:lstStyle/>
          <a:p>
            <a:pPr defTabSz="914400">
              <a:spcBef>
                <a:spcPts val="1200"/>
              </a:spcBef>
            </a:pPr>
            <a:r>
              <a:rPr lang="en-US" sz="2000" b="1" dirty="0">
                <a:solidFill>
                  <a:srgbClr val="3AB4B1">
                    <a:lumMod val="75000"/>
                  </a:srgbClr>
                </a:solidFill>
                <a:latin typeface="Open Sans"/>
              </a:rPr>
              <a:t>2016</a:t>
            </a:r>
          </a:p>
        </p:txBody>
      </p:sp>
      <p:sp>
        <p:nvSpPr>
          <p:cNvPr id="32" name="TextBox 31">
            <a:extLst>
              <a:ext uri="{FF2B5EF4-FFF2-40B4-BE49-F238E27FC236}">
                <a16:creationId xmlns:a16="http://schemas.microsoft.com/office/drawing/2014/main" id="{4A4E5D98-DBE0-B459-3BB2-0B7A884A8A5B}"/>
              </a:ext>
            </a:extLst>
          </p:cNvPr>
          <p:cNvSpPr txBox="1"/>
          <p:nvPr/>
        </p:nvSpPr>
        <p:spPr>
          <a:xfrm>
            <a:off x="7764151" y="6148976"/>
            <a:ext cx="1274906" cy="307777"/>
          </a:xfrm>
          <a:prstGeom prst="rect">
            <a:avLst/>
          </a:prstGeom>
        </p:spPr>
        <p:txBody>
          <a:bodyPr vert="horz" wrap="square" lIns="0" tIns="0" rIns="0" bIns="0" rtlCol="0">
            <a:spAutoFit/>
          </a:bodyPr>
          <a:lstStyle/>
          <a:p>
            <a:pPr defTabSz="914400">
              <a:spcBef>
                <a:spcPts val="1200"/>
              </a:spcBef>
            </a:pPr>
            <a:r>
              <a:rPr lang="en-US" sz="2000" b="1" dirty="0">
                <a:solidFill>
                  <a:srgbClr val="3AB4B1">
                    <a:lumMod val="75000"/>
                  </a:srgbClr>
                </a:solidFill>
                <a:latin typeface="Open Sans"/>
              </a:rPr>
              <a:t>2019</a:t>
            </a:r>
          </a:p>
        </p:txBody>
      </p:sp>
      <p:sp>
        <p:nvSpPr>
          <p:cNvPr id="33" name="Freeform: Shape 32">
            <a:extLst>
              <a:ext uri="{FF2B5EF4-FFF2-40B4-BE49-F238E27FC236}">
                <a16:creationId xmlns:a16="http://schemas.microsoft.com/office/drawing/2014/main" id="{2E067D17-8FA7-660F-EFBC-50D23D9D7FD1}"/>
              </a:ext>
            </a:extLst>
          </p:cNvPr>
          <p:cNvSpPr/>
          <p:nvPr/>
        </p:nvSpPr>
        <p:spPr bwMode="gray">
          <a:xfrm flipH="1">
            <a:off x="2841897" y="1069650"/>
            <a:ext cx="2019239" cy="4963699"/>
          </a:xfrm>
          <a:custGeom>
            <a:avLst/>
            <a:gdLst>
              <a:gd name="connsiteX0" fmla="*/ 0 w 6677025"/>
              <a:gd name="connsiteY0" fmla="*/ 66675 h 5372100"/>
              <a:gd name="connsiteX1" fmla="*/ 6353175 w 6677025"/>
              <a:gd name="connsiteY1" fmla="*/ 0 h 5372100"/>
              <a:gd name="connsiteX2" fmla="*/ 6677025 w 6677025"/>
              <a:gd name="connsiteY2" fmla="*/ 5105400 h 5372100"/>
              <a:gd name="connsiteX3" fmla="*/ 133350 w 6677025"/>
              <a:gd name="connsiteY3" fmla="*/ 5372100 h 5372100"/>
              <a:gd name="connsiteX4" fmla="*/ 0 w 6677025"/>
              <a:gd name="connsiteY4" fmla="*/ 66675 h 5372100"/>
              <a:gd name="connsiteX0" fmla="*/ 0 w 6677025"/>
              <a:gd name="connsiteY0" fmla="*/ 66675 h 5372100"/>
              <a:gd name="connsiteX1" fmla="*/ 6353175 w 6677025"/>
              <a:gd name="connsiteY1" fmla="*/ 0 h 5372100"/>
              <a:gd name="connsiteX2" fmla="*/ 6677025 w 6677025"/>
              <a:gd name="connsiteY2" fmla="*/ 5105400 h 5372100"/>
              <a:gd name="connsiteX3" fmla="*/ 23242 w 6677025"/>
              <a:gd name="connsiteY3" fmla="*/ 5372100 h 5372100"/>
              <a:gd name="connsiteX4" fmla="*/ 0 w 6677025"/>
              <a:gd name="connsiteY4" fmla="*/ 66675 h 5372100"/>
              <a:gd name="connsiteX0" fmla="*/ 0 w 6878889"/>
              <a:gd name="connsiteY0" fmla="*/ 85725 h 5372100"/>
              <a:gd name="connsiteX1" fmla="*/ 6555039 w 6878889"/>
              <a:gd name="connsiteY1" fmla="*/ 0 h 5372100"/>
              <a:gd name="connsiteX2" fmla="*/ 6878889 w 6878889"/>
              <a:gd name="connsiteY2" fmla="*/ 5105400 h 5372100"/>
              <a:gd name="connsiteX3" fmla="*/ 225106 w 6878889"/>
              <a:gd name="connsiteY3" fmla="*/ 5372100 h 5372100"/>
              <a:gd name="connsiteX4" fmla="*/ 0 w 6878889"/>
              <a:gd name="connsiteY4" fmla="*/ 85725 h 5372100"/>
              <a:gd name="connsiteX0" fmla="*/ 0 w 6878889"/>
              <a:gd name="connsiteY0" fmla="*/ 95250 h 5381625"/>
              <a:gd name="connsiteX1" fmla="*/ 6600918 w 6878889"/>
              <a:gd name="connsiteY1" fmla="*/ 0 h 5381625"/>
              <a:gd name="connsiteX2" fmla="*/ 6878889 w 6878889"/>
              <a:gd name="connsiteY2" fmla="*/ 5114925 h 5381625"/>
              <a:gd name="connsiteX3" fmla="*/ 225106 w 6878889"/>
              <a:gd name="connsiteY3" fmla="*/ 5381625 h 5381625"/>
              <a:gd name="connsiteX4" fmla="*/ 0 w 6878889"/>
              <a:gd name="connsiteY4" fmla="*/ 95250 h 5381625"/>
              <a:gd name="connsiteX0" fmla="*/ 0 w 6878889"/>
              <a:gd name="connsiteY0" fmla="*/ 104996 h 5391371"/>
              <a:gd name="connsiteX1" fmla="*/ 6872758 w 6878889"/>
              <a:gd name="connsiteY1" fmla="*/ 0 h 5391371"/>
              <a:gd name="connsiteX2" fmla="*/ 6878889 w 6878889"/>
              <a:gd name="connsiteY2" fmla="*/ 5124671 h 5391371"/>
              <a:gd name="connsiteX3" fmla="*/ 225106 w 6878889"/>
              <a:gd name="connsiteY3" fmla="*/ 5391371 h 5391371"/>
              <a:gd name="connsiteX4" fmla="*/ 0 w 6878889"/>
              <a:gd name="connsiteY4" fmla="*/ 104996 h 5391371"/>
              <a:gd name="connsiteX0" fmla="*/ 0 w 6872777"/>
              <a:gd name="connsiteY0" fmla="*/ 104996 h 5391371"/>
              <a:gd name="connsiteX1" fmla="*/ 6872758 w 6872777"/>
              <a:gd name="connsiteY1" fmla="*/ 0 h 5391371"/>
              <a:gd name="connsiteX2" fmla="*/ 6721046 w 6872777"/>
              <a:gd name="connsiteY2" fmla="*/ 5251366 h 5391371"/>
              <a:gd name="connsiteX3" fmla="*/ 225106 w 6872777"/>
              <a:gd name="connsiteY3" fmla="*/ 5391371 h 5391371"/>
              <a:gd name="connsiteX4" fmla="*/ 0 w 6872777"/>
              <a:gd name="connsiteY4" fmla="*/ 104996 h 5391371"/>
              <a:gd name="connsiteX0" fmla="*/ 0 w 6846470"/>
              <a:gd name="connsiteY0" fmla="*/ 182961 h 5391371"/>
              <a:gd name="connsiteX1" fmla="*/ 6846451 w 6846470"/>
              <a:gd name="connsiteY1" fmla="*/ 0 h 5391371"/>
              <a:gd name="connsiteX2" fmla="*/ 6694739 w 6846470"/>
              <a:gd name="connsiteY2" fmla="*/ 5251366 h 5391371"/>
              <a:gd name="connsiteX3" fmla="*/ 198799 w 6846470"/>
              <a:gd name="connsiteY3" fmla="*/ 5391371 h 5391371"/>
              <a:gd name="connsiteX4" fmla="*/ 0 w 6846470"/>
              <a:gd name="connsiteY4" fmla="*/ 182961 h 5391371"/>
              <a:gd name="connsiteX0" fmla="*/ 0 w 6872777"/>
              <a:gd name="connsiteY0" fmla="*/ 397365 h 5391371"/>
              <a:gd name="connsiteX1" fmla="*/ 6872758 w 6872777"/>
              <a:gd name="connsiteY1" fmla="*/ 0 h 5391371"/>
              <a:gd name="connsiteX2" fmla="*/ 6721046 w 6872777"/>
              <a:gd name="connsiteY2" fmla="*/ 5251366 h 5391371"/>
              <a:gd name="connsiteX3" fmla="*/ 225106 w 6872777"/>
              <a:gd name="connsiteY3" fmla="*/ 5391371 h 5391371"/>
              <a:gd name="connsiteX4" fmla="*/ 0 w 6872777"/>
              <a:gd name="connsiteY4" fmla="*/ 397365 h 5391371"/>
              <a:gd name="connsiteX0" fmla="*/ 0 w 6907850"/>
              <a:gd name="connsiteY0" fmla="*/ 221944 h 5215950"/>
              <a:gd name="connsiteX1" fmla="*/ 6907834 w 6907850"/>
              <a:gd name="connsiteY1" fmla="*/ 0 h 5215950"/>
              <a:gd name="connsiteX2" fmla="*/ 6721046 w 6907850"/>
              <a:gd name="connsiteY2" fmla="*/ 5075945 h 5215950"/>
              <a:gd name="connsiteX3" fmla="*/ 225106 w 6907850"/>
              <a:gd name="connsiteY3" fmla="*/ 5215950 h 5215950"/>
              <a:gd name="connsiteX4" fmla="*/ 0 w 6907850"/>
              <a:gd name="connsiteY4" fmla="*/ 221944 h 5215950"/>
              <a:gd name="connsiteX0" fmla="*/ 0 w 6925388"/>
              <a:gd name="connsiteY0" fmla="*/ 83890 h 5215950"/>
              <a:gd name="connsiteX1" fmla="*/ 6925372 w 6925388"/>
              <a:gd name="connsiteY1" fmla="*/ 0 h 5215950"/>
              <a:gd name="connsiteX2" fmla="*/ 6738584 w 6925388"/>
              <a:gd name="connsiteY2" fmla="*/ 5075945 h 5215950"/>
              <a:gd name="connsiteX3" fmla="*/ 242644 w 6925388"/>
              <a:gd name="connsiteY3" fmla="*/ 5215950 h 5215950"/>
              <a:gd name="connsiteX4" fmla="*/ 0 w 6925388"/>
              <a:gd name="connsiteY4" fmla="*/ 83890 h 5215950"/>
              <a:gd name="connsiteX0" fmla="*/ 0 w 6934156"/>
              <a:gd name="connsiteY0" fmla="*/ 11172 h 5143232"/>
              <a:gd name="connsiteX1" fmla="*/ 6934141 w 6934156"/>
              <a:gd name="connsiteY1" fmla="*/ 183667 h 5143232"/>
              <a:gd name="connsiteX2" fmla="*/ 6738584 w 6934156"/>
              <a:gd name="connsiteY2" fmla="*/ 5003227 h 5143232"/>
              <a:gd name="connsiteX3" fmla="*/ 242644 w 6934156"/>
              <a:gd name="connsiteY3" fmla="*/ 5143232 h 5143232"/>
              <a:gd name="connsiteX4" fmla="*/ 0 w 6934156"/>
              <a:gd name="connsiteY4" fmla="*/ 11172 h 5143232"/>
              <a:gd name="connsiteX0" fmla="*/ 0 w 6934162"/>
              <a:gd name="connsiteY0" fmla="*/ 11172 h 5143232"/>
              <a:gd name="connsiteX1" fmla="*/ 6934141 w 6934162"/>
              <a:gd name="connsiteY1" fmla="*/ 183667 h 5143232"/>
              <a:gd name="connsiteX2" fmla="*/ 6791199 w 6934162"/>
              <a:gd name="connsiteY2" fmla="*/ 5082115 h 5143232"/>
              <a:gd name="connsiteX3" fmla="*/ 242644 w 6934162"/>
              <a:gd name="connsiteY3" fmla="*/ 5143232 h 5143232"/>
              <a:gd name="connsiteX4" fmla="*/ 0 w 6934162"/>
              <a:gd name="connsiteY4" fmla="*/ 11172 h 5143232"/>
              <a:gd name="connsiteX0" fmla="*/ 0 w 6934141"/>
              <a:gd name="connsiteY0" fmla="*/ 11172 h 5143232"/>
              <a:gd name="connsiteX1" fmla="*/ 6934141 w 6934141"/>
              <a:gd name="connsiteY1" fmla="*/ 183667 h 5143232"/>
              <a:gd name="connsiteX2" fmla="*/ 6791199 w 6934141"/>
              <a:gd name="connsiteY2" fmla="*/ 5082115 h 5143232"/>
              <a:gd name="connsiteX3" fmla="*/ 242644 w 6934141"/>
              <a:gd name="connsiteY3" fmla="*/ 5143232 h 5143232"/>
              <a:gd name="connsiteX4" fmla="*/ 0 w 6934141"/>
              <a:gd name="connsiteY4" fmla="*/ 11172 h 5143232"/>
              <a:gd name="connsiteX0" fmla="*/ 0 w 6934141"/>
              <a:gd name="connsiteY0" fmla="*/ 0 h 5132060"/>
              <a:gd name="connsiteX1" fmla="*/ 6934141 w 6934141"/>
              <a:gd name="connsiteY1" fmla="*/ 172495 h 5132060"/>
              <a:gd name="connsiteX2" fmla="*/ 6791199 w 6934141"/>
              <a:gd name="connsiteY2" fmla="*/ 5070943 h 5132060"/>
              <a:gd name="connsiteX3" fmla="*/ 242644 w 6934141"/>
              <a:gd name="connsiteY3" fmla="*/ 5132060 h 5132060"/>
              <a:gd name="connsiteX4" fmla="*/ 0 w 6934141"/>
              <a:gd name="connsiteY4" fmla="*/ 0 h 5132060"/>
              <a:gd name="connsiteX0" fmla="*/ 0 w 6880137"/>
              <a:gd name="connsiteY0" fmla="*/ 0 h 5132060"/>
              <a:gd name="connsiteX1" fmla="*/ 6880137 w 6880137"/>
              <a:gd name="connsiteY1" fmla="*/ 172495 h 5132060"/>
              <a:gd name="connsiteX2" fmla="*/ 6737195 w 6880137"/>
              <a:gd name="connsiteY2" fmla="*/ 5070943 h 5132060"/>
              <a:gd name="connsiteX3" fmla="*/ 188640 w 6880137"/>
              <a:gd name="connsiteY3" fmla="*/ 5132060 h 5132060"/>
              <a:gd name="connsiteX4" fmla="*/ 0 w 6880137"/>
              <a:gd name="connsiteY4" fmla="*/ 0 h 5132060"/>
              <a:gd name="connsiteX0" fmla="*/ 0 w 6880137"/>
              <a:gd name="connsiteY0" fmla="*/ 0 h 5077170"/>
              <a:gd name="connsiteX1" fmla="*/ 6880137 w 6880137"/>
              <a:gd name="connsiteY1" fmla="*/ 172495 h 5077170"/>
              <a:gd name="connsiteX2" fmla="*/ 6737195 w 6880137"/>
              <a:gd name="connsiteY2" fmla="*/ 5070943 h 5077170"/>
              <a:gd name="connsiteX3" fmla="*/ 264245 w 6880137"/>
              <a:gd name="connsiteY3" fmla="*/ 5077170 h 5077170"/>
              <a:gd name="connsiteX4" fmla="*/ 0 w 6880137"/>
              <a:gd name="connsiteY4" fmla="*/ 0 h 5077170"/>
              <a:gd name="connsiteX0" fmla="*/ 0 w 6942411"/>
              <a:gd name="connsiteY0" fmla="*/ 0 h 5077170"/>
              <a:gd name="connsiteX1" fmla="*/ 6880137 w 6942411"/>
              <a:gd name="connsiteY1" fmla="*/ 172495 h 5077170"/>
              <a:gd name="connsiteX2" fmla="*/ 6942411 w 6942411"/>
              <a:gd name="connsiteY2" fmla="*/ 4969004 h 5077170"/>
              <a:gd name="connsiteX3" fmla="*/ 264245 w 6942411"/>
              <a:gd name="connsiteY3" fmla="*/ 5077170 h 5077170"/>
              <a:gd name="connsiteX4" fmla="*/ 0 w 6942411"/>
              <a:gd name="connsiteY4" fmla="*/ 0 h 5077170"/>
              <a:gd name="connsiteX0" fmla="*/ 0 w 6737195"/>
              <a:gd name="connsiteY0" fmla="*/ 0 h 5085012"/>
              <a:gd name="connsiteX1" fmla="*/ 6674921 w 6737195"/>
              <a:gd name="connsiteY1" fmla="*/ 180337 h 5085012"/>
              <a:gd name="connsiteX2" fmla="*/ 6737195 w 6737195"/>
              <a:gd name="connsiteY2" fmla="*/ 4976846 h 5085012"/>
              <a:gd name="connsiteX3" fmla="*/ 59029 w 6737195"/>
              <a:gd name="connsiteY3" fmla="*/ 5085012 h 5085012"/>
              <a:gd name="connsiteX4" fmla="*/ 0 w 6737195"/>
              <a:gd name="connsiteY4" fmla="*/ 0 h 5085012"/>
              <a:gd name="connsiteX0" fmla="*/ 0 w 6737195"/>
              <a:gd name="connsiteY0" fmla="*/ 0 h 5092854"/>
              <a:gd name="connsiteX1" fmla="*/ 6674921 w 6737195"/>
              <a:gd name="connsiteY1" fmla="*/ 180337 h 5092854"/>
              <a:gd name="connsiteX2" fmla="*/ 6737195 w 6737195"/>
              <a:gd name="connsiteY2" fmla="*/ 4976846 h 5092854"/>
              <a:gd name="connsiteX3" fmla="*/ 167038 w 6737195"/>
              <a:gd name="connsiteY3" fmla="*/ 5092854 h 5092854"/>
              <a:gd name="connsiteX4" fmla="*/ 0 w 6737195"/>
              <a:gd name="connsiteY4" fmla="*/ 0 h 5092854"/>
              <a:gd name="connsiteX0" fmla="*/ 0 w 6737195"/>
              <a:gd name="connsiteY0" fmla="*/ 0 h 5092854"/>
              <a:gd name="connsiteX1" fmla="*/ 6674921 w 6737195"/>
              <a:gd name="connsiteY1" fmla="*/ 180337 h 5092854"/>
              <a:gd name="connsiteX2" fmla="*/ 6737195 w 6737195"/>
              <a:gd name="connsiteY2" fmla="*/ 4882749 h 5092854"/>
              <a:gd name="connsiteX3" fmla="*/ 167038 w 6737195"/>
              <a:gd name="connsiteY3" fmla="*/ 5092854 h 5092854"/>
              <a:gd name="connsiteX4" fmla="*/ 0 w 6737195"/>
              <a:gd name="connsiteY4" fmla="*/ 0 h 50928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37195" h="5092854">
                <a:moveTo>
                  <a:pt x="0" y="0"/>
                </a:moveTo>
                <a:lnTo>
                  <a:pt x="6674921" y="180337"/>
                </a:lnTo>
                <a:lnTo>
                  <a:pt x="6737195" y="4882749"/>
                </a:lnTo>
                <a:lnTo>
                  <a:pt x="167038" y="5092854"/>
                </a:lnTo>
                <a:lnTo>
                  <a:pt x="0" y="0"/>
                </a:lnTo>
                <a:close/>
              </a:path>
            </a:pathLst>
          </a:custGeom>
          <a:solidFill>
            <a:schemeClr val="accent5">
              <a:lumMod val="75000"/>
            </a:schemeClr>
          </a:solidFill>
          <a:ln w="19050">
            <a:solidFill>
              <a:schemeClr val="accent6"/>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350" dirty="0">
              <a:solidFill>
                <a:srgbClr val="FFFFFF"/>
              </a:solidFill>
              <a:latin typeface="Open Sans"/>
            </a:endParaRPr>
          </a:p>
        </p:txBody>
      </p:sp>
      <p:sp>
        <p:nvSpPr>
          <p:cNvPr id="34" name="Rectangle 33">
            <a:extLst>
              <a:ext uri="{FF2B5EF4-FFF2-40B4-BE49-F238E27FC236}">
                <a16:creationId xmlns:a16="http://schemas.microsoft.com/office/drawing/2014/main" id="{339C2235-9BAE-280E-97FD-8A0A8819FD70}"/>
              </a:ext>
            </a:extLst>
          </p:cNvPr>
          <p:cNvSpPr/>
          <p:nvPr/>
        </p:nvSpPr>
        <p:spPr>
          <a:xfrm>
            <a:off x="2870226" y="1244979"/>
            <a:ext cx="1856413" cy="4575176"/>
          </a:xfrm>
          <a:prstGeom prst="rect">
            <a:avLst/>
          </a:prstGeom>
          <a:solidFill>
            <a:schemeClr val="accent5">
              <a:lumMod val="20000"/>
              <a:lumOff val="80000"/>
            </a:schemeClr>
          </a:solidFill>
          <a:ln>
            <a:solidFill>
              <a:srgbClr val="4287D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indent="-176213" defTabSz="914400">
              <a:lnSpc>
                <a:spcPct val="95000"/>
              </a:lnSpc>
              <a:spcBef>
                <a:spcPts val="600"/>
              </a:spcBef>
              <a:buClr>
                <a:srgbClr val="1A777C"/>
              </a:buClr>
              <a:buFont typeface="Wingdings" panose="05000000000000000000" pitchFamily="2" charset="2"/>
              <a:buChar char="²"/>
            </a:pPr>
            <a:r>
              <a:rPr lang="en-US" sz="1400" dirty="0">
                <a:solidFill>
                  <a:srgbClr val="3AB4B1">
                    <a:lumMod val="75000"/>
                  </a:srgbClr>
                </a:solidFill>
                <a:latin typeface="Open Sans"/>
              </a:rPr>
              <a:t>PG&amp;E began developing dynamic forms to simplify compliance for rebate program implementers</a:t>
            </a:r>
          </a:p>
        </p:txBody>
      </p:sp>
      <p:sp>
        <p:nvSpPr>
          <p:cNvPr id="35" name="Freeform: Shape 34">
            <a:extLst>
              <a:ext uri="{FF2B5EF4-FFF2-40B4-BE49-F238E27FC236}">
                <a16:creationId xmlns:a16="http://schemas.microsoft.com/office/drawing/2014/main" id="{8ABD7311-B9F2-5567-3336-04C0B4744A0C}"/>
              </a:ext>
            </a:extLst>
          </p:cNvPr>
          <p:cNvSpPr/>
          <p:nvPr/>
        </p:nvSpPr>
        <p:spPr bwMode="gray">
          <a:xfrm>
            <a:off x="4912172" y="706882"/>
            <a:ext cx="2203472" cy="5427260"/>
          </a:xfrm>
          <a:custGeom>
            <a:avLst/>
            <a:gdLst>
              <a:gd name="connsiteX0" fmla="*/ 0 w 6677025"/>
              <a:gd name="connsiteY0" fmla="*/ 66675 h 5372100"/>
              <a:gd name="connsiteX1" fmla="*/ 6353175 w 6677025"/>
              <a:gd name="connsiteY1" fmla="*/ 0 h 5372100"/>
              <a:gd name="connsiteX2" fmla="*/ 6677025 w 6677025"/>
              <a:gd name="connsiteY2" fmla="*/ 5105400 h 5372100"/>
              <a:gd name="connsiteX3" fmla="*/ 133350 w 6677025"/>
              <a:gd name="connsiteY3" fmla="*/ 5372100 h 5372100"/>
              <a:gd name="connsiteX4" fmla="*/ 0 w 6677025"/>
              <a:gd name="connsiteY4" fmla="*/ 66675 h 5372100"/>
              <a:gd name="connsiteX0" fmla="*/ 0 w 6677025"/>
              <a:gd name="connsiteY0" fmla="*/ 66675 h 5372100"/>
              <a:gd name="connsiteX1" fmla="*/ 6353175 w 6677025"/>
              <a:gd name="connsiteY1" fmla="*/ 0 h 5372100"/>
              <a:gd name="connsiteX2" fmla="*/ 6677025 w 6677025"/>
              <a:gd name="connsiteY2" fmla="*/ 5105400 h 5372100"/>
              <a:gd name="connsiteX3" fmla="*/ 23242 w 6677025"/>
              <a:gd name="connsiteY3" fmla="*/ 5372100 h 5372100"/>
              <a:gd name="connsiteX4" fmla="*/ 0 w 6677025"/>
              <a:gd name="connsiteY4" fmla="*/ 66675 h 5372100"/>
              <a:gd name="connsiteX0" fmla="*/ 0 w 6878889"/>
              <a:gd name="connsiteY0" fmla="*/ 85725 h 5372100"/>
              <a:gd name="connsiteX1" fmla="*/ 6555039 w 6878889"/>
              <a:gd name="connsiteY1" fmla="*/ 0 h 5372100"/>
              <a:gd name="connsiteX2" fmla="*/ 6878889 w 6878889"/>
              <a:gd name="connsiteY2" fmla="*/ 5105400 h 5372100"/>
              <a:gd name="connsiteX3" fmla="*/ 225106 w 6878889"/>
              <a:gd name="connsiteY3" fmla="*/ 5372100 h 5372100"/>
              <a:gd name="connsiteX4" fmla="*/ 0 w 6878889"/>
              <a:gd name="connsiteY4" fmla="*/ 85725 h 5372100"/>
              <a:gd name="connsiteX0" fmla="*/ 0 w 6878889"/>
              <a:gd name="connsiteY0" fmla="*/ 95250 h 5381625"/>
              <a:gd name="connsiteX1" fmla="*/ 6600918 w 6878889"/>
              <a:gd name="connsiteY1" fmla="*/ 0 h 5381625"/>
              <a:gd name="connsiteX2" fmla="*/ 6878889 w 6878889"/>
              <a:gd name="connsiteY2" fmla="*/ 5114925 h 5381625"/>
              <a:gd name="connsiteX3" fmla="*/ 225106 w 6878889"/>
              <a:gd name="connsiteY3" fmla="*/ 5381625 h 5381625"/>
              <a:gd name="connsiteX4" fmla="*/ 0 w 6878889"/>
              <a:gd name="connsiteY4" fmla="*/ 95250 h 5381625"/>
              <a:gd name="connsiteX0" fmla="*/ 0 w 6878889"/>
              <a:gd name="connsiteY0" fmla="*/ 104996 h 5391371"/>
              <a:gd name="connsiteX1" fmla="*/ 6872758 w 6878889"/>
              <a:gd name="connsiteY1" fmla="*/ 0 h 5391371"/>
              <a:gd name="connsiteX2" fmla="*/ 6878889 w 6878889"/>
              <a:gd name="connsiteY2" fmla="*/ 5124671 h 5391371"/>
              <a:gd name="connsiteX3" fmla="*/ 225106 w 6878889"/>
              <a:gd name="connsiteY3" fmla="*/ 5391371 h 5391371"/>
              <a:gd name="connsiteX4" fmla="*/ 0 w 6878889"/>
              <a:gd name="connsiteY4" fmla="*/ 104996 h 5391371"/>
              <a:gd name="connsiteX0" fmla="*/ 0 w 6872777"/>
              <a:gd name="connsiteY0" fmla="*/ 104996 h 5391371"/>
              <a:gd name="connsiteX1" fmla="*/ 6872758 w 6872777"/>
              <a:gd name="connsiteY1" fmla="*/ 0 h 5391371"/>
              <a:gd name="connsiteX2" fmla="*/ 6721046 w 6872777"/>
              <a:gd name="connsiteY2" fmla="*/ 5251366 h 5391371"/>
              <a:gd name="connsiteX3" fmla="*/ 225106 w 6872777"/>
              <a:gd name="connsiteY3" fmla="*/ 5391371 h 5391371"/>
              <a:gd name="connsiteX4" fmla="*/ 0 w 6872777"/>
              <a:gd name="connsiteY4" fmla="*/ 104996 h 5391371"/>
              <a:gd name="connsiteX0" fmla="*/ 0 w 6846470"/>
              <a:gd name="connsiteY0" fmla="*/ 182961 h 5391371"/>
              <a:gd name="connsiteX1" fmla="*/ 6846451 w 6846470"/>
              <a:gd name="connsiteY1" fmla="*/ 0 h 5391371"/>
              <a:gd name="connsiteX2" fmla="*/ 6694739 w 6846470"/>
              <a:gd name="connsiteY2" fmla="*/ 5251366 h 5391371"/>
              <a:gd name="connsiteX3" fmla="*/ 198799 w 6846470"/>
              <a:gd name="connsiteY3" fmla="*/ 5391371 h 5391371"/>
              <a:gd name="connsiteX4" fmla="*/ 0 w 6846470"/>
              <a:gd name="connsiteY4" fmla="*/ 182961 h 5391371"/>
              <a:gd name="connsiteX0" fmla="*/ 0 w 6872777"/>
              <a:gd name="connsiteY0" fmla="*/ 397365 h 5391371"/>
              <a:gd name="connsiteX1" fmla="*/ 6872758 w 6872777"/>
              <a:gd name="connsiteY1" fmla="*/ 0 h 5391371"/>
              <a:gd name="connsiteX2" fmla="*/ 6721046 w 6872777"/>
              <a:gd name="connsiteY2" fmla="*/ 5251366 h 5391371"/>
              <a:gd name="connsiteX3" fmla="*/ 225106 w 6872777"/>
              <a:gd name="connsiteY3" fmla="*/ 5391371 h 5391371"/>
              <a:gd name="connsiteX4" fmla="*/ 0 w 6872777"/>
              <a:gd name="connsiteY4" fmla="*/ 397365 h 5391371"/>
              <a:gd name="connsiteX0" fmla="*/ 0 w 6907850"/>
              <a:gd name="connsiteY0" fmla="*/ 221944 h 5215950"/>
              <a:gd name="connsiteX1" fmla="*/ 6907834 w 6907850"/>
              <a:gd name="connsiteY1" fmla="*/ 0 h 5215950"/>
              <a:gd name="connsiteX2" fmla="*/ 6721046 w 6907850"/>
              <a:gd name="connsiteY2" fmla="*/ 5075945 h 5215950"/>
              <a:gd name="connsiteX3" fmla="*/ 225106 w 6907850"/>
              <a:gd name="connsiteY3" fmla="*/ 5215950 h 5215950"/>
              <a:gd name="connsiteX4" fmla="*/ 0 w 6907850"/>
              <a:gd name="connsiteY4" fmla="*/ 221944 h 5215950"/>
              <a:gd name="connsiteX0" fmla="*/ 0 w 6925388"/>
              <a:gd name="connsiteY0" fmla="*/ 83890 h 5215950"/>
              <a:gd name="connsiteX1" fmla="*/ 6925372 w 6925388"/>
              <a:gd name="connsiteY1" fmla="*/ 0 h 5215950"/>
              <a:gd name="connsiteX2" fmla="*/ 6738584 w 6925388"/>
              <a:gd name="connsiteY2" fmla="*/ 5075945 h 5215950"/>
              <a:gd name="connsiteX3" fmla="*/ 242644 w 6925388"/>
              <a:gd name="connsiteY3" fmla="*/ 5215950 h 5215950"/>
              <a:gd name="connsiteX4" fmla="*/ 0 w 6925388"/>
              <a:gd name="connsiteY4" fmla="*/ 83890 h 5215950"/>
              <a:gd name="connsiteX0" fmla="*/ 0 w 6934156"/>
              <a:gd name="connsiteY0" fmla="*/ 11172 h 5143232"/>
              <a:gd name="connsiteX1" fmla="*/ 6934141 w 6934156"/>
              <a:gd name="connsiteY1" fmla="*/ 183667 h 5143232"/>
              <a:gd name="connsiteX2" fmla="*/ 6738584 w 6934156"/>
              <a:gd name="connsiteY2" fmla="*/ 5003227 h 5143232"/>
              <a:gd name="connsiteX3" fmla="*/ 242644 w 6934156"/>
              <a:gd name="connsiteY3" fmla="*/ 5143232 h 5143232"/>
              <a:gd name="connsiteX4" fmla="*/ 0 w 6934156"/>
              <a:gd name="connsiteY4" fmla="*/ 11172 h 5143232"/>
              <a:gd name="connsiteX0" fmla="*/ 0 w 6934162"/>
              <a:gd name="connsiteY0" fmla="*/ 11172 h 5143232"/>
              <a:gd name="connsiteX1" fmla="*/ 6934141 w 6934162"/>
              <a:gd name="connsiteY1" fmla="*/ 183667 h 5143232"/>
              <a:gd name="connsiteX2" fmla="*/ 6791199 w 6934162"/>
              <a:gd name="connsiteY2" fmla="*/ 5082115 h 5143232"/>
              <a:gd name="connsiteX3" fmla="*/ 242644 w 6934162"/>
              <a:gd name="connsiteY3" fmla="*/ 5143232 h 5143232"/>
              <a:gd name="connsiteX4" fmla="*/ 0 w 6934162"/>
              <a:gd name="connsiteY4" fmla="*/ 11172 h 5143232"/>
              <a:gd name="connsiteX0" fmla="*/ 0 w 6934141"/>
              <a:gd name="connsiteY0" fmla="*/ 11172 h 5143232"/>
              <a:gd name="connsiteX1" fmla="*/ 6934141 w 6934141"/>
              <a:gd name="connsiteY1" fmla="*/ 183667 h 5143232"/>
              <a:gd name="connsiteX2" fmla="*/ 6791199 w 6934141"/>
              <a:gd name="connsiteY2" fmla="*/ 5082115 h 5143232"/>
              <a:gd name="connsiteX3" fmla="*/ 242644 w 6934141"/>
              <a:gd name="connsiteY3" fmla="*/ 5143232 h 5143232"/>
              <a:gd name="connsiteX4" fmla="*/ 0 w 6934141"/>
              <a:gd name="connsiteY4" fmla="*/ 11172 h 5143232"/>
              <a:gd name="connsiteX0" fmla="*/ 0 w 6934141"/>
              <a:gd name="connsiteY0" fmla="*/ 0 h 5132060"/>
              <a:gd name="connsiteX1" fmla="*/ 6934141 w 6934141"/>
              <a:gd name="connsiteY1" fmla="*/ 172495 h 5132060"/>
              <a:gd name="connsiteX2" fmla="*/ 6791199 w 6934141"/>
              <a:gd name="connsiteY2" fmla="*/ 5070943 h 5132060"/>
              <a:gd name="connsiteX3" fmla="*/ 242644 w 6934141"/>
              <a:gd name="connsiteY3" fmla="*/ 5132060 h 5132060"/>
              <a:gd name="connsiteX4" fmla="*/ 0 w 6934141"/>
              <a:gd name="connsiteY4" fmla="*/ 0 h 5132060"/>
              <a:gd name="connsiteX0" fmla="*/ 0 w 6880137"/>
              <a:gd name="connsiteY0" fmla="*/ 0 h 5132060"/>
              <a:gd name="connsiteX1" fmla="*/ 6880137 w 6880137"/>
              <a:gd name="connsiteY1" fmla="*/ 172495 h 5132060"/>
              <a:gd name="connsiteX2" fmla="*/ 6737195 w 6880137"/>
              <a:gd name="connsiteY2" fmla="*/ 5070943 h 5132060"/>
              <a:gd name="connsiteX3" fmla="*/ 188640 w 6880137"/>
              <a:gd name="connsiteY3" fmla="*/ 5132060 h 5132060"/>
              <a:gd name="connsiteX4" fmla="*/ 0 w 6880137"/>
              <a:gd name="connsiteY4" fmla="*/ 0 h 5132060"/>
              <a:gd name="connsiteX0" fmla="*/ 0 w 6880137"/>
              <a:gd name="connsiteY0" fmla="*/ 0 h 5077170"/>
              <a:gd name="connsiteX1" fmla="*/ 6880137 w 6880137"/>
              <a:gd name="connsiteY1" fmla="*/ 172495 h 5077170"/>
              <a:gd name="connsiteX2" fmla="*/ 6737195 w 6880137"/>
              <a:gd name="connsiteY2" fmla="*/ 5070943 h 5077170"/>
              <a:gd name="connsiteX3" fmla="*/ 264245 w 6880137"/>
              <a:gd name="connsiteY3" fmla="*/ 5077170 h 5077170"/>
              <a:gd name="connsiteX4" fmla="*/ 0 w 6880137"/>
              <a:gd name="connsiteY4" fmla="*/ 0 h 5077170"/>
              <a:gd name="connsiteX0" fmla="*/ 0 w 6942411"/>
              <a:gd name="connsiteY0" fmla="*/ 0 h 5077170"/>
              <a:gd name="connsiteX1" fmla="*/ 6880137 w 6942411"/>
              <a:gd name="connsiteY1" fmla="*/ 172495 h 5077170"/>
              <a:gd name="connsiteX2" fmla="*/ 6942411 w 6942411"/>
              <a:gd name="connsiteY2" fmla="*/ 4969004 h 5077170"/>
              <a:gd name="connsiteX3" fmla="*/ 264245 w 6942411"/>
              <a:gd name="connsiteY3" fmla="*/ 5077170 h 5077170"/>
              <a:gd name="connsiteX4" fmla="*/ 0 w 6942411"/>
              <a:gd name="connsiteY4" fmla="*/ 0 h 5077170"/>
              <a:gd name="connsiteX0" fmla="*/ 0 w 6737195"/>
              <a:gd name="connsiteY0" fmla="*/ 0 h 5085012"/>
              <a:gd name="connsiteX1" fmla="*/ 6674921 w 6737195"/>
              <a:gd name="connsiteY1" fmla="*/ 180337 h 5085012"/>
              <a:gd name="connsiteX2" fmla="*/ 6737195 w 6737195"/>
              <a:gd name="connsiteY2" fmla="*/ 4976846 h 5085012"/>
              <a:gd name="connsiteX3" fmla="*/ 59029 w 6737195"/>
              <a:gd name="connsiteY3" fmla="*/ 5085012 h 5085012"/>
              <a:gd name="connsiteX4" fmla="*/ 0 w 6737195"/>
              <a:gd name="connsiteY4" fmla="*/ 0 h 5085012"/>
              <a:gd name="connsiteX0" fmla="*/ 0 w 6737195"/>
              <a:gd name="connsiteY0" fmla="*/ 0 h 5092854"/>
              <a:gd name="connsiteX1" fmla="*/ 6674921 w 6737195"/>
              <a:gd name="connsiteY1" fmla="*/ 180337 h 5092854"/>
              <a:gd name="connsiteX2" fmla="*/ 6737195 w 6737195"/>
              <a:gd name="connsiteY2" fmla="*/ 4976846 h 5092854"/>
              <a:gd name="connsiteX3" fmla="*/ 167038 w 6737195"/>
              <a:gd name="connsiteY3" fmla="*/ 5092854 h 5092854"/>
              <a:gd name="connsiteX4" fmla="*/ 0 w 6737195"/>
              <a:gd name="connsiteY4" fmla="*/ 0 h 5092854"/>
              <a:gd name="connsiteX0" fmla="*/ 0 w 6737195"/>
              <a:gd name="connsiteY0" fmla="*/ 0 h 5092854"/>
              <a:gd name="connsiteX1" fmla="*/ 6674921 w 6737195"/>
              <a:gd name="connsiteY1" fmla="*/ 180337 h 5092854"/>
              <a:gd name="connsiteX2" fmla="*/ 6737195 w 6737195"/>
              <a:gd name="connsiteY2" fmla="*/ 4882749 h 5092854"/>
              <a:gd name="connsiteX3" fmla="*/ 167038 w 6737195"/>
              <a:gd name="connsiteY3" fmla="*/ 5092854 h 5092854"/>
              <a:gd name="connsiteX4" fmla="*/ 0 w 6737195"/>
              <a:gd name="connsiteY4" fmla="*/ 0 h 50928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37195" h="5092854">
                <a:moveTo>
                  <a:pt x="0" y="0"/>
                </a:moveTo>
                <a:lnTo>
                  <a:pt x="6674921" y="180337"/>
                </a:lnTo>
                <a:lnTo>
                  <a:pt x="6737195" y="4882749"/>
                </a:lnTo>
                <a:lnTo>
                  <a:pt x="167038" y="5092854"/>
                </a:lnTo>
                <a:lnTo>
                  <a:pt x="0" y="0"/>
                </a:lnTo>
                <a:close/>
              </a:path>
            </a:pathLst>
          </a:custGeom>
          <a:solidFill>
            <a:schemeClr val="accent2">
              <a:lumMod val="90000"/>
            </a:schemeClr>
          </a:solidFill>
          <a:ln w="19050">
            <a:solidFill>
              <a:schemeClr val="accent6"/>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350" dirty="0">
              <a:solidFill>
                <a:srgbClr val="FFFFFF"/>
              </a:solidFill>
              <a:latin typeface="Open Sans"/>
            </a:endParaRPr>
          </a:p>
        </p:txBody>
      </p:sp>
      <p:sp>
        <p:nvSpPr>
          <p:cNvPr id="36" name="Rectangle 35">
            <a:extLst>
              <a:ext uri="{FF2B5EF4-FFF2-40B4-BE49-F238E27FC236}">
                <a16:creationId xmlns:a16="http://schemas.microsoft.com/office/drawing/2014/main" id="{49C6C038-E211-E221-5C23-F4FBF40DB64C}"/>
              </a:ext>
            </a:extLst>
          </p:cNvPr>
          <p:cNvSpPr/>
          <p:nvPr/>
        </p:nvSpPr>
        <p:spPr>
          <a:xfrm>
            <a:off x="5024562" y="930909"/>
            <a:ext cx="2065625" cy="4979206"/>
          </a:xfrm>
          <a:prstGeom prst="rect">
            <a:avLst/>
          </a:prstGeom>
          <a:solidFill>
            <a:schemeClr val="accent5">
              <a:lumMod val="20000"/>
              <a:lumOff val="80000"/>
            </a:schemeClr>
          </a:solidFill>
          <a:ln>
            <a:solidFill>
              <a:srgbClr val="4287D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indent="-176213" defTabSz="914400">
              <a:lnSpc>
                <a:spcPct val="95000"/>
              </a:lnSpc>
              <a:spcBef>
                <a:spcPts val="600"/>
              </a:spcBef>
              <a:buClr>
                <a:srgbClr val="1A777C"/>
              </a:buClr>
              <a:buFont typeface="Wingdings" panose="05000000000000000000" pitchFamily="2" charset="2"/>
              <a:buChar char="²"/>
            </a:pPr>
            <a:r>
              <a:rPr lang="en-US" sz="1400" dirty="0">
                <a:solidFill>
                  <a:srgbClr val="3AB4B1">
                    <a:lumMod val="75000"/>
                  </a:srgbClr>
                </a:solidFill>
                <a:latin typeface="Open Sans"/>
              </a:rPr>
              <a:t>CALBO submits letter requesting reduction in number of forms</a:t>
            </a:r>
          </a:p>
          <a:p>
            <a:pPr marL="176213" indent="-176213" defTabSz="914400">
              <a:lnSpc>
                <a:spcPct val="95000"/>
              </a:lnSpc>
              <a:spcBef>
                <a:spcPts val="600"/>
              </a:spcBef>
              <a:buClr>
                <a:srgbClr val="1A777C"/>
              </a:buClr>
              <a:buFont typeface="Wingdings" panose="05000000000000000000" pitchFamily="2" charset="2"/>
              <a:buChar char="²"/>
            </a:pPr>
            <a:endParaRPr lang="en-US" sz="1400" dirty="0">
              <a:solidFill>
                <a:srgbClr val="3AB4B1">
                  <a:lumMod val="75000"/>
                </a:srgbClr>
              </a:solidFill>
              <a:latin typeface="Open Sans"/>
            </a:endParaRPr>
          </a:p>
          <a:p>
            <a:pPr marL="176213" indent="-176213" defTabSz="914400">
              <a:lnSpc>
                <a:spcPct val="95000"/>
              </a:lnSpc>
              <a:spcBef>
                <a:spcPts val="600"/>
              </a:spcBef>
              <a:buClr>
                <a:srgbClr val="1A777C"/>
              </a:buClr>
              <a:buFont typeface="Wingdings" panose="05000000000000000000" pitchFamily="2" charset="2"/>
              <a:buChar char="²"/>
            </a:pPr>
            <a:r>
              <a:rPr lang="en-US" sz="1400" dirty="0">
                <a:solidFill>
                  <a:srgbClr val="3AB4B1">
                    <a:lumMod val="75000"/>
                  </a:srgbClr>
                </a:solidFill>
                <a:latin typeface="Open Sans"/>
              </a:rPr>
              <a:t>PG&amp;E and CEC partner to develop dynamic forms (using Adobe </a:t>
            </a:r>
            <a:r>
              <a:rPr lang="en-US" sz="1400" dirty="0" err="1">
                <a:solidFill>
                  <a:srgbClr val="3AB4B1">
                    <a:lumMod val="75000"/>
                  </a:srgbClr>
                </a:solidFill>
                <a:latin typeface="Open Sans"/>
              </a:rPr>
              <a:t>Livecycle</a:t>
            </a:r>
            <a:r>
              <a:rPr lang="en-US" sz="1400" dirty="0">
                <a:solidFill>
                  <a:srgbClr val="3AB4B1">
                    <a:lumMod val="75000"/>
                  </a:srgbClr>
                </a:solidFill>
                <a:latin typeface="Open Sans"/>
              </a:rPr>
              <a:t>) and </a:t>
            </a:r>
            <a:r>
              <a:rPr lang="en-US" sz="1400" dirty="0" err="1">
                <a:solidFill>
                  <a:srgbClr val="3AB4B1">
                    <a:lumMod val="75000"/>
                  </a:srgbClr>
                </a:solidFill>
                <a:latin typeface="Open Sans"/>
              </a:rPr>
              <a:t>nonres</a:t>
            </a:r>
            <a:r>
              <a:rPr lang="en-US" sz="1400" dirty="0">
                <a:solidFill>
                  <a:srgbClr val="3AB4B1">
                    <a:lumMod val="75000"/>
                  </a:srgbClr>
                </a:solidFill>
                <a:latin typeface="Open Sans"/>
              </a:rPr>
              <a:t> schemas</a:t>
            </a:r>
          </a:p>
          <a:p>
            <a:pPr marL="176213" indent="-176213" defTabSz="914400">
              <a:lnSpc>
                <a:spcPct val="95000"/>
              </a:lnSpc>
              <a:spcBef>
                <a:spcPts val="600"/>
              </a:spcBef>
              <a:buClr>
                <a:srgbClr val="1A777C"/>
              </a:buClr>
              <a:buFont typeface="Wingdings" panose="05000000000000000000" pitchFamily="2" charset="2"/>
              <a:buChar char="²"/>
            </a:pPr>
            <a:endParaRPr lang="en-US" sz="1400" dirty="0">
              <a:solidFill>
                <a:srgbClr val="3AB4B1">
                  <a:lumMod val="75000"/>
                </a:srgbClr>
              </a:solidFill>
              <a:latin typeface="Open Sans"/>
            </a:endParaRPr>
          </a:p>
          <a:p>
            <a:pPr marL="176213" indent="-176213" defTabSz="914400">
              <a:lnSpc>
                <a:spcPct val="95000"/>
              </a:lnSpc>
              <a:spcBef>
                <a:spcPts val="600"/>
              </a:spcBef>
              <a:buClr>
                <a:srgbClr val="1A777C"/>
              </a:buClr>
              <a:buFont typeface="Wingdings" panose="05000000000000000000" pitchFamily="2" charset="2"/>
              <a:buChar char="²"/>
            </a:pPr>
            <a:r>
              <a:rPr lang="en-US" sz="1400" dirty="0">
                <a:solidFill>
                  <a:srgbClr val="3AB4B1">
                    <a:lumMod val="75000"/>
                  </a:srgbClr>
                </a:solidFill>
                <a:latin typeface="Open Sans"/>
              </a:rPr>
              <a:t>VCA launches with </a:t>
            </a:r>
            <a:r>
              <a:rPr lang="en-US" sz="1400" dirty="0" err="1">
                <a:solidFill>
                  <a:srgbClr val="3AB4B1">
                    <a:lumMod val="75000"/>
                  </a:srgbClr>
                </a:solidFill>
                <a:latin typeface="Open Sans"/>
              </a:rPr>
              <a:t>nonres</a:t>
            </a:r>
            <a:r>
              <a:rPr lang="en-US" sz="1400" dirty="0">
                <a:solidFill>
                  <a:srgbClr val="3AB4B1">
                    <a:lumMod val="75000"/>
                  </a:srgbClr>
                </a:solidFill>
                <a:latin typeface="Open Sans"/>
              </a:rPr>
              <a:t> lighting certificate of compliance</a:t>
            </a:r>
          </a:p>
        </p:txBody>
      </p:sp>
      <p:sp>
        <p:nvSpPr>
          <p:cNvPr id="37" name="Rectangle 36">
            <a:extLst>
              <a:ext uri="{FF2B5EF4-FFF2-40B4-BE49-F238E27FC236}">
                <a16:creationId xmlns:a16="http://schemas.microsoft.com/office/drawing/2014/main" id="{020CA26B-966C-9429-BC65-96BE95D91730}"/>
              </a:ext>
            </a:extLst>
          </p:cNvPr>
          <p:cNvSpPr/>
          <p:nvPr/>
        </p:nvSpPr>
        <p:spPr>
          <a:xfrm>
            <a:off x="1060495" y="1727428"/>
            <a:ext cx="1708770" cy="3210332"/>
          </a:xfrm>
          <a:prstGeom prst="rect">
            <a:avLst/>
          </a:prstGeom>
          <a:solidFill>
            <a:schemeClr val="accent5">
              <a:lumMod val="20000"/>
              <a:lumOff val="80000"/>
            </a:schemeClr>
          </a:solidFill>
          <a:ln>
            <a:solidFill>
              <a:srgbClr val="4287D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indent="-176213" defTabSz="914400">
              <a:lnSpc>
                <a:spcPct val="95000"/>
              </a:lnSpc>
              <a:spcBef>
                <a:spcPts val="600"/>
              </a:spcBef>
              <a:buClr>
                <a:srgbClr val="1A777C"/>
              </a:buClr>
              <a:buFont typeface="Wingdings" panose="05000000000000000000" pitchFamily="2" charset="2"/>
              <a:buChar char="²"/>
            </a:pPr>
            <a:r>
              <a:rPr lang="en-US" sz="1400" dirty="0">
                <a:solidFill>
                  <a:srgbClr val="3AB4B1">
                    <a:lumMod val="75000"/>
                  </a:srgbClr>
                </a:solidFill>
                <a:latin typeface="Open Sans"/>
              </a:rPr>
              <a:t>Needs assessments and Advisory Group signaled “Turbo Tax it!”</a:t>
            </a:r>
          </a:p>
        </p:txBody>
      </p:sp>
      <p:sp>
        <p:nvSpPr>
          <p:cNvPr id="38" name="Rectangle 37">
            <a:extLst>
              <a:ext uri="{FF2B5EF4-FFF2-40B4-BE49-F238E27FC236}">
                <a16:creationId xmlns:a16="http://schemas.microsoft.com/office/drawing/2014/main" id="{A2C001D2-5AA9-3B87-EAE4-E51D7BB102F9}"/>
              </a:ext>
            </a:extLst>
          </p:cNvPr>
          <p:cNvSpPr/>
          <p:nvPr/>
        </p:nvSpPr>
        <p:spPr>
          <a:xfrm>
            <a:off x="7203884" y="781007"/>
            <a:ext cx="2238202" cy="5129109"/>
          </a:xfrm>
          <a:prstGeom prst="rect">
            <a:avLst/>
          </a:prstGeom>
          <a:solidFill>
            <a:schemeClr val="accent5">
              <a:lumMod val="20000"/>
              <a:lumOff val="80000"/>
            </a:schemeClr>
          </a:solidFill>
          <a:ln>
            <a:solidFill>
              <a:srgbClr val="4287D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indent="-176213" defTabSz="914400">
              <a:lnSpc>
                <a:spcPct val="95000"/>
              </a:lnSpc>
              <a:spcBef>
                <a:spcPts val="600"/>
              </a:spcBef>
              <a:buClr>
                <a:srgbClr val="1A777C"/>
              </a:buClr>
              <a:buFont typeface="Wingdings" panose="05000000000000000000" pitchFamily="2" charset="2"/>
              <a:buChar char="²"/>
            </a:pPr>
            <a:endParaRPr lang="en-US" sz="1400" dirty="0">
              <a:solidFill>
                <a:srgbClr val="3AB4B1">
                  <a:lumMod val="75000"/>
                </a:srgbClr>
              </a:solidFill>
              <a:latin typeface="Open Sans"/>
            </a:endParaRPr>
          </a:p>
          <a:p>
            <a:pPr marL="176213" indent="-176213" defTabSz="914400">
              <a:lnSpc>
                <a:spcPct val="95000"/>
              </a:lnSpc>
              <a:spcBef>
                <a:spcPts val="600"/>
              </a:spcBef>
              <a:buClr>
                <a:srgbClr val="1A777C"/>
              </a:buClr>
              <a:buFont typeface="Wingdings" panose="05000000000000000000" pitchFamily="2" charset="2"/>
              <a:buChar char="²"/>
            </a:pPr>
            <a:endParaRPr lang="en-US" sz="1400" dirty="0">
              <a:solidFill>
                <a:srgbClr val="3AB4B1">
                  <a:lumMod val="75000"/>
                </a:srgbClr>
              </a:solidFill>
              <a:latin typeface="Open Sans"/>
            </a:endParaRPr>
          </a:p>
          <a:p>
            <a:pPr marL="176213" indent="-176213" defTabSz="914400">
              <a:lnSpc>
                <a:spcPct val="95000"/>
              </a:lnSpc>
              <a:spcBef>
                <a:spcPts val="600"/>
              </a:spcBef>
              <a:buClr>
                <a:srgbClr val="1A777C"/>
              </a:buClr>
              <a:buFont typeface="Wingdings" panose="05000000000000000000" pitchFamily="2" charset="2"/>
              <a:buChar char="²"/>
            </a:pPr>
            <a:r>
              <a:rPr lang="en-US" sz="1400" dirty="0">
                <a:solidFill>
                  <a:srgbClr val="3AB4B1">
                    <a:lumMod val="75000"/>
                  </a:srgbClr>
                </a:solidFill>
                <a:latin typeface="Open Sans"/>
              </a:rPr>
              <a:t>Paper-based forms no longer exist</a:t>
            </a:r>
          </a:p>
          <a:p>
            <a:pPr marL="176213" indent="-176213" defTabSz="914400">
              <a:lnSpc>
                <a:spcPct val="95000"/>
              </a:lnSpc>
              <a:spcBef>
                <a:spcPts val="600"/>
              </a:spcBef>
              <a:buClr>
                <a:srgbClr val="1A777C"/>
              </a:buClr>
              <a:buFont typeface="Wingdings" panose="05000000000000000000" pitchFamily="2" charset="2"/>
              <a:buChar char="²"/>
            </a:pPr>
            <a:endParaRPr lang="en-US" sz="1400" dirty="0">
              <a:solidFill>
                <a:srgbClr val="3AB4B1">
                  <a:lumMod val="75000"/>
                </a:srgbClr>
              </a:solidFill>
              <a:latin typeface="Open Sans"/>
            </a:endParaRPr>
          </a:p>
          <a:p>
            <a:pPr marL="176213" indent="-176213" defTabSz="914400">
              <a:lnSpc>
                <a:spcPct val="95000"/>
              </a:lnSpc>
              <a:spcBef>
                <a:spcPts val="600"/>
              </a:spcBef>
              <a:buClr>
                <a:srgbClr val="1A777C"/>
              </a:buClr>
              <a:buFont typeface="Wingdings" panose="05000000000000000000" pitchFamily="2" charset="2"/>
              <a:buChar char="²"/>
            </a:pPr>
            <a:r>
              <a:rPr lang="en-US" sz="1400" dirty="0">
                <a:solidFill>
                  <a:srgbClr val="3AB4B1">
                    <a:lumMod val="75000"/>
                  </a:srgbClr>
                </a:solidFill>
                <a:latin typeface="Open Sans"/>
              </a:rPr>
              <a:t>VCA contains all 10 </a:t>
            </a:r>
            <a:r>
              <a:rPr lang="en-US" sz="1400" dirty="0" err="1">
                <a:solidFill>
                  <a:srgbClr val="3AB4B1">
                    <a:lumMod val="75000"/>
                  </a:srgbClr>
                </a:solidFill>
                <a:latin typeface="Open Sans"/>
              </a:rPr>
              <a:t>Nonres</a:t>
            </a:r>
            <a:r>
              <a:rPr lang="en-US" sz="1400" dirty="0">
                <a:solidFill>
                  <a:srgbClr val="3AB4B1">
                    <a:lumMod val="75000"/>
                  </a:srgbClr>
                </a:solidFill>
                <a:latin typeface="Open Sans"/>
              </a:rPr>
              <a:t> Certificates of Compliance</a:t>
            </a:r>
          </a:p>
          <a:p>
            <a:pPr marL="176213" indent="-176213" defTabSz="914400">
              <a:lnSpc>
                <a:spcPct val="95000"/>
              </a:lnSpc>
              <a:spcBef>
                <a:spcPts val="600"/>
              </a:spcBef>
              <a:buClr>
                <a:srgbClr val="1A777C"/>
              </a:buClr>
              <a:buFont typeface="Wingdings" panose="05000000000000000000" pitchFamily="2" charset="2"/>
              <a:buChar char="²"/>
            </a:pPr>
            <a:endParaRPr lang="en-US" sz="1400" dirty="0">
              <a:solidFill>
                <a:srgbClr val="3AB4B1">
                  <a:lumMod val="75000"/>
                </a:srgbClr>
              </a:solidFill>
              <a:latin typeface="Open Sans"/>
            </a:endParaRPr>
          </a:p>
          <a:p>
            <a:pPr marL="176213" indent="-176213" defTabSz="914400">
              <a:lnSpc>
                <a:spcPct val="95000"/>
              </a:lnSpc>
              <a:spcBef>
                <a:spcPts val="600"/>
              </a:spcBef>
              <a:buClr>
                <a:srgbClr val="1A777C"/>
              </a:buClr>
              <a:buFont typeface="Wingdings" panose="05000000000000000000" pitchFamily="2" charset="2"/>
              <a:buChar char="²"/>
            </a:pPr>
            <a:r>
              <a:rPr lang="en-US" sz="1400" dirty="0">
                <a:solidFill>
                  <a:srgbClr val="3AB4B1">
                    <a:lumMod val="75000"/>
                  </a:srgbClr>
                </a:solidFill>
                <a:latin typeface="Open Sans"/>
              </a:rPr>
              <a:t>Contractors (and others) are learning to use the VCA in Energy Code Ace classes</a:t>
            </a:r>
          </a:p>
          <a:p>
            <a:pPr marL="176213" indent="-176213" defTabSz="914400">
              <a:lnSpc>
                <a:spcPct val="95000"/>
              </a:lnSpc>
              <a:spcBef>
                <a:spcPts val="600"/>
              </a:spcBef>
              <a:buClr>
                <a:srgbClr val="1A777C"/>
              </a:buClr>
              <a:buFont typeface="Wingdings" panose="05000000000000000000" pitchFamily="2" charset="2"/>
              <a:buChar char="²"/>
            </a:pPr>
            <a:endParaRPr lang="en-US" sz="1400" dirty="0">
              <a:solidFill>
                <a:srgbClr val="3AB4B1">
                  <a:lumMod val="75000"/>
                </a:srgbClr>
              </a:solidFill>
              <a:latin typeface="Open Sans"/>
            </a:endParaRPr>
          </a:p>
          <a:p>
            <a:pPr marL="176213" indent="-176213" defTabSz="914400">
              <a:lnSpc>
                <a:spcPct val="95000"/>
              </a:lnSpc>
              <a:spcBef>
                <a:spcPts val="600"/>
              </a:spcBef>
              <a:buClr>
                <a:srgbClr val="1A777C"/>
              </a:buClr>
              <a:buFont typeface="Wingdings" panose="05000000000000000000" pitchFamily="2" charset="2"/>
              <a:buChar char="²"/>
            </a:pPr>
            <a:r>
              <a:rPr lang="en-US" sz="1400" dirty="0">
                <a:solidFill>
                  <a:srgbClr val="3AB4B1">
                    <a:lumMod val="75000"/>
                  </a:srgbClr>
                </a:solidFill>
                <a:latin typeface="Open Sans"/>
              </a:rPr>
              <a:t>VCA will include </a:t>
            </a:r>
            <a:r>
              <a:rPr lang="en-US" sz="1400" dirty="0" err="1">
                <a:solidFill>
                  <a:srgbClr val="3AB4B1">
                    <a:lumMod val="75000"/>
                  </a:srgbClr>
                </a:solidFill>
                <a:latin typeface="Open Sans"/>
              </a:rPr>
              <a:t>Nonres</a:t>
            </a:r>
            <a:r>
              <a:rPr lang="en-US" sz="1400" dirty="0">
                <a:solidFill>
                  <a:srgbClr val="3AB4B1">
                    <a:lumMod val="75000"/>
                  </a:srgbClr>
                </a:solidFill>
                <a:latin typeface="Open Sans"/>
              </a:rPr>
              <a:t> Certificates of Installation soon</a:t>
            </a:r>
          </a:p>
          <a:p>
            <a:pPr marL="176213" indent="-176213" defTabSz="914400">
              <a:lnSpc>
                <a:spcPct val="95000"/>
              </a:lnSpc>
              <a:spcBef>
                <a:spcPts val="600"/>
              </a:spcBef>
              <a:buClr>
                <a:srgbClr val="1A777C"/>
              </a:buClr>
              <a:buFont typeface="Wingdings" panose="05000000000000000000" pitchFamily="2" charset="2"/>
              <a:buChar char="²"/>
            </a:pPr>
            <a:endParaRPr lang="en-US" sz="1600" dirty="0">
              <a:solidFill>
                <a:srgbClr val="3AB4B1">
                  <a:lumMod val="75000"/>
                </a:srgbClr>
              </a:solidFill>
              <a:latin typeface="Open Sans"/>
            </a:endParaRPr>
          </a:p>
          <a:p>
            <a:pPr defTabSz="914400">
              <a:lnSpc>
                <a:spcPct val="95000"/>
              </a:lnSpc>
              <a:spcBef>
                <a:spcPts val="600"/>
              </a:spcBef>
              <a:buClr>
                <a:srgbClr val="1A777C"/>
              </a:buClr>
            </a:pPr>
            <a:endParaRPr lang="en-US" sz="1600" dirty="0">
              <a:solidFill>
                <a:srgbClr val="3AB4B1">
                  <a:lumMod val="75000"/>
                </a:srgbClr>
              </a:solidFill>
              <a:latin typeface="Open Sans"/>
            </a:endParaRPr>
          </a:p>
        </p:txBody>
      </p:sp>
      <p:sp>
        <p:nvSpPr>
          <p:cNvPr id="39" name="Freeform: Shape 38">
            <a:extLst>
              <a:ext uri="{FF2B5EF4-FFF2-40B4-BE49-F238E27FC236}">
                <a16:creationId xmlns:a16="http://schemas.microsoft.com/office/drawing/2014/main" id="{CC0F4498-1C21-1E55-23A8-556B893601DD}"/>
              </a:ext>
            </a:extLst>
          </p:cNvPr>
          <p:cNvSpPr/>
          <p:nvPr/>
        </p:nvSpPr>
        <p:spPr bwMode="gray">
          <a:xfrm>
            <a:off x="9567844" y="681737"/>
            <a:ext cx="2012140" cy="5044693"/>
          </a:xfrm>
          <a:custGeom>
            <a:avLst/>
            <a:gdLst>
              <a:gd name="connsiteX0" fmla="*/ 0 w 6677025"/>
              <a:gd name="connsiteY0" fmla="*/ 66675 h 5372100"/>
              <a:gd name="connsiteX1" fmla="*/ 6353175 w 6677025"/>
              <a:gd name="connsiteY1" fmla="*/ 0 h 5372100"/>
              <a:gd name="connsiteX2" fmla="*/ 6677025 w 6677025"/>
              <a:gd name="connsiteY2" fmla="*/ 5105400 h 5372100"/>
              <a:gd name="connsiteX3" fmla="*/ 133350 w 6677025"/>
              <a:gd name="connsiteY3" fmla="*/ 5372100 h 5372100"/>
              <a:gd name="connsiteX4" fmla="*/ 0 w 6677025"/>
              <a:gd name="connsiteY4" fmla="*/ 66675 h 5372100"/>
              <a:gd name="connsiteX0" fmla="*/ 0 w 6677025"/>
              <a:gd name="connsiteY0" fmla="*/ 66675 h 5372100"/>
              <a:gd name="connsiteX1" fmla="*/ 6353175 w 6677025"/>
              <a:gd name="connsiteY1" fmla="*/ 0 h 5372100"/>
              <a:gd name="connsiteX2" fmla="*/ 6677025 w 6677025"/>
              <a:gd name="connsiteY2" fmla="*/ 5105400 h 5372100"/>
              <a:gd name="connsiteX3" fmla="*/ 23242 w 6677025"/>
              <a:gd name="connsiteY3" fmla="*/ 5372100 h 5372100"/>
              <a:gd name="connsiteX4" fmla="*/ 0 w 6677025"/>
              <a:gd name="connsiteY4" fmla="*/ 66675 h 5372100"/>
              <a:gd name="connsiteX0" fmla="*/ 0 w 6878889"/>
              <a:gd name="connsiteY0" fmla="*/ 85725 h 5372100"/>
              <a:gd name="connsiteX1" fmla="*/ 6555039 w 6878889"/>
              <a:gd name="connsiteY1" fmla="*/ 0 h 5372100"/>
              <a:gd name="connsiteX2" fmla="*/ 6878889 w 6878889"/>
              <a:gd name="connsiteY2" fmla="*/ 5105400 h 5372100"/>
              <a:gd name="connsiteX3" fmla="*/ 225106 w 6878889"/>
              <a:gd name="connsiteY3" fmla="*/ 5372100 h 5372100"/>
              <a:gd name="connsiteX4" fmla="*/ 0 w 6878889"/>
              <a:gd name="connsiteY4" fmla="*/ 85725 h 5372100"/>
              <a:gd name="connsiteX0" fmla="*/ 0 w 6878889"/>
              <a:gd name="connsiteY0" fmla="*/ 95250 h 5381625"/>
              <a:gd name="connsiteX1" fmla="*/ 6600918 w 6878889"/>
              <a:gd name="connsiteY1" fmla="*/ 0 h 5381625"/>
              <a:gd name="connsiteX2" fmla="*/ 6878889 w 6878889"/>
              <a:gd name="connsiteY2" fmla="*/ 5114925 h 5381625"/>
              <a:gd name="connsiteX3" fmla="*/ 225106 w 6878889"/>
              <a:gd name="connsiteY3" fmla="*/ 5381625 h 5381625"/>
              <a:gd name="connsiteX4" fmla="*/ 0 w 6878889"/>
              <a:gd name="connsiteY4" fmla="*/ 95250 h 5381625"/>
              <a:gd name="connsiteX0" fmla="*/ 0 w 6878889"/>
              <a:gd name="connsiteY0" fmla="*/ 104996 h 5391371"/>
              <a:gd name="connsiteX1" fmla="*/ 6872758 w 6878889"/>
              <a:gd name="connsiteY1" fmla="*/ 0 h 5391371"/>
              <a:gd name="connsiteX2" fmla="*/ 6878889 w 6878889"/>
              <a:gd name="connsiteY2" fmla="*/ 5124671 h 5391371"/>
              <a:gd name="connsiteX3" fmla="*/ 225106 w 6878889"/>
              <a:gd name="connsiteY3" fmla="*/ 5391371 h 5391371"/>
              <a:gd name="connsiteX4" fmla="*/ 0 w 6878889"/>
              <a:gd name="connsiteY4" fmla="*/ 104996 h 5391371"/>
              <a:gd name="connsiteX0" fmla="*/ 0 w 6872777"/>
              <a:gd name="connsiteY0" fmla="*/ 104996 h 5391371"/>
              <a:gd name="connsiteX1" fmla="*/ 6872758 w 6872777"/>
              <a:gd name="connsiteY1" fmla="*/ 0 h 5391371"/>
              <a:gd name="connsiteX2" fmla="*/ 6721046 w 6872777"/>
              <a:gd name="connsiteY2" fmla="*/ 5251366 h 5391371"/>
              <a:gd name="connsiteX3" fmla="*/ 225106 w 6872777"/>
              <a:gd name="connsiteY3" fmla="*/ 5391371 h 5391371"/>
              <a:gd name="connsiteX4" fmla="*/ 0 w 6872777"/>
              <a:gd name="connsiteY4" fmla="*/ 104996 h 5391371"/>
              <a:gd name="connsiteX0" fmla="*/ 0 w 6846470"/>
              <a:gd name="connsiteY0" fmla="*/ 182961 h 5391371"/>
              <a:gd name="connsiteX1" fmla="*/ 6846451 w 6846470"/>
              <a:gd name="connsiteY1" fmla="*/ 0 h 5391371"/>
              <a:gd name="connsiteX2" fmla="*/ 6694739 w 6846470"/>
              <a:gd name="connsiteY2" fmla="*/ 5251366 h 5391371"/>
              <a:gd name="connsiteX3" fmla="*/ 198799 w 6846470"/>
              <a:gd name="connsiteY3" fmla="*/ 5391371 h 5391371"/>
              <a:gd name="connsiteX4" fmla="*/ 0 w 6846470"/>
              <a:gd name="connsiteY4" fmla="*/ 182961 h 5391371"/>
              <a:gd name="connsiteX0" fmla="*/ 0 w 6872777"/>
              <a:gd name="connsiteY0" fmla="*/ 397365 h 5391371"/>
              <a:gd name="connsiteX1" fmla="*/ 6872758 w 6872777"/>
              <a:gd name="connsiteY1" fmla="*/ 0 h 5391371"/>
              <a:gd name="connsiteX2" fmla="*/ 6721046 w 6872777"/>
              <a:gd name="connsiteY2" fmla="*/ 5251366 h 5391371"/>
              <a:gd name="connsiteX3" fmla="*/ 225106 w 6872777"/>
              <a:gd name="connsiteY3" fmla="*/ 5391371 h 5391371"/>
              <a:gd name="connsiteX4" fmla="*/ 0 w 6872777"/>
              <a:gd name="connsiteY4" fmla="*/ 397365 h 5391371"/>
              <a:gd name="connsiteX0" fmla="*/ 0 w 6907850"/>
              <a:gd name="connsiteY0" fmla="*/ 221944 h 5215950"/>
              <a:gd name="connsiteX1" fmla="*/ 6907834 w 6907850"/>
              <a:gd name="connsiteY1" fmla="*/ 0 h 5215950"/>
              <a:gd name="connsiteX2" fmla="*/ 6721046 w 6907850"/>
              <a:gd name="connsiteY2" fmla="*/ 5075945 h 5215950"/>
              <a:gd name="connsiteX3" fmla="*/ 225106 w 6907850"/>
              <a:gd name="connsiteY3" fmla="*/ 5215950 h 5215950"/>
              <a:gd name="connsiteX4" fmla="*/ 0 w 6907850"/>
              <a:gd name="connsiteY4" fmla="*/ 221944 h 5215950"/>
              <a:gd name="connsiteX0" fmla="*/ 0 w 6925388"/>
              <a:gd name="connsiteY0" fmla="*/ 83890 h 5215950"/>
              <a:gd name="connsiteX1" fmla="*/ 6925372 w 6925388"/>
              <a:gd name="connsiteY1" fmla="*/ 0 h 5215950"/>
              <a:gd name="connsiteX2" fmla="*/ 6738584 w 6925388"/>
              <a:gd name="connsiteY2" fmla="*/ 5075945 h 5215950"/>
              <a:gd name="connsiteX3" fmla="*/ 242644 w 6925388"/>
              <a:gd name="connsiteY3" fmla="*/ 5215950 h 5215950"/>
              <a:gd name="connsiteX4" fmla="*/ 0 w 6925388"/>
              <a:gd name="connsiteY4" fmla="*/ 83890 h 5215950"/>
              <a:gd name="connsiteX0" fmla="*/ 0 w 6934156"/>
              <a:gd name="connsiteY0" fmla="*/ 11172 h 5143232"/>
              <a:gd name="connsiteX1" fmla="*/ 6934141 w 6934156"/>
              <a:gd name="connsiteY1" fmla="*/ 183667 h 5143232"/>
              <a:gd name="connsiteX2" fmla="*/ 6738584 w 6934156"/>
              <a:gd name="connsiteY2" fmla="*/ 5003227 h 5143232"/>
              <a:gd name="connsiteX3" fmla="*/ 242644 w 6934156"/>
              <a:gd name="connsiteY3" fmla="*/ 5143232 h 5143232"/>
              <a:gd name="connsiteX4" fmla="*/ 0 w 6934156"/>
              <a:gd name="connsiteY4" fmla="*/ 11172 h 5143232"/>
              <a:gd name="connsiteX0" fmla="*/ 0 w 6934162"/>
              <a:gd name="connsiteY0" fmla="*/ 11172 h 5143232"/>
              <a:gd name="connsiteX1" fmla="*/ 6934141 w 6934162"/>
              <a:gd name="connsiteY1" fmla="*/ 183667 h 5143232"/>
              <a:gd name="connsiteX2" fmla="*/ 6791199 w 6934162"/>
              <a:gd name="connsiteY2" fmla="*/ 5082115 h 5143232"/>
              <a:gd name="connsiteX3" fmla="*/ 242644 w 6934162"/>
              <a:gd name="connsiteY3" fmla="*/ 5143232 h 5143232"/>
              <a:gd name="connsiteX4" fmla="*/ 0 w 6934162"/>
              <a:gd name="connsiteY4" fmla="*/ 11172 h 5143232"/>
              <a:gd name="connsiteX0" fmla="*/ 0 w 6934141"/>
              <a:gd name="connsiteY0" fmla="*/ 11172 h 5143232"/>
              <a:gd name="connsiteX1" fmla="*/ 6934141 w 6934141"/>
              <a:gd name="connsiteY1" fmla="*/ 183667 h 5143232"/>
              <a:gd name="connsiteX2" fmla="*/ 6791199 w 6934141"/>
              <a:gd name="connsiteY2" fmla="*/ 5082115 h 5143232"/>
              <a:gd name="connsiteX3" fmla="*/ 242644 w 6934141"/>
              <a:gd name="connsiteY3" fmla="*/ 5143232 h 5143232"/>
              <a:gd name="connsiteX4" fmla="*/ 0 w 6934141"/>
              <a:gd name="connsiteY4" fmla="*/ 11172 h 5143232"/>
              <a:gd name="connsiteX0" fmla="*/ 0 w 6934141"/>
              <a:gd name="connsiteY0" fmla="*/ 0 h 5132060"/>
              <a:gd name="connsiteX1" fmla="*/ 6934141 w 6934141"/>
              <a:gd name="connsiteY1" fmla="*/ 172495 h 5132060"/>
              <a:gd name="connsiteX2" fmla="*/ 6791199 w 6934141"/>
              <a:gd name="connsiteY2" fmla="*/ 5070943 h 5132060"/>
              <a:gd name="connsiteX3" fmla="*/ 242644 w 6934141"/>
              <a:gd name="connsiteY3" fmla="*/ 5132060 h 5132060"/>
              <a:gd name="connsiteX4" fmla="*/ 0 w 6934141"/>
              <a:gd name="connsiteY4" fmla="*/ 0 h 5132060"/>
              <a:gd name="connsiteX0" fmla="*/ 0 w 6880137"/>
              <a:gd name="connsiteY0" fmla="*/ 0 h 5132060"/>
              <a:gd name="connsiteX1" fmla="*/ 6880137 w 6880137"/>
              <a:gd name="connsiteY1" fmla="*/ 172495 h 5132060"/>
              <a:gd name="connsiteX2" fmla="*/ 6737195 w 6880137"/>
              <a:gd name="connsiteY2" fmla="*/ 5070943 h 5132060"/>
              <a:gd name="connsiteX3" fmla="*/ 188640 w 6880137"/>
              <a:gd name="connsiteY3" fmla="*/ 5132060 h 5132060"/>
              <a:gd name="connsiteX4" fmla="*/ 0 w 6880137"/>
              <a:gd name="connsiteY4" fmla="*/ 0 h 5132060"/>
              <a:gd name="connsiteX0" fmla="*/ 0 w 6880137"/>
              <a:gd name="connsiteY0" fmla="*/ 0 h 5077170"/>
              <a:gd name="connsiteX1" fmla="*/ 6880137 w 6880137"/>
              <a:gd name="connsiteY1" fmla="*/ 172495 h 5077170"/>
              <a:gd name="connsiteX2" fmla="*/ 6737195 w 6880137"/>
              <a:gd name="connsiteY2" fmla="*/ 5070943 h 5077170"/>
              <a:gd name="connsiteX3" fmla="*/ 264245 w 6880137"/>
              <a:gd name="connsiteY3" fmla="*/ 5077170 h 5077170"/>
              <a:gd name="connsiteX4" fmla="*/ 0 w 6880137"/>
              <a:gd name="connsiteY4" fmla="*/ 0 h 5077170"/>
              <a:gd name="connsiteX0" fmla="*/ 0 w 6942411"/>
              <a:gd name="connsiteY0" fmla="*/ 0 h 5077170"/>
              <a:gd name="connsiteX1" fmla="*/ 6880137 w 6942411"/>
              <a:gd name="connsiteY1" fmla="*/ 172495 h 5077170"/>
              <a:gd name="connsiteX2" fmla="*/ 6942411 w 6942411"/>
              <a:gd name="connsiteY2" fmla="*/ 4969004 h 5077170"/>
              <a:gd name="connsiteX3" fmla="*/ 264245 w 6942411"/>
              <a:gd name="connsiteY3" fmla="*/ 5077170 h 5077170"/>
              <a:gd name="connsiteX4" fmla="*/ 0 w 6942411"/>
              <a:gd name="connsiteY4" fmla="*/ 0 h 5077170"/>
              <a:gd name="connsiteX0" fmla="*/ 0 w 6737195"/>
              <a:gd name="connsiteY0" fmla="*/ 0 h 5085012"/>
              <a:gd name="connsiteX1" fmla="*/ 6674921 w 6737195"/>
              <a:gd name="connsiteY1" fmla="*/ 180337 h 5085012"/>
              <a:gd name="connsiteX2" fmla="*/ 6737195 w 6737195"/>
              <a:gd name="connsiteY2" fmla="*/ 4976846 h 5085012"/>
              <a:gd name="connsiteX3" fmla="*/ 59029 w 6737195"/>
              <a:gd name="connsiteY3" fmla="*/ 5085012 h 5085012"/>
              <a:gd name="connsiteX4" fmla="*/ 0 w 6737195"/>
              <a:gd name="connsiteY4" fmla="*/ 0 h 5085012"/>
              <a:gd name="connsiteX0" fmla="*/ 0 w 6737195"/>
              <a:gd name="connsiteY0" fmla="*/ 0 h 5092854"/>
              <a:gd name="connsiteX1" fmla="*/ 6674921 w 6737195"/>
              <a:gd name="connsiteY1" fmla="*/ 180337 h 5092854"/>
              <a:gd name="connsiteX2" fmla="*/ 6737195 w 6737195"/>
              <a:gd name="connsiteY2" fmla="*/ 4976846 h 5092854"/>
              <a:gd name="connsiteX3" fmla="*/ 167038 w 6737195"/>
              <a:gd name="connsiteY3" fmla="*/ 5092854 h 5092854"/>
              <a:gd name="connsiteX4" fmla="*/ 0 w 6737195"/>
              <a:gd name="connsiteY4" fmla="*/ 0 h 5092854"/>
              <a:gd name="connsiteX0" fmla="*/ 0 w 6737195"/>
              <a:gd name="connsiteY0" fmla="*/ 0 h 5092854"/>
              <a:gd name="connsiteX1" fmla="*/ 6674921 w 6737195"/>
              <a:gd name="connsiteY1" fmla="*/ 180337 h 5092854"/>
              <a:gd name="connsiteX2" fmla="*/ 6737195 w 6737195"/>
              <a:gd name="connsiteY2" fmla="*/ 4882749 h 5092854"/>
              <a:gd name="connsiteX3" fmla="*/ 167038 w 6737195"/>
              <a:gd name="connsiteY3" fmla="*/ 5092854 h 5092854"/>
              <a:gd name="connsiteX4" fmla="*/ 0 w 6737195"/>
              <a:gd name="connsiteY4" fmla="*/ 0 h 50928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37195" h="5092854">
                <a:moveTo>
                  <a:pt x="0" y="0"/>
                </a:moveTo>
                <a:lnTo>
                  <a:pt x="6674921" y="180337"/>
                </a:lnTo>
                <a:lnTo>
                  <a:pt x="6737195" y="4882749"/>
                </a:lnTo>
                <a:lnTo>
                  <a:pt x="167038" y="5092854"/>
                </a:lnTo>
                <a:lnTo>
                  <a:pt x="0" y="0"/>
                </a:lnTo>
                <a:close/>
              </a:path>
            </a:pathLst>
          </a:custGeom>
          <a:solidFill>
            <a:schemeClr val="accent2">
              <a:lumMod val="90000"/>
            </a:schemeClr>
          </a:solidFill>
          <a:ln w="19050">
            <a:solidFill>
              <a:schemeClr val="accent6"/>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350" dirty="0">
              <a:solidFill>
                <a:srgbClr val="FFFFFF"/>
              </a:solidFill>
              <a:latin typeface="Open Sans"/>
            </a:endParaRPr>
          </a:p>
        </p:txBody>
      </p:sp>
      <p:sp>
        <p:nvSpPr>
          <p:cNvPr id="40" name="Rectangle 39">
            <a:extLst>
              <a:ext uri="{FF2B5EF4-FFF2-40B4-BE49-F238E27FC236}">
                <a16:creationId xmlns:a16="http://schemas.microsoft.com/office/drawing/2014/main" id="{6090C90D-C5B4-D67F-B6DF-111A73145456}"/>
              </a:ext>
            </a:extLst>
          </p:cNvPr>
          <p:cNvSpPr/>
          <p:nvPr/>
        </p:nvSpPr>
        <p:spPr>
          <a:xfrm>
            <a:off x="9693144" y="876061"/>
            <a:ext cx="1860100" cy="4660435"/>
          </a:xfrm>
          <a:prstGeom prst="rect">
            <a:avLst/>
          </a:prstGeom>
          <a:solidFill>
            <a:schemeClr val="accent5">
              <a:lumMod val="20000"/>
              <a:lumOff val="80000"/>
            </a:schemeClr>
          </a:solidFill>
          <a:ln>
            <a:solidFill>
              <a:srgbClr val="4287D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6213" indent="-176213" defTabSz="914400">
              <a:lnSpc>
                <a:spcPct val="95000"/>
              </a:lnSpc>
              <a:spcBef>
                <a:spcPts val="600"/>
              </a:spcBef>
              <a:buClr>
                <a:srgbClr val="1A777C"/>
              </a:buClr>
              <a:buFont typeface="Wingdings" panose="05000000000000000000" pitchFamily="2" charset="2"/>
              <a:buChar char="²"/>
            </a:pPr>
            <a:endParaRPr lang="en-US" sz="1400" dirty="0">
              <a:solidFill>
                <a:srgbClr val="3AB4B1">
                  <a:lumMod val="75000"/>
                </a:srgbClr>
              </a:solidFill>
              <a:latin typeface="Open Sans"/>
            </a:endParaRPr>
          </a:p>
          <a:p>
            <a:pPr marL="176213" indent="-176213" defTabSz="914400">
              <a:lnSpc>
                <a:spcPct val="95000"/>
              </a:lnSpc>
              <a:spcBef>
                <a:spcPts val="600"/>
              </a:spcBef>
              <a:buClr>
                <a:srgbClr val="1A777C"/>
              </a:buClr>
              <a:buFont typeface="Wingdings" panose="05000000000000000000" pitchFamily="2" charset="2"/>
              <a:buChar char="²"/>
            </a:pPr>
            <a:r>
              <a:rPr lang="en-US" sz="1400" dirty="0">
                <a:solidFill>
                  <a:srgbClr val="3AB4B1">
                    <a:lumMod val="75000"/>
                  </a:srgbClr>
                </a:solidFill>
                <a:latin typeface="Open Sans"/>
              </a:rPr>
              <a:t>Industry must use the VCA, Energy Pro or other platform to complete </a:t>
            </a:r>
            <a:r>
              <a:rPr lang="en-US" sz="1400" dirty="0" err="1">
                <a:solidFill>
                  <a:srgbClr val="3AB4B1">
                    <a:lumMod val="75000"/>
                  </a:srgbClr>
                </a:solidFill>
                <a:latin typeface="Open Sans"/>
              </a:rPr>
              <a:t>Nonres</a:t>
            </a:r>
            <a:r>
              <a:rPr lang="en-US" sz="1400" dirty="0">
                <a:solidFill>
                  <a:srgbClr val="3AB4B1">
                    <a:lumMod val="75000"/>
                  </a:srgbClr>
                </a:solidFill>
                <a:latin typeface="Open Sans"/>
              </a:rPr>
              <a:t> Certificates of Compliance and Certificates of Installation</a:t>
            </a:r>
          </a:p>
        </p:txBody>
      </p:sp>
      <p:sp>
        <p:nvSpPr>
          <p:cNvPr id="41" name="TextBox 40">
            <a:extLst>
              <a:ext uri="{FF2B5EF4-FFF2-40B4-BE49-F238E27FC236}">
                <a16:creationId xmlns:a16="http://schemas.microsoft.com/office/drawing/2014/main" id="{56E4BFA3-98CA-473C-AC04-EC0CD1BF3467}"/>
              </a:ext>
            </a:extLst>
          </p:cNvPr>
          <p:cNvSpPr txBox="1"/>
          <p:nvPr/>
        </p:nvSpPr>
        <p:spPr>
          <a:xfrm>
            <a:off x="9948873" y="6119302"/>
            <a:ext cx="1257800" cy="307777"/>
          </a:xfrm>
          <a:prstGeom prst="rect">
            <a:avLst/>
          </a:prstGeom>
        </p:spPr>
        <p:txBody>
          <a:bodyPr vert="horz" wrap="square" lIns="0" tIns="0" rIns="0" bIns="0" rtlCol="0">
            <a:spAutoFit/>
          </a:bodyPr>
          <a:lstStyle/>
          <a:p>
            <a:pPr defTabSz="914400">
              <a:spcBef>
                <a:spcPts val="1200"/>
              </a:spcBef>
            </a:pPr>
            <a:r>
              <a:rPr lang="en-US" sz="2000" b="1" dirty="0">
                <a:solidFill>
                  <a:srgbClr val="3AB4B1">
                    <a:lumMod val="75000"/>
                  </a:srgbClr>
                </a:solidFill>
                <a:latin typeface="Open Sans"/>
              </a:rPr>
              <a:t>2022</a:t>
            </a:r>
          </a:p>
        </p:txBody>
      </p:sp>
      <p:pic>
        <p:nvPicPr>
          <p:cNvPr id="42" name="Picture 41">
            <a:extLst>
              <a:ext uri="{FF2B5EF4-FFF2-40B4-BE49-F238E27FC236}">
                <a16:creationId xmlns:a16="http://schemas.microsoft.com/office/drawing/2014/main" id="{9F661A87-3F7C-727E-F783-ED7B2E0523F7}"/>
              </a:ext>
            </a:extLst>
          </p:cNvPr>
          <p:cNvPicPr>
            <a:picLocks noChangeAspect="1"/>
          </p:cNvPicPr>
          <p:nvPr/>
        </p:nvPicPr>
        <p:blipFill rotWithShape="1">
          <a:blip r:embed="rId3"/>
          <a:srcRect l="7922" t="23227" r="73636" b="37469"/>
          <a:stretch/>
        </p:blipFill>
        <p:spPr>
          <a:xfrm>
            <a:off x="9581830" y="3557548"/>
            <a:ext cx="2038688" cy="2234346"/>
          </a:xfrm>
          <a:prstGeom prst="rect">
            <a:avLst/>
          </a:prstGeom>
        </p:spPr>
      </p:pic>
      <p:sp>
        <p:nvSpPr>
          <p:cNvPr id="43" name="TextBox 42">
            <a:extLst>
              <a:ext uri="{FF2B5EF4-FFF2-40B4-BE49-F238E27FC236}">
                <a16:creationId xmlns:a16="http://schemas.microsoft.com/office/drawing/2014/main" id="{193868BC-F63A-9EEC-C12C-ADC99C7C7D78}"/>
              </a:ext>
            </a:extLst>
          </p:cNvPr>
          <p:cNvSpPr txBox="1"/>
          <p:nvPr/>
        </p:nvSpPr>
        <p:spPr>
          <a:xfrm>
            <a:off x="2530361" y="6524499"/>
            <a:ext cx="8229601" cy="246221"/>
          </a:xfrm>
          <a:prstGeom prst="rect">
            <a:avLst/>
          </a:prstGeom>
        </p:spPr>
        <p:txBody>
          <a:bodyPr vert="horz" wrap="square" lIns="0" tIns="0" rIns="0" bIns="0" rtlCol="0">
            <a:spAutoFit/>
          </a:bodyPr>
          <a:lstStyle/>
          <a:p>
            <a:pPr algn="ctr" defTabSz="914400">
              <a:spcBef>
                <a:spcPts val="1200"/>
              </a:spcBef>
            </a:pPr>
            <a:r>
              <a:rPr lang="en-US" sz="1600" dirty="0">
                <a:solidFill>
                  <a:srgbClr val="1A777C"/>
                </a:solidFill>
                <a:latin typeface="Open Sans"/>
              </a:rPr>
              <a:t>Title 24, Part 6 Code Cycles</a:t>
            </a:r>
          </a:p>
        </p:txBody>
      </p:sp>
      <p:sp>
        <p:nvSpPr>
          <p:cNvPr id="44" name="TextBox 43">
            <a:extLst>
              <a:ext uri="{FF2B5EF4-FFF2-40B4-BE49-F238E27FC236}">
                <a16:creationId xmlns:a16="http://schemas.microsoft.com/office/drawing/2014/main" id="{CED25D3F-A8D5-DB64-43CB-5430C680D1F2}"/>
              </a:ext>
            </a:extLst>
          </p:cNvPr>
          <p:cNvSpPr txBox="1"/>
          <p:nvPr/>
        </p:nvSpPr>
        <p:spPr>
          <a:xfrm>
            <a:off x="1019631" y="5096045"/>
            <a:ext cx="1787945" cy="830997"/>
          </a:xfrm>
          <a:prstGeom prst="rect">
            <a:avLst/>
          </a:prstGeom>
        </p:spPr>
        <p:txBody>
          <a:bodyPr vert="horz" wrap="square" lIns="0" tIns="0" rIns="0" bIns="0" rtlCol="0">
            <a:spAutoFit/>
          </a:bodyPr>
          <a:lstStyle/>
          <a:p>
            <a:pPr defTabSz="914400">
              <a:spcBef>
                <a:spcPts val="1200"/>
              </a:spcBef>
            </a:pPr>
            <a:r>
              <a:rPr lang="en-US" i="1" dirty="0">
                <a:solidFill>
                  <a:srgbClr val="1A777C"/>
                </a:solidFill>
                <a:latin typeface="Open Sans"/>
              </a:rPr>
              <a:t>(</a:t>
            </a:r>
            <a:r>
              <a:rPr lang="en-US" i="1" dirty="0" err="1">
                <a:solidFill>
                  <a:srgbClr val="1A777C"/>
                </a:solidFill>
                <a:latin typeface="Open Sans"/>
              </a:rPr>
              <a:t>Nonres</a:t>
            </a:r>
            <a:r>
              <a:rPr lang="en-US" i="1" dirty="0">
                <a:solidFill>
                  <a:srgbClr val="1A777C"/>
                </a:solidFill>
                <a:latin typeface="Open Sans"/>
              </a:rPr>
              <a:t> Prescriptive &amp; Mandatory)</a:t>
            </a:r>
          </a:p>
        </p:txBody>
      </p:sp>
      <p:pic>
        <p:nvPicPr>
          <p:cNvPr id="45" name="Picture 44">
            <a:extLst>
              <a:ext uri="{FF2B5EF4-FFF2-40B4-BE49-F238E27FC236}">
                <a16:creationId xmlns:a16="http://schemas.microsoft.com/office/drawing/2014/main" id="{47E80534-5E47-8F96-2012-64161A0F0929}"/>
              </a:ext>
            </a:extLst>
          </p:cNvPr>
          <p:cNvPicPr>
            <a:picLocks noChangeAspect="1"/>
          </p:cNvPicPr>
          <p:nvPr/>
        </p:nvPicPr>
        <p:blipFill rotWithShape="1">
          <a:blip r:embed="rId4"/>
          <a:srcRect r="5804"/>
          <a:stretch/>
        </p:blipFill>
        <p:spPr>
          <a:xfrm flipH="1">
            <a:off x="707665" y="174929"/>
            <a:ext cx="91860" cy="1630531"/>
          </a:xfrm>
          <a:prstGeom prst="rect">
            <a:avLst/>
          </a:prstGeom>
          <a:scene3d>
            <a:camera prst="isometricOffAxis1Right"/>
            <a:lightRig rig="threePt" dir="t"/>
          </a:scene3d>
        </p:spPr>
      </p:pic>
    </p:spTree>
    <p:extLst>
      <p:ext uri="{BB962C8B-B14F-4D97-AF65-F5344CB8AC3E}">
        <p14:creationId xmlns:p14="http://schemas.microsoft.com/office/powerpoint/2010/main" val="12063615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3303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26368-5FDE-B1CF-282D-EB0E3FDE3C8C}"/>
              </a:ext>
            </a:extLst>
          </p:cNvPr>
          <p:cNvSpPr>
            <a:spLocks noGrp="1"/>
          </p:cNvSpPr>
          <p:nvPr>
            <p:ph type="title"/>
          </p:nvPr>
        </p:nvSpPr>
        <p:spPr>
          <a:xfrm>
            <a:off x="1235964" y="62585"/>
            <a:ext cx="9720072" cy="1499616"/>
          </a:xfrm>
        </p:spPr>
        <p:txBody>
          <a:bodyPr>
            <a:normAutofit/>
          </a:bodyPr>
          <a:lstStyle/>
          <a:p>
            <a:r>
              <a:rPr lang="en-US" sz="3600" cap="none" dirty="0">
                <a:latin typeface="Open Sans SemiBold" panose="020B0706030804020204" pitchFamily="34" charset="0"/>
                <a:ea typeface="Open Sans SemiBold" panose="020B0706030804020204" pitchFamily="34" charset="0"/>
                <a:cs typeface="Open Sans SemiBold" panose="020B0706030804020204" pitchFamily="34" charset="0"/>
              </a:rPr>
              <a:t>What is a schema?</a:t>
            </a:r>
          </a:p>
        </p:txBody>
      </p:sp>
      <p:pic>
        <p:nvPicPr>
          <p:cNvPr id="7" name="Picture 6">
            <a:extLst>
              <a:ext uri="{FF2B5EF4-FFF2-40B4-BE49-F238E27FC236}">
                <a16:creationId xmlns:a16="http://schemas.microsoft.com/office/drawing/2014/main" id="{632DD0CA-F024-A695-FCE4-EBA6A12F0F22}"/>
              </a:ext>
            </a:extLst>
          </p:cNvPr>
          <p:cNvPicPr>
            <a:picLocks noChangeAspect="1"/>
          </p:cNvPicPr>
          <p:nvPr/>
        </p:nvPicPr>
        <p:blipFill rotWithShape="1">
          <a:blip r:embed="rId2"/>
          <a:srcRect r="5804"/>
          <a:stretch/>
        </p:blipFill>
        <p:spPr>
          <a:xfrm>
            <a:off x="-52465" y="0"/>
            <a:ext cx="1256306" cy="6858000"/>
          </a:xfrm>
          <a:prstGeom prst="rect">
            <a:avLst/>
          </a:prstGeom>
          <a:scene3d>
            <a:camera prst="isometricOffAxis1Right"/>
            <a:lightRig rig="threePt" dir="t"/>
          </a:scene3d>
        </p:spPr>
      </p:pic>
      <p:pic>
        <p:nvPicPr>
          <p:cNvPr id="9" name="Picture 8">
            <a:extLst>
              <a:ext uri="{FF2B5EF4-FFF2-40B4-BE49-F238E27FC236}">
                <a16:creationId xmlns:a16="http://schemas.microsoft.com/office/drawing/2014/main" id="{61212038-EC36-4A06-8369-D5B2B2927B7D}"/>
              </a:ext>
            </a:extLst>
          </p:cNvPr>
          <p:cNvPicPr>
            <a:picLocks noChangeAspect="1"/>
          </p:cNvPicPr>
          <p:nvPr/>
        </p:nvPicPr>
        <p:blipFill>
          <a:blip r:embed="rId3"/>
          <a:stretch>
            <a:fillRect/>
          </a:stretch>
        </p:blipFill>
        <p:spPr>
          <a:xfrm>
            <a:off x="1235964" y="1190768"/>
            <a:ext cx="10956036" cy="5433283"/>
          </a:xfrm>
          <a:prstGeom prst="rect">
            <a:avLst/>
          </a:prstGeom>
        </p:spPr>
      </p:pic>
    </p:spTree>
    <p:extLst>
      <p:ext uri="{BB962C8B-B14F-4D97-AF65-F5344CB8AC3E}">
        <p14:creationId xmlns:p14="http://schemas.microsoft.com/office/powerpoint/2010/main" val="22765594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3303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ABDE3-B93E-042C-9DB8-498ADF8B8379}"/>
              </a:ext>
            </a:extLst>
          </p:cNvPr>
          <p:cNvSpPr>
            <a:spLocks noGrp="1"/>
          </p:cNvSpPr>
          <p:nvPr>
            <p:ph type="title"/>
          </p:nvPr>
        </p:nvSpPr>
        <p:spPr>
          <a:xfrm>
            <a:off x="885245" y="585216"/>
            <a:ext cx="9720072" cy="1499616"/>
          </a:xfrm>
        </p:spPr>
        <p:txBody>
          <a:bodyPr>
            <a:normAutofit/>
          </a:bodyPr>
          <a:lstStyle/>
          <a:p>
            <a:r>
              <a:rPr lang="en-US" sz="4400" cap="none" dirty="0">
                <a:latin typeface="Open Sans SemiBold" panose="020B0706030804020204" pitchFamily="34" charset="0"/>
                <a:ea typeface="Open Sans SemiBold" panose="020B0706030804020204" pitchFamily="34" charset="0"/>
                <a:cs typeface="Open Sans SemiBold" panose="020B0706030804020204" pitchFamily="34" charset="0"/>
              </a:rPr>
              <a:t>Why care?</a:t>
            </a:r>
          </a:p>
        </p:txBody>
      </p:sp>
      <p:sp>
        <p:nvSpPr>
          <p:cNvPr id="3" name="Content Placeholder 2">
            <a:extLst>
              <a:ext uri="{FF2B5EF4-FFF2-40B4-BE49-F238E27FC236}">
                <a16:creationId xmlns:a16="http://schemas.microsoft.com/office/drawing/2014/main" id="{284BB59B-41DB-A81B-870A-51C9D82F97FA}"/>
              </a:ext>
            </a:extLst>
          </p:cNvPr>
          <p:cNvSpPr>
            <a:spLocks noGrp="1"/>
          </p:cNvSpPr>
          <p:nvPr>
            <p:ph idx="1"/>
          </p:nvPr>
        </p:nvSpPr>
        <p:spPr>
          <a:xfrm>
            <a:off x="954686" y="1796929"/>
            <a:ext cx="10282628" cy="4234865"/>
          </a:xfrm>
        </p:spPr>
        <p:txBody>
          <a:bodyPr>
            <a:normAutofit/>
          </a:bodyPr>
          <a:lstStyle/>
          <a:p>
            <a:pPr marL="457200" indent="-457200">
              <a:lnSpc>
                <a:spcPct val="100000"/>
              </a:lnSpc>
              <a:spcBef>
                <a:spcPts val="0"/>
              </a:spcBef>
              <a:spcAft>
                <a:spcPts val="600"/>
              </a:spcAft>
              <a:buFont typeface="Wingdings" panose="05000000000000000000" pitchFamily="2" charset="2"/>
              <a:buChar char="²"/>
            </a:pPr>
            <a:r>
              <a:rPr lang="en-US" sz="2400" dirty="0">
                <a:latin typeface="Open Sans SemiBold" panose="020B0706030804020204" pitchFamily="34" charset="0"/>
                <a:ea typeface="Open Sans SemiBold" panose="020B0706030804020204" pitchFamily="34" charset="0"/>
                <a:cs typeface="Open Sans SemiBold" panose="020B0706030804020204" pitchFamily="34" charset="0"/>
              </a:rPr>
              <a:t>It’s the “ruleset”  -- Schemas help verify compliance as forms are completed</a:t>
            </a:r>
          </a:p>
          <a:p>
            <a:pPr marL="803275" indent="-341313">
              <a:lnSpc>
                <a:spcPct val="100000"/>
              </a:lnSpc>
              <a:spcBef>
                <a:spcPts val="0"/>
              </a:spcBef>
              <a:spcAft>
                <a:spcPts val="600"/>
              </a:spcAft>
              <a:buFont typeface="Wingdings" panose="05000000000000000000" pitchFamily="2" charset="2"/>
              <a:buChar char="§"/>
            </a:pPr>
            <a:r>
              <a:rPr lang="en-US" sz="2400" dirty="0">
                <a:latin typeface="Open Sans SemiBold" panose="020B0706030804020204" pitchFamily="34" charset="0"/>
                <a:ea typeface="Open Sans SemiBold" panose="020B0706030804020204" pitchFamily="34" charset="0"/>
                <a:cs typeface="Open Sans SemiBold" panose="020B0706030804020204" pitchFamily="34" charset="0"/>
              </a:rPr>
              <a:t>Checks user inputs against the energy code logic</a:t>
            </a:r>
          </a:p>
          <a:p>
            <a:pPr marL="803275" lvl="1" indent="-341313">
              <a:lnSpc>
                <a:spcPct val="100000"/>
              </a:lnSpc>
              <a:spcBef>
                <a:spcPts val="0"/>
              </a:spcBef>
              <a:spcAft>
                <a:spcPts val="600"/>
              </a:spcAft>
              <a:buFont typeface="Wingdings" panose="05000000000000000000" pitchFamily="2" charset="2"/>
              <a:buChar char="§"/>
            </a:pPr>
            <a:r>
              <a:rPr lang="en-US" sz="2400" dirty="0">
                <a:solidFill>
                  <a:srgbClr val="FFFFFF"/>
                </a:solidFill>
                <a:latin typeface="Open Sans SemiBold" panose="020B0706030804020204" pitchFamily="34" charset="0"/>
                <a:ea typeface="Open Sans SemiBold" panose="020B0706030804020204" pitchFamily="34" charset="0"/>
                <a:cs typeface="Open Sans SemiBold" panose="020B0706030804020204" pitchFamily="34" charset="0"/>
              </a:rPr>
              <a:t>If you leave a required field blank, the tool will alert you</a:t>
            </a:r>
            <a:endParaRPr lang="en-US" sz="2400" dirty="0">
              <a:latin typeface="Open Sans SemiBold" panose="020B0706030804020204" pitchFamily="34" charset="0"/>
              <a:ea typeface="Open Sans SemiBold" panose="020B0706030804020204" pitchFamily="34" charset="0"/>
              <a:cs typeface="Open Sans SemiBold" panose="020B0706030804020204" pitchFamily="34" charset="0"/>
            </a:endParaRPr>
          </a:p>
          <a:p>
            <a:pPr marL="803275" indent="-341313">
              <a:lnSpc>
                <a:spcPct val="100000"/>
              </a:lnSpc>
              <a:spcBef>
                <a:spcPts val="0"/>
              </a:spcBef>
              <a:spcAft>
                <a:spcPts val="600"/>
              </a:spcAft>
              <a:buFont typeface="Wingdings" panose="05000000000000000000" pitchFamily="2" charset="2"/>
              <a:buChar char="§"/>
            </a:pPr>
            <a:r>
              <a:rPr lang="en-US" sz="2400" dirty="0">
                <a:latin typeface="Open Sans SemiBold" panose="020B0706030804020204" pitchFamily="34" charset="0"/>
                <a:ea typeface="Open Sans SemiBold" panose="020B0706030804020204" pitchFamily="34" charset="0"/>
                <a:cs typeface="Open Sans SemiBold" panose="020B0706030804020204" pitchFamily="34" charset="0"/>
              </a:rPr>
              <a:t>Helps market actors understand why their project doesn’t comply and correct their course of action</a:t>
            </a:r>
          </a:p>
          <a:p>
            <a:pPr marL="457200" indent="-457200">
              <a:lnSpc>
                <a:spcPct val="100000"/>
              </a:lnSpc>
              <a:spcBef>
                <a:spcPts val="0"/>
              </a:spcBef>
              <a:spcAft>
                <a:spcPts val="600"/>
              </a:spcAft>
              <a:buFont typeface="Wingdings" panose="05000000000000000000" pitchFamily="2" charset="2"/>
              <a:buChar char="²"/>
            </a:pPr>
            <a:r>
              <a:rPr lang="en-US" sz="2400" dirty="0">
                <a:latin typeface="Open Sans SemiBold" panose="020B0706030804020204" pitchFamily="34" charset="0"/>
                <a:ea typeface="Open Sans SemiBold" panose="020B0706030804020204" pitchFamily="34" charset="0"/>
                <a:cs typeface="Open Sans SemiBold" panose="020B0706030804020204" pitchFamily="34" charset="0"/>
              </a:rPr>
              <a:t>We could build a consistent data set to guide code development</a:t>
            </a:r>
          </a:p>
          <a:p>
            <a:pPr marL="457200" indent="-457200">
              <a:lnSpc>
                <a:spcPct val="100000"/>
              </a:lnSpc>
              <a:spcBef>
                <a:spcPts val="0"/>
              </a:spcBef>
              <a:spcAft>
                <a:spcPts val="600"/>
              </a:spcAft>
              <a:buFont typeface="Wingdings" panose="05000000000000000000" pitchFamily="2" charset="2"/>
              <a:buChar char="²"/>
            </a:pPr>
            <a:r>
              <a:rPr lang="en-US" sz="2400" dirty="0">
                <a:latin typeface="Open Sans SemiBold" panose="020B0706030804020204" pitchFamily="34" charset="0"/>
                <a:ea typeface="Open Sans SemiBold" panose="020B0706030804020204" pitchFamily="34" charset="0"/>
                <a:cs typeface="Open Sans SemiBold" panose="020B0706030804020204" pitchFamily="34" charset="0"/>
              </a:rPr>
              <a:t>Enables data transfer between tools</a:t>
            </a:r>
          </a:p>
          <a:p>
            <a:pPr marL="803275" lvl="1" indent="-341313">
              <a:lnSpc>
                <a:spcPct val="100000"/>
              </a:lnSpc>
              <a:spcBef>
                <a:spcPts val="0"/>
              </a:spcBef>
              <a:spcAft>
                <a:spcPts val="600"/>
              </a:spcAft>
              <a:buFont typeface="Wingdings" panose="05000000000000000000" pitchFamily="2" charset="2"/>
              <a:buChar char="§"/>
            </a:pPr>
            <a:r>
              <a:rPr lang="en-US" sz="2400" dirty="0">
                <a:latin typeface="Open Sans SemiBold" panose="020B0706030804020204" pitchFamily="34" charset="0"/>
                <a:ea typeface="Open Sans SemiBold" panose="020B0706030804020204" pitchFamily="34" charset="0"/>
                <a:cs typeface="Open Sans SemiBold" panose="020B0706030804020204" pitchFamily="34" charset="0"/>
              </a:rPr>
              <a:t>Including between the NRCC and NRCI</a:t>
            </a:r>
          </a:p>
          <a:p>
            <a:endParaRPr lang="en-US" sz="2400" dirty="0"/>
          </a:p>
          <a:p>
            <a:endParaRPr lang="en-US" sz="2400" dirty="0"/>
          </a:p>
        </p:txBody>
      </p:sp>
      <p:pic>
        <p:nvPicPr>
          <p:cNvPr id="4" name="Picture 3">
            <a:extLst>
              <a:ext uri="{FF2B5EF4-FFF2-40B4-BE49-F238E27FC236}">
                <a16:creationId xmlns:a16="http://schemas.microsoft.com/office/drawing/2014/main" id="{E8FBE7C9-CCAE-88A5-662A-FB45ABB1DB4B}"/>
              </a:ext>
            </a:extLst>
          </p:cNvPr>
          <p:cNvPicPr>
            <a:picLocks noChangeAspect="1"/>
          </p:cNvPicPr>
          <p:nvPr/>
        </p:nvPicPr>
        <p:blipFill rotWithShape="1">
          <a:blip r:embed="rId2"/>
          <a:srcRect r="5804"/>
          <a:stretch/>
        </p:blipFill>
        <p:spPr>
          <a:xfrm flipH="1">
            <a:off x="675860" y="585216"/>
            <a:ext cx="114511" cy="1359673"/>
          </a:xfrm>
          <a:prstGeom prst="rect">
            <a:avLst/>
          </a:prstGeom>
          <a:scene3d>
            <a:camera prst="isometricOffAxis1Right"/>
            <a:lightRig rig="threePt" dir="t"/>
          </a:scene3d>
        </p:spPr>
      </p:pic>
      <p:pic>
        <p:nvPicPr>
          <p:cNvPr id="5" name="Picture 4">
            <a:extLst>
              <a:ext uri="{FF2B5EF4-FFF2-40B4-BE49-F238E27FC236}">
                <a16:creationId xmlns:a16="http://schemas.microsoft.com/office/drawing/2014/main" id="{ACF4C2F4-95F1-F659-41DC-2331EEB8FB1C}"/>
              </a:ext>
            </a:extLst>
          </p:cNvPr>
          <p:cNvPicPr>
            <a:picLocks noChangeAspect="1"/>
          </p:cNvPicPr>
          <p:nvPr/>
        </p:nvPicPr>
        <p:blipFill rotWithShape="1">
          <a:blip r:embed="rId3"/>
          <a:srcRect l="942" t="1456" r="55199" b="76000"/>
          <a:stretch/>
        </p:blipFill>
        <p:spPr>
          <a:xfrm>
            <a:off x="10084862" y="5743891"/>
            <a:ext cx="1775610" cy="766637"/>
          </a:xfrm>
          <a:prstGeom prst="rect">
            <a:avLst/>
          </a:prstGeom>
          <a:scene3d>
            <a:camera prst="isometricOffAxis1Right"/>
            <a:lightRig rig="threePt" dir="t"/>
          </a:scene3d>
        </p:spPr>
      </p:pic>
    </p:spTree>
    <p:extLst>
      <p:ext uri="{BB962C8B-B14F-4D97-AF65-F5344CB8AC3E}">
        <p14:creationId xmlns:p14="http://schemas.microsoft.com/office/powerpoint/2010/main" val="19429427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3303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3BCB5-1137-4E86-4B5B-92959ED0BA8B}"/>
              </a:ext>
            </a:extLst>
          </p:cNvPr>
          <p:cNvSpPr>
            <a:spLocks noGrp="1"/>
          </p:cNvSpPr>
          <p:nvPr>
            <p:ph type="title"/>
          </p:nvPr>
        </p:nvSpPr>
        <p:spPr/>
        <p:txBody>
          <a:bodyPr>
            <a:normAutofit/>
          </a:bodyPr>
          <a:lstStyle/>
          <a:p>
            <a:r>
              <a:rPr lang="en-US" sz="4000" cap="none" dirty="0">
                <a:latin typeface="Open Sans SemiBold" panose="020B0706030804020204" pitchFamily="34" charset="0"/>
                <a:ea typeface="Open Sans SemiBold" panose="020B0706030804020204" pitchFamily="34" charset="0"/>
                <a:cs typeface="Open Sans SemiBold" panose="020B0706030804020204" pitchFamily="34" charset="0"/>
              </a:rPr>
              <a:t>You’re Welcome to Use the Schemas</a:t>
            </a:r>
          </a:p>
        </p:txBody>
      </p:sp>
      <p:pic>
        <p:nvPicPr>
          <p:cNvPr id="4" name="Picture 3">
            <a:extLst>
              <a:ext uri="{FF2B5EF4-FFF2-40B4-BE49-F238E27FC236}">
                <a16:creationId xmlns:a16="http://schemas.microsoft.com/office/drawing/2014/main" id="{58469DC1-7937-F33F-E6F9-EBE1DEEC650F}"/>
              </a:ext>
            </a:extLst>
          </p:cNvPr>
          <p:cNvPicPr>
            <a:picLocks noChangeAspect="1"/>
          </p:cNvPicPr>
          <p:nvPr/>
        </p:nvPicPr>
        <p:blipFill rotWithShape="1">
          <a:blip r:embed="rId2"/>
          <a:srcRect l="942" t="1456" r="55199" b="76000"/>
          <a:stretch/>
        </p:blipFill>
        <p:spPr>
          <a:xfrm>
            <a:off x="10084862" y="5743891"/>
            <a:ext cx="1775610" cy="766637"/>
          </a:xfrm>
          <a:prstGeom prst="rect">
            <a:avLst/>
          </a:prstGeom>
          <a:scene3d>
            <a:camera prst="isometricOffAxis1Right"/>
            <a:lightRig rig="threePt" dir="t"/>
          </a:scene3d>
        </p:spPr>
      </p:pic>
      <p:pic>
        <p:nvPicPr>
          <p:cNvPr id="5" name="Picture 4">
            <a:extLst>
              <a:ext uri="{FF2B5EF4-FFF2-40B4-BE49-F238E27FC236}">
                <a16:creationId xmlns:a16="http://schemas.microsoft.com/office/drawing/2014/main" id="{3D169776-A6BD-2722-B4D0-47C9E93FAE98}"/>
              </a:ext>
            </a:extLst>
          </p:cNvPr>
          <p:cNvPicPr>
            <a:picLocks noChangeAspect="1"/>
          </p:cNvPicPr>
          <p:nvPr/>
        </p:nvPicPr>
        <p:blipFill rotWithShape="1">
          <a:blip r:embed="rId3"/>
          <a:srcRect r="5804"/>
          <a:stretch/>
        </p:blipFill>
        <p:spPr>
          <a:xfrm flipH="1">
            <a:off x="699714" y="585216"/>
            <a:ext cx="114511" cy="1359673"/>
          </a:xfrm>
          <a:prstGeom prst="rect">
            <a:avLst/>
          </a:prstGeom>
          <a:scene3d>
            <a:camera prst="isometricOffAxis1Right"/>
            <a:lightRig rig="threePt" dir="t"/>
          </a:scene3d>
        </p:spPr>
      </p:pic>
      <p:sp>
        <p:nvSpPr>
          <p:cNvPr id="8" name="Content Placeholder 2">
            <a:extLst>
              <a:ext uri="{FF2B5EF4-FFF2-40B4-BE49-F238E27FC236}">
                <a16:creationId xmlns:a16="http://schemas.microsoft.com/office/drawing/2014/main" id="{13B4340B-1C76-47C3-9159-AFA22D286569}"/>
              </a:ext>
            </a:extLst>
          </p:cNvPr>
          <p:cNvSpPr>
            <a:spLocks noGrp="1"/>
          </p:cNvSpPr>
          <p:nvPr>
            <p:ph idx="1"/>
          </p:nvPr>
        </p:nvSpPr>
        <p:spPr>
          <a:xfrm>
            <a:off x="954686" y="1796929"/>
            <a:ext cx="10282628" cy="4234865"/>
          </a:xfrm>
        </p:spPr>
        <p:txBody>
          <a:bodyPr>
            <a:normAutofit/>
          </a:bodyPr>
          <a:lstStyle/>
          <a:p>
            <a:pPr marL="457200" indent="-457200">
              <a:lnSpc>
                <a:spcPct val="100000"/>
              </a:lnSpc>
              <a:spcBef>
                <a:spcPts val="0"/>
              </a:spcBef>
              <a:spcAft>
                <a:spcPts val="600"/>
              </a:spcAft>
              <a:buFont typeface="Wingdings" panose="05000000000000000000" pitchFamily="2" charset="2"/>
              <a:buChar char="²"/>
            </a:pPr>
            <a:r>
              <a:rPr lang="en-US" sz="2400" dirty="0">
                <a:latin typeface="Open Sans SemiBold" panose="020B0706030804020204" pitchFamily="34" charset="0"/>
                <a:ea typeface="Open Sans SemiBold" panose="020B0706030804020204" pitchFamily="34" charset="0"/>
                <a:cs typeface="Open Sans SemiBold" panose="020B0706030804020204" pitchFamily="34" charset="0"/>
              </a:rPr>
              <a:t>Email Ben Lalor at </a:t>
            </a:r>
            <a:r>
              <a:rPr lang="en-US" sz="2400" dirty="0">
                <a:latin typeface="Open Sans SemiBold" panose="020B0706030804020204" pitchFamily="34" charset="0"/>
                <a:ea typeface="Open Sans SemiBold" panose="020B0706030804020204" pitchFamily="34" charset="0"/>
                <a:cs typeface="Open Sans SemiBold" panose="020B0706030804020204" pitchFamily="34" charset="0"/>
                <a:hlinkClick r:id="rId4"/>
              </a:rPr>
              <a:t>Blalor@NORESCO.com</a:t>
            </a:r>
            <a:r>
              <a:rPr lang="en-US" sz="2400" dirty="0">
                <a:latin typeface="Open Sans SemiBold" panose="020B0706030804020204" pitchFamily="34" charset="0"/>
                <a:ea typeface="Open Sans SemiBold" panose="020B0706030804020204" pitchFamily="34" charset="0"/>
                <a:cs typeface="Open Sans SemiBold" panose="020B0706030804020204" pitchFamily="34" charset="0"/>
              </a:rPr>
              <a:t> to get access.</a:t>
            </a:r>
          </a:p>
          <a:p>
            <a:endParaRPr lang="en-US" sz="2400" dirty="0"/>
          </a:p>
          <a:p>
            <a:endParaRPr lang="en-US" sz="2400" dirty="0"/>
          </a:p>
        </p:txBody>
      </p:sp>
      <p:pic>
        <p:nvPicPr>
          <p:cNvPr id="10" name="Picture 9">
            <a:extLst>
              <a:ext uri="{FF2B5EF4-FFF2-40B4-BE49-F238E27FC236}">
                <a16:creationId xmlns:a16="http://schemas.microsoft.com/office/drawing/2014/main" id="{1B2812EE-5369-43B9-981F-1DB6BB86DA2B}"/>
              </a:ext>
            </a:extLst>
          </p:cNvPr>
          <p:cNvPicPr>
            <a:picLocks noChangeAspect="1"/>
          </p:cNvPicPr>
          <p:nvPr/>
        </p:nvPicPr>
        <p:blipFill>
          <a:blip r:embed="rId5"/>
          <a:stretch>
            <a:fillRect/>
          </a:stretch>
        </p:blipFill>
        <p:spPr>
          <a:xfrm>
            <a:off x="954686" y="2356917"/>
            <a:ext cx="8876145" cy="4033513"/>
          </a:xfrm>
          <a:prstGeom prst="rect">
            <a:avLst/>
          </a:prstGeom>
        </p:spPr>
      </p:pic>
    </p:spTree>
    <p:extLst>
      <p:ext uri="{BB962C8B-B14F-4D97-AF65-F5344CB8AC3E}">
        <p14:creationId xmlns:p14="http://schemas.microsoft.com/office/powerpoint/2010/main" val="38049808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0&quot;/&gt;&lt;lineCharCount val=&quot;12&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3&quot;/&gt;&lt;lineCharCount val=&quot;6&quot;/&gt;&lt;/TableIndex&gt;&lt;/ShapeTextInfo&gt;"/>
</p:tagLst>
</file>

<file path=ppt/tags/tag13.xml><?xml version="1.0" encoding="utf-8"?>
<p:tagLst xmlns:a="http://schemas.openxmlformats.org/drawingml/2006/main" xmlns:r="http://schemas.openxmlformats.org/officeDocument/2006/relationships" xmlns:p="http://schemas.openxmlformats.org/presentationml/2006/main">
  <p:tag name="RNRSTYLE" val="pic left"/>
  <p:tag name="PRESENTER_SHAPETEXTINFO" val="&lt;ShapeTextInfo&gt;&lt;TableIndex row=&quot;-1&quot; col=&quot;-1&quot;&gt;&lt;linesCount val=&quot;6&quot;/&gt;&lt;lineCharCount val=&quot;26&quot;/&gt;&lt;lineCharCount val=&quot;7&quot;/&gt;&lt;lineCharCount val=&quot;13&quot;/&gt;&lt;lineCharCount val=&quot;12&quot;/&gt;&lt;lineCharCount val=&quot;13&quot;/&gt;&lt;lineCharCount val=&quot;11&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4&quot;/&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5&quot;/&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26&quot;/&gt;&lt;lineCharCount val=&quot;7&quot;/&gt;&lt;lineCharCount val=&quot;13&quot;/&gt;&lt;lineCharCount val=&quot;12&quot;/&gt;&lt;lineCharCount val=&quot;13&quot;/&gt;&lt;lineCharCount val=&quot;11&quot;/&gt;&lt;/TableIndex&gt;&lt;/ShapeTextInfo&gt;"/>
</p:tagLst>
</file>

<file path=ppt/tags/tag9.xml><?xml version="1.0" encoding="utf-8"?>
<p:tagLst xmlns:a="http://schemas.openxmlformats.org/drawingml/2006/main" xmlns:r="http://schemas.openxmlformats.org/officeDocument/2006/relationships" xmlns:p="http://schemas.openxmlformats.org/presentationml/2006/main">
  <p:tag name="RNRSTYLE" val="pic left"/>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Custom 1">
      <a:dk1>
        <a:sysClr val="windowText" lastClr="000000"/>
      </a:dk1>
      <a:lt1>
        <a:sysClr val="window" lastClr="FFFFFF"/>
      </a:lt1>
      <a:dk2>
        <a:srgbClr val="373545"/>
      </a:dk2>
      <a:lt2>
        <a:srgbClr val="CEDBE6"/>
      </a:lt2>
      <a:accent1>
        <a:srgbClr val="398F98"/>
      </a:accent1>
      <a:accent2>
        <a:srgbClr val="58B6C0"/>
      </a:accent2>
      <a:accent3>
        <a:srgbClr val="75BDA7"/>
      </a:accent3>
      <a:accent4>
        <a:srgbClr val="7A8C8E"/>
      </a:accent4>
      <a:accent5>
        <a:srgbClr val="FB9E6B"/>
      </a:accent5>
      <a:accent6>
        <a:srgbClr val="2683C6"/>
      </a:accent6>
      <a:hlink>
        <a:srgbClr val="6B9F25"/>
      </a:hlink>
      <a:folHlink>
        <a:srgbClr val="9F6715"/>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4825F1AF-8DBC-4E3D-9F3D-688338DA83FC}"/>
    </a:ext>
  </a:extLst>
</a:theme>
</file>

<file path=ppt/theme/theme2.xml><?xml version="1.0" encoding="utf-8"?>
<a:theme xmlns:a="http://schemas.openxmlformats.org/drawingml/2006/main" name="_  ECA Overall (Teal) 2021 ECA">
  <a:themeElements>
    <a:clrScheme name="_ 2021 ECA rebrand">
      <a:dk1>
        <a:srgbClr val="000000"/>
      </a:dk1>
      <a:lt1>
        <a:srgbClr val="FFFFFF"/>
      </a:lt1>
      <a:dk2>
        <a:srgbClr val="236092"/>
      </a:dk2>
      <a:lt2>
        <a:srgbClr val="F9C837"/>
      </a:lt2>
      <a:accent1>
        <a:srgbClr val="758C34"/>
      </a:accent1>
      <a:accent2>
        <a:srgbClr val="D6F0BE"/>
      </a:accent2>
      <a:accent3>
        <a:srgbClr val="E68200"/>
      </a:accent3>
      <a:accent4>
        <a:srgbClr val="B2292E"/>
      </a:accent4>
      <a:accent5>
        <a:srgbClr val="3AB4B1"/>
      </a:accent5>
      <a:accent6>
        <a:srgbClr val="1A777C"/>
      </a:accent6>
      <a:hlink>
        <a:srgbClr val="1D8287"/>
      </a:hlink>
      <a:folHlink>
        <a:srgbClr val="AD6200"/>
      </a:folHlink>
    </a:clrScheme>
    <a:fontScheme name="Open Sans">
      <a:majorFont>
        <a:latin typeface="Open Sans SemiBold"/>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5">
            <a:lumMod val="40000"/>
            <a:lumOff val="60000"/>
          </a:schemeClr>
        </a:solidFill>
        <a:ln>
          <a:solidFill>
            <a:schemeClr val="accent5"/>
          </a:solidFill>
        </a:ln>
        <a:effectLst/>
      </a:spPr>
      <a:bodyPr rtlCol="0" anchor="ctr"/>
      <a:lstStyle>
        <a:defPPr algn="ctr">
          <a:lnSpc>
            <a:spcPct val="95000"/>
          </a:lnSpc>
          <a:spcBef>
            <a:spcPts val="600"/>
          </a:spcBef>
          <a:defRPr sz="2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bodyPr vert="horz" wrap="none" lIns="0" tIns="0" rIns="0" bIns="0" rtlCol="0">
        <a:spAutoFit/>
      </a:bodyPr>
      <a:lstStyle>
        <a:defPPr algn="l">
          <a:spcBef>
            <a:spcPts val="1200"/>
          </a:spcBef>
          <a:defRPr sz="2200" dirty="0" err="1" smtClean="0"/>
        </a:defPPr>
      </a:lstStyle>
    </a:txDef>
  </a:objectDefaults>
  <a:extraClrSchemeLst/>
  <a:custClrLst>
    <a:custClr name="Twilight 1">
      <a:srgbClr val="2F274F"/>
    </a:custClr>
    <a:custClr name="Cool Gray 1">
      <a:srgbClr val="354859"/>
    </a:custClr>
    <a:custClr name="Gold Ext 1">
      <a:srgbClr val="8F6400"/>
    </a:custClr>
    <a:custClr name="Tools Ext 1">
      <a:srgbClr val="2865A6"/>
    </a:custClr>
    <a:custClr name="Training Ext 1">
      <a:srgbClr val="677B2E"/>
    </a:custClr>
    <a:custClr name="Training B Ext 1">
      <a:srgbClr val="3B7A00"/>
    </a:custClr>
    <a:custClr name="Outreach Ext 1">
      <a:srgbClr val="D47800"/>
    </a:custClr>
    <a:custClr name="Resources Ext 1">
      <a:srgbClr val="BF3A1D"/>
    </a:custClr>
    <a:custClr name="ECA Overall Ext 1">
      <a:srgbClr val="118D9D"/>
    </a:custClr>
    <a:custClr name="Highlight 1 - Red">
      <a:srgbClr val="FF0000"/>
    </a:custClr>
    <a:custClr name="Twilight 2">
      <a:srgbClr val="66617E"/>
    </a:custClr>
    <a:custClr name="Cool Gray 2">
      <a:srgbClr val="5C6F80"/>
    </a:custClr>
    <a:custClr name="Gold Ext 2">
      <a:srgbClr val="C39203"/>
    </a:custClr>
    <a:custClr name="Tools Ext 2">
      <a:srgbClr val="4287D2"/>
    </a:custClr>
    <a:custClr name="Training Ext 2">
      <a:srgbClr val="AEC769"/>
    </a:custClr>
    <a:custClr name="Training B Ext 2">
      <a:srgbClr val="59A116"/>
    </a:custClr>
    <a:custClr name="Outreach Ext 2">
      <a:srgbClr val="F29600"/>
    </a:custClr>
    <a:custClr name="Resources Ext 2">
      <a:srgbClr val="F05E3E"/>
    </a:custClr>
    <a:custClr name="ECA Overall Ext 2">
      <a:srgbClr val="50BBC1"/>
    </a:custClr>
    <a:custClr name="Highlight 2 - Blue">
      <a:srgbClr val="0000FF"/>
    </a:custClr>
    <a:custClr name="Twilight 3">
      <a:srgbClr val="8D88A3"/>
    </a:custClr>
    <a:custClr name="Cool Gray 3">
      <a:srgbClr val="8295A6"/>
    </a:custClr>
    <a:custClr name="Gold Ext 3">
      <a:srgbClr val="EAC83C"/>
    </a:custClr>
    <a:custClr name="Tools Ext 3">
      <a:srgbClr val="ABD1F1"/>
    </a:custClr>
    <a:custClr name="Training Ext 3">
      <a:srgbClr val="C7E27D"/>
    </a:custClr>
    <a:custClr name="Training B Ext 3">
      <a:srgbClr val="77C72C"/>
    </a:custClr>
    <a:custClr name="Outreach Ext 3">
      <a:srgbClr val="FBB014"/>
    </a:custClr>
    <a:custClr name="Resources Ext 3">
      <a:srgbClr val="FFA795"/>
    </a:custClr>
    <a:custClr name="ECA Overall Ext 3">
      <a:srgbClr val="8EE8E5"/>
    </a:custClr>
    <a:custClr name="Highlight 3 - Yellow">
      <a:srgbClr val="FFFF00"/>
    </a:custClr>
    <a:custClr name="Twilight 4">
      <a:srgbClr val="B3AEC8"/>
    </a:custClr>
    <a:custClr name="Cool Gray 4">
      <a:srgbClr val="A9BCCD"/>
    </a:custClr>
    <a:custClr name="Gold Ext 4">
      <a:srgbClr val="FFEE85"/>
    </a:custClr>
    <a:custClr name="Tools Ext 4">
      <a:srgbClr val="D7E5F5"/>
    </a:custClr>
    <a:custClr name="Training Ext 4">
      <a:srgbClr val="E1F2B0"/>
    </a:custClr>
    <a:custClr name="Training B Ext 4">
      <a:srgbClr val="B1E87E"/>
    </a:custClr>
    <a:custClr name="Outreach Ext 4">
      <a:srgbClr val="FFCF91"/>
    </a:custClr>
    <a:custClr name="Resources Ext 4">
      <a:srgbClr val="FFCCCC"/>
    </a:custClr>
    <a:custClr name="ECA Overall Ext 4">
      <a:srgbClr val="B4F4F2"/>
    </a:custClr>
    <a:custClr name="Highlight 4 - Cyan">
      <a:srgbClr val="00FFFF"/>
    </a:custClr>
    <a:custClr name="Twilight 5">
      <a:srgbClr val="D9D5ED"/>
    </a:custClr>
    <a:custClr name="Cool Gray 5">
      <a:srgbClr val="D9E0E6"/>
    </a:custClr>
    <a:custClr name="Gold Ext 5">
      <a:srgbClr val="FFFACA"/>
    </a:custClr>
    <a:custClr name="Tools Ext 5">
      <a:srgbClr val="E5F2FF"/>
    </a:custClr>
    <a:custClr name="Training Ext 5">
      <a:srgbClr val="EAF4CC"/>
    </a:custClr>
    <a:custClr name="Training B Ext 5">
      <a:srgbClr val="DEFFBF"/>
    </a:custClr>
    <a:custClr name="Outreach Ext 5">
      <a:srgbClr val="FFEBC7"/>
    </a:custClr>
    <a:custClr name="Resources Ext 5">
      <a:srgbClr val="FFEBEC"/>
    </a:custClr>
    <a:custClr name="ECA Overall Ext 5">
      <a:srgbClr val="D9FFFE"/>
    </a:custClr>
  </a:custClrLst>
  <a:extLst>
    <a:ext uri="{05A4C25C-085E-4340-85A3-A5531E510DB2}">
      <thm15:themeFamily xmlns:thm15="http://schemas.microsoft.com/office/thememl/2012/main" name="_ 2021 ECA Generic (Teal)" id="{CDE9427F-78E4-490D-891E-CABD765C9548}" vid="{574AAC4E-ED93-4608-908D-A83816997E7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BEA07B93F4ACC41BDF2C3F4FCE6ED7C" ma:contentTypeVersion="17" ma:contentTypeDescription="Create a new document." ma:contentTypeScope="" ma:versionID="f31070570a17abbd4b853a25cb4b609a">
  <xsd:schema xmlns:xsd="http://www.w3.org/2001/XMLSchema" xmlns:xs="http://www.w3.org/2001/XMLSchema" xmlns:p="http://schemas.microsoft.com/office/2006/metadata/properties" xmlns:ns2="0c419eb1-d34a-4269-8e90-a2253869e389" xmlns:ns3="d5ceb017-6e82-4ddd-9255-98c1b64c9452" targetNamespace="http://schemas.microsoft.com/office/2006/metadata/properties" ma:root="true" ma:fieldsID="dbe600ad31e4b9984b1d4b2ada9c6eec" ns2:_="" ns3:_="">
    <xsd:import namespace="0c419eb1-d34a-4269-8e90-a2253869e389"/>
    <xsd:import namespace="d5ceb017-6e82-4ddd-9255-98c1b64c945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Location" minOccurs="0"/>
                <xsd:element ref="ns2:MediaServiceOCR"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c419eb1-d34a-4269-8e90-a2253869e38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867dbc0a-9d37-42f7-aaa6-833d5800b5a5" ma:termSetId="09814cd3-568e-fe90-9814-8d621ff8fb84" ma:anchorId="fba54fb3-c3e1-fe81-a776-ca4b69148c4d" ma:open="true" ma:isKeyword="false">
      <xsd:complexType>
        <xsd:sequence>
          <xsd:element ref="pc:Terms" minOccurs="0" maxOccurs="1"/>
        </xsd:sequence>
      </xsd:complex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5ceb017-6e82-4ddd-9255-98c1b64c945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3d48f477-ba25-483e-91d8-0719587fb310}" ma:internalName="TaxCatchAll" ma:showField="CatchAllData" ma:web="d5ceb017-6e82-4ddd-9255-98c1b64c945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c419eb1-d34a-4269-8e90-a2253869e389">
      <Terms xmlns="http://schemas.microsoft.com/office/infopath/2007/PartnerControls"/>
    </lcf76f155ced4ddcb4097134ff3c332f>
    <TaxCatchAll xmlns="d5ceb017-6e82-4ddd-9255-98c1b64c9452" xsi:nil="true"/>
  </documentManagement>
</p:properties>
</file>

<file path=customXml/itemProps1.xml><?xml version="1.0" encoding="utf-8"?>
<ds:datastoreItem xmlns:ds="http://schemas.openxmlformats.org/officeDocument/2006/customXml" ds:itemID="{73C36216-760E-483F-83F4-CC2359081A2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c419eb1-d34a-4269-8e90-a2253869e389"/>
    <ds:schemaRef ds:uri="d5ceb017-6e82-4ddd-9255-98c1b64c945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7C58F46-0F1D-4C44-81AD-ED457D3785B8}">
  <ds:schemaRefs>
    <ds:schemaRef ds:uri="http://schemas.microsoft.com/sharepoint/v3/contenttype/forms"/>
  </ds:schemaRefs>
</ds:datastoreItem>
</file>

<file path=customXml/itemProps3.xml><?xml version="1.0" encoding="utf-8"?>
<ds:datastoreItem xmlns:ds="http://schemas.openxmlformats.org/officeDocument/2006/customXml" ds:itemID="{1FA8A8A5-24B7-4FE8-A30C-8FA1661337DF}">
  <ds:schemaRefs>
    <ds:schemaRef ds:uri="http://www.w3.org/XML/1998/namespace"/>
    <ds:schemaRef ds:uri="http://schemas.microsoft.com/office/infopath/2007/PartnerControls"/>
    <ds:schemaRef ds:uri="http://schemas.microsoft.com/office/2006/documentManagement/types"/>
    <ds:schemaRef ds:uri="http://schemas.openxmlformats.org/package/2006/metadata/core-properties"/>
    <ds:schemaRef ds:uri="http://schemas.microsoft.com/office/2006/metadata/properties"/>
    <ds:schemaRef ds:uri="http://purl.org/dc/elements/1.1/"/>
    <ds:schemaRef ds:uri="d5ceb017-6e82-4ddd-9255-98c1b64c9452"/>
    <ds:schemaRef ds:uri="0c419eb1-d34a-4269-8e90-a2253869e389"/>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3098</TotalTime>
  <Words>268</Words>
  <Application>Microsoft Macintosh PowerPoint</Application>
  <PresentationFormat>Widescreen</PresentationFormat>
  <Paragraphs>46</Paragraphs>
  <Slides>5</Slides>
  <Notes>0</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5</vt:i4>
      </vt:variant>
    </vt:vector>
  </HeadingPairs>
  <TitlesOfParts>
    <vt:vector size="20" baseType="lpstr">
      <vt:lpstr>Arial</vt:lpstr>
      <vt:lpstr>Arial Black</vt:lpstr>
      <vt:lpstr>Arial Narrow</vt:lpstr>
      <vt:lpstr>Calibri</vt:lpstr>
      <vt:lpstr>Open Sans</vt:lpstr>
      <vt:lpstr>Open Sans SemiBold</vt:lpstr>
      <vt:lpstr>Segoe UI</vt:lpstr>
      <vt:lpstr>Segoe UI Semibold</vt:lpstr>
      <vt:lpstr>Symbol</vt:lpstr>
      <vt:lpstr>Tw Cen MT</vt:lpstr>
      <vt:lpstr>Tw Cen MT Condensed</vt:lpstr>
      <vt:lpstr>Wingdings</vt:lpstr>
      <vt:lpstr>Wingdings 3</vt:lpstr>
      <vt:lpstr>Integral</vt:lpstr>
      <vt:lpstr>_  ECA Overall (Teal) 2021 ECA</vt:lpstr>
      <vt:lpstr>Teamwork Makes the Schema Work</vt:lpstr>
      <vt:lpstr>Why is the Compliance Improvement Team Involved?</vt:lpstr>
      <vt:lpstr>What is a schema?</vt:lpstr>
      <vt:lpstr>Why care?</vt:lpstr>
      <vt:lpstr>You’re Welcome to Use the Schemas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Marver, Jill</dc:creator>
  <cp:lastModifiedBy>Carrie Hillen</cp:lastModifiedBy>
  <cp:revision>7</cp:revision>
  <dcterms:created xsi:type="dcterms:W3CDTF">2022-10-26T21:10:35Z</dcterms:created>
  <dcterms:modified xsi:type="dcterms:W3CDTF">2023-01-10T18:24:31Z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85f6713-6d19-40ac-a071-63e831bc1e58_Enabled">
    <vt:lpwstr>true</vt:lpwstr>
  </property>
  <property fmtid="{D5CDD505-2E9C-101B-9397-08002B2CF9AE}" pid="3" name="MSIP_Label_b85f6713-6d19-40ac-a071-63e831bc1e58_SetDate">
    <vt:lpwstr>2022-11-09T18:38:52Z</vt:lpwstr>
  </property>
  <property fmtid="{D5CDD505-2E9C-101B-9397-08002B2CF9AE}" pid="4" name="MSIP_Label_b85f6713-6d19-40ac-a071-63e831bc1e58_Method">
    <vt:lpwstr>Standard</vt:lpwstr>
  </property>
  <property fmtid="{D5CDD505-2E9C-101B-9397-08002B2CF9AE}" pid="5" name="MSIP_Label_b85f6713-6d19-40ac-a071-63e831bc1e58_Name">
    <vt:lpwstr>Confidential - Low</vt:lpwstr>
  </property>
  <property fmtid="{D5CDD505-2E9C-101B-9397-08002B2CF9AE}" pid="6" name="MSIP_Label_b85f6713-6d19-40ac-a071-63e831bc1e58_SiteId">
    <vt:lpwstr>36839a65-7f3f-4bac-9ea4-f571f10a9a03</vt:lpwstr>
  </property>
  <property fmtid="{D5CDD505-2E9C-101B-9397-08002B2CF9AE}" pid="7" name="MSIP_Label_b85f6713-6d19-40ac-a071-63e831bc1e58_ActionId">
    <vt:lpwstr>bc1ee0ba-3b10-4b03-9805-9395d3e30b96</vt:lpwstr>
  </property>
  <property fmtid="{D5CDD505-2E9C-101B-9397-08002B2CF9AE}" pid="8" name="MSIP_Label_b85f6713-6d19-40ac-a071-63e831bc1e58_ContentBits">
    <vt:lpwstr>0</vt:lpwstr>
  </property>
  <property fmtid="{D5CDD505-2E9C-101B-9397-08002B2CF9AE}" pid="9" name="MSIP_Label_af2578ee-155b-4d7a-af96-95fe7c4d21be_Enabled">
    <vt:lpwstr>true</vt:lpwstr>
  </property>
  <property fmtid="{D5CDD505-2E9C-101B-9397-08002B2CF9AE}" pid="10" name="MSIP_Label_af2578ee-155b-4d7a-af96-95fe7c4d21be_SetDate">
    <vt:lpwstr>2022-11-14T17:50:57Z</vt:lpwstr>
  </property>
  <property fmtid="{D5CDD505-2E9C-101B-9397-08002B2CF9AE}" pid="11" name="MSIP_Label_af2578ee-155b-4d7a-af96-95fe7c4d21be_Method">
    <vt:lpwstr>Privileged</vt:lpwstr>
  </property>
  <property fmtid="{D5CDD505-2E9C-101B-9397-08002B2CF9AE}" pid="12" name="MSIP_Label_af2578ee-155b-4d7a-af96-95fe7c4d21be_Name">
    <vt:lpwstr>Public</vt:lpwstr>
  </property>
  <property fmtid="{D5CDD505-2E9C-101B-9397-08002B2CF9AE}" pid="13" name="MSIP_Label_af2578ee-155b-4d7a-af96-95fe7c4d21be_SiteId">
    <vt:lpwstr>44ae661a-ece6-41aa-bc96-7c2c85a08941</vt:lpwstr>
  </property>
  <property fmtid="{D5CDD505-2E9C-101B-9397-08002B2CF9AE}" pid="14" name="MSIP_Label_af2578ee-155b-4d7a-af96-95fe7c4d21be_ActionId">
    <vt:lpwstr>5bcc269a-bc3c-4639-967a-a9d90d5bcfcb</vt:lpwstr>
  </property>
  <property fmtid="{D5CDD505-2E9C-101B-9397-08002B2CF9AE}" pid="15" name="MSIP_Label_af2578ee-155b-4d7a-af96-95fe7c4d21be_ContentBits">
    <vt:lpwstr>3</vt:lpwstr>
  </property>
  <property fmtid="{D5CDD505-2E9C-101B-9397-08002B2CF9AE}" pid="16" name="ContentTypeId">
    <vt:lpwstr>0x0101009BEA07B93F4ACC41BDF2C3F4FCE6ED7C</vt:lpwstr>
  </property>
  <property fmtid="{D5CDD505-2E9C-101B-9397-08002B2CF9AE}" pid="17" name="MediaServiceImageTags">
    <vt:lpwstr/>
  </property>
</Properties>
</file>