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theme/theme10.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1.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7" r:id="rId6"/>
    <p:sldMasterId id="2147483671" r:id="rId7"/>
    <p:sldMasterId id="2147483678" r:id="rId8"/>
    <p:sldMasterId id="2147483679" r:id="rId9"/>
    <p:sldMasterId id="2147483683" r:id="rId10"/>
    <p:sldMasterId id="2147483687" r:id="rId11"/>
    <p:sldMasterId id="2147483692" r:id="rId12"/>
    <p:sldMasterId id="2147483709" r:id="rId13"/>
    <p:sldMasterId id="2147483711" r:id="rId14"/>
    <p:sldMasterId id="2147483716" r:id="rId15"/>
    <p:sldMasterId id="2147483720" r:id="rId16"/>
    <p:sldMasterId id="2147483725" r:id="rId17"/>
    <p:sldMasterId id="2147483729" r:id="rId18"/>
    <p:sldMasterId id="2147483734" r:id="rId19"/>
    <p:sldMasterId id="2147483741" r:id="rId20"/>
    <p:sldMasterId id="2147483780" r:id="rId21"/>
    <p:sldMasterId id="2147483859" r:id="rId22"/>
    <p:sldMasterId id="2147483865" r:id="rId23"/>
    <p:sldMasterId id="2147483871" r:id="rId24"/>
  </p:sldMasterIdLst>
  <p:notesMasterIdLst>
    <p:notesMasterId r:id="rId53"/>
  </p:notesMasterIdLst>
  <p:handoutMasterIdLst>
    <p:handoutMasterId r:id="rId54"/>
  </p:handoutMasterIdLst>
  <p:sldIdLst>
    <p:sldId id="4169" r:id="rId25"/>
    <p:sldId id="4334" r:id="rId26"/>
    <p:sldId id="4343" r:id="rId27"/>
    <p:sldId id="4347" r:id="rId28"/>
    <p:sldId id="4340" r:id="rId29"/>
    <p:sldId id="4339" r:id="rId30"/>
    <p:sldId id="4341" r:id="rId31"/>
    <p:sldId id="4349" r:id="rId32"/>
    <p:sldId id="4338" r:id="rId33"/>
    <p:sldId id="4344" r:id="rId34"/>
    <p:sldId id="4336" r:id="rId35"/>
    <p:sldId id="4335" r:id="rId36"/>
    <p:sldId id="4348" r:id="rId37"/>
    <p:sldId id="4345" r:id="rId38"/>
    <p:sldId id="4346" r:id="rId39"/>
    <p:sldId id="4350" r:id="rId40"/>
    <p:sldId id="4337" r:id="rId41"/>
    <p:sldId id="462" r:id="rId42"/>
    <p:sldId id="4356" r:id="rId43"/>
    <p:sldId id="4352" r:id="rId44"/>
    <p:sldId id="4354" r:id="rId45"/>
    <p:sldId id="4353" r:id="rId46"/>
    <p:sldId id="461" r:id="rId47"/>
    <p:sldId id="4355" r:id="rId48"/>
    <p:sldId id="4342" r:id="rId49"/>
    <p:sldId id="4351" r:id="rId50"/>
    <p:sldId id="463" r:id="rId51"/>
    <p:sldId id="411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882B15-9DC9-8319-1BAA-777DE3C397FB}" name="Pennington, Bill@Energy" initials="PB" userId="Pennington, Bill@Energy" providerId="None"/>
  <p188:author id="{A2230F85-BD83-2094-F2B1-C999B69A497B}" name="Shewmaker, Michael@Energy" initials="SM" userId="S::michael.shewmaker@energy.ca.gov::cb82df3a-38ca-44c6-b621-0d2fa4353328" providerId="AD"/>
  <p188:author id="{9BE320DA-694C-7C30-22E0-A96CAA5D01BD}" name="Bucaneg, Haile@Energy" initials="BH" userId="S::haile.bucaneg@energy.ca.gov::6da82fe0-f71f-47c0-a9da-67c18fe92ba1" providerId="AD"/>
  <p188:author id="{64B66EF4-109F-9E4F-4C14-DD547563CF30}" name="Tsan, Bach@Energy" initials="TB" userId="S::Bach.Tsan@energy.ca.gov::12b90a9a-310a-4ea4-8d41-6bc490e058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ptopGuest" initials="L" lastIdx="10" clrIdx="0">
    <p:extLst>
      <p:ext uri="{19B8F6BF-5375-455C-9EA6-DF929625EA0E}">
        <p15:presenceInfo xmlns:p15="http://schemas.microsoft.com/office/powerpoint/2012/main" userId="LaptopGuest" providerId="None"/>
      </p:ext>
    </p:extLst>
  </p:cmAuthor>
  <p:cmAuthor id="2" name="Shewmaker, Michael@Energy" initials="SM" lastIdx="36" clrIdx="1">
    <p:extLst>
      <p:ext uri="{19B8F6BF-5375-455C-9EA6-DF929625EA0E}">
        <p15:presenceInfo xmlns:p15="http://schemas.microsoft.com/office/powerpoint/2012/main" userId="Shewmaker, Michael@Energy" providerId="None"/>
      </p:ext>
    </p:extLst>
  </p:cmAuthor>
  <p:cmAuthor id="3" name="Bozorgchami, Payam@Energy" initials="BP" lastIdx="13" clrIdx="2">
    <p:extLst>
      <p:ext uri="{19B8F6BF-5375-455C-9EA6-DF929625EA0E}">
        <p15:presenceInfo xmlns:p15="http://schemas.microsoft.com/office/powerpoint/2012/main" userId="S::Payam.Bozorgchami@energy.ca.gov::4a606c01-a447-4725-b91d-93492f27df23" providerId="AD"/>
      </p:ext>
    </p:extLst>
  </p:cmAuthor>
  <p:cmAuthor id="4" name="Balneg, Ronald@Energy" initials="BR" lastIdx="10" clrIdx="3">
    <p:extLst>
      <p:ext uri="{19B8F6BF-5375-455C-9EA6-DF929625EA0E}">
        <p15:presenceInfo xmlns:p15="http://schemas.microsoft.com/office/powerpoint/2012/main" userId="Balneg, Ronald@Energy" providerId="None"/>
      </p:ext>
    </p:extLst>
  </p:cmAuthor>
  <p:cmAuthor id="5" name="Shewmaker, Michael@Energy" initials="SM [2]" lastIdx="9" clrIdx="4">
    <p:extLst>
      <p:ext uri="{19B8F6BF-5375-455C-9EA6-DF929625EA0E}">
        <p15:presenceInfo xmlns:p15="http://schemas.microsoft.com/office/powerpoint/2012/main" userId="S::michael.shewmaker@energy.ca.gov::cb82df3a-38ca-44c6-b621-0d2fa43533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3386"/>
  </p:normalViewPr>
  <p:slideViewPr>
    <p:cSldViewPr snapToGrid="0">
      <p:cViewPr varScale="1">
        <p:scale>
          <a:sx n="89" d="100"/>
          <a:sy n="89" d="100"/>
        </p:scale>
        <p:origin x="2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18.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2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315BB0-4A1D-4C7F-91A9-0ADA52A676CE}"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E89F8027-5378-434D-B784-E2501F8652B9}">
      <dgm:prSet/>
      <dgm:spPr/>
      <dgm:t>
        <a:bodyPr/>
        <a:lstStyle/>
        <a:p>
          <a:pPr>
            <a:lnSpc>
              <a:spcPct val="100000"/>
            </a:lnSpc>
            <a:defRPr cap="all"/>
          </a:pPr>
          <a:r>
            <a:rPr lang="en-US"/>
            <a:t>technical research papers,</a:t>
          </a:r>
        </a:p>
      </dgm:t>
    </dgm:pt>
    <dgm:pt modelId="{E14FBA11-DE63-446C-8D52-D855976A258B}" type="parTrans" cxnId="{B2D603D1-D2B4-4874-80EE-8503B6BC0818}">
      <dgm:prSet/>
      <dgm:spPr/>
      <dgm:t>
        <a:bodyPr/>
        <a:lstStyle/>
        <a:p>
          <a:endParaRPr lang="en-US"/>
        </a:p>
      </dgm:t>
    </dgm:pt>
    <dgm:pt modelId="{5E11F60D-DCB1-4C33-B00C-86702E2F217D}" type="sibTrans" cxnId="{B2D603D1-D2B4-4874-80EE-8503B6BC0818}">
      <dgm:prSet/>
      <dgm:spPr/>
      <dgm:t>
        <a:bodyPr/>
        <a:lstStyle/>
        <a:p>
          <a:endParaRPr lang="en-US"/>
        </a:p>
      </dgm:t>
    </dgm:pt>
    <dgm:pt modelId="{8E3CC921-1888-4FBF-B71A-A2EA5BD61C26}">
      <dgm:prSet/>
      <dgm:spPr/>
      <dgm:t>
        <a:bodyPr/>
        <a:lstStyle/>
        <a:p>
          <a:pPr>
            <a:lnSpc>
              <a:spcPct val="100000"/>
            </a:lnSpc>
            <a:defRPr cap="all"/>
          </a:pPr>
          <a:r>
            <a:rPr lang="en-US"/>
            <a:t>information presented at technical society meetings, </a:t>
          </a:r>
        </a:p>
      </dgm:t>
    </dgm:pt>
    <dgm:pt modelId="{9A664C9D-FCB2-4F61-A2FA-06F2DCA3F122}" type="parTrans" cxnId="{222726EE-BD62-472A-98A3-7ADAC0DD1807}">
      <dgm:prSet/>
      <dgm:spPr/>
      <dgm:t>
        <a:bodyPr/>
        <a:lstStyle/>
        <a:p>
          <a:endParaRPr lang="en-US"/>
        </a:p>
      </dgm:t>
    </dgm:pt>
    <dgm:pt modelId="{604182AC-3B35-4FA1-A48B-23E963409ADD}" type="sibTrans" cxnId="{222726EE-BD62-472A-98A3-7ADAC0DD1807}">
      <dgm:prSet/>
      <dgm:spPr/>
      <dgm:t>
        <a:bodyPr/>
        <a:lstStyle/>
        <a:p>
          <a:endParaRPr lang="en-US"/>
        </a:p>
      </dgm:t>
    </dgm:pt>
    <dgm:pt modelId="{DD760F25-98D3-4CC1-A430-A0AC3DCE07D1}">
      <dgm:prSet/>
      <dgm:spPr/>
      <dgm:t>
        <a:bodyPr/>
        <a:lstStyle/>
        <a:p>
          <a:pPr>
            <a:lnSpc>
              <a:spcPct val="100000"/>
            </a:lnSpc>
            <a:defRPr cap="all"/>
          </a:pPr>
          <a:r>
            <a:rPr lang="en-US"/>
            <a:t>published in proceeding</a:t>
          </a:r>
        </a:p>
      </dgm:t>
    </dgm:pt>
    <dgm:pt modelId="{97384C68-7745-4F0F-BAB9-D70C3C109038}" type="parTrans" cxnId="{97C84EC8-964E-4D86-9DF7-997F4612CFD5}">
      <dgm:prSet/>
      <dgm:spPr/>
      <dgm:t>
        <a:bodyPr/>
        <a:lstStyle/>
        <a:p>
          <a:endParaRPr lang="en-US"/>
        </a:p>
      </dgm:t>
    </dgm:pt>
    <dgm:pt modelId="{F15BF568-00BB-4B82-BC39-5D4C70B7816B}" type="sibTrans" cxnId="{97C84EC8-964E-4D86-9DF7-997F4612CFD5}">
      <dgm:prSet/>
      <dgm:spPr/>
      <dgm:t>
        <a:bodyPr/>
        <a:lstStyle/>
        <a:p>
          <a:endParaRPr lang="en-US"/>
        </a:p>
      </dgm:t>
    </dgm:pt>
    <dgm:pt modelId="{4F7B302F-363D-4812-9714-58DEB2E9B26A}">
      <dgm:prSet/>
      <dgm:spPr/>
      <dgm:t>
        <a:bodyPr/>
        <a:lstStyle/>
        <a:p>
          <a:pPr>
            <a:lnSpc>
              <a:spcPct val="100000"/>
            </a:lnSpc>
            <a:defRPr cap="all"/>
          </a:pPr>
          <a:r>
            <a:rPr lang="en-US"/>
            <a:t>published in technical journals  </a:t>
          </a:r>
        </a:p>
      </dgm:t>
    </dgm:pt>
    <dgm:pt modelId="{A373DA14-5CDD-4335-AC53-53CD5A4FB3E8}" type="parTrans" cxnId="{4306E17A-D59E-4206-BD94-1A975BA6F6D1}">
      <dgm:prSet/>
      <dgm:spPr/>
      <dgm:t>
        <a:bodyPr/>
        <a:lstStyle/>
        <a:p>
          <a:endParaRPr lang="en-US"/>
        </a:p>
      </dgm:t>
    </dgm:pt>
    <dgm:pt modelId="{025AB72D-D343-49D5-B78D-16EEB321E687}" type="sibTrans" cxnId="{4306E17A-D59E-4206-BD94-1A975BA6F6D1}">
      <dgm:prSet/>
      <dgm:spPr/>
      <dgm:t>
        <a:bodyPr/>
        <a:lstStyle/>
        <a:p>
          <a:endParaRPr lang="en-US"/>
        </a:p>
      </dgm:t>
    </dgm:pt>
    <dgm:pt modelId="{643EE884-DEAC-4010-B9B7-A3723991DC0D}">
      <dgm:prSet/>
      <dgm:spPr/>
      <dgm:t>
        <a:bodyPr/>
        <a:lstStyle/>
        <a:p>
          <a:pPr>
            <a:lnSpc>
              <a:spcPct val="100000"/>
            </a:lnSpc>
            <a:defRPr cap="all"/>
          </a:pPr>
          <a:r>
            <a:rPr lang="en-US"/>
            <a:t>results of testing from a recognized laboratory testing facility. </a:t>
          </a:r>
        </a:p>
      </dgm:t>
    </dgm:pt>
    <dgm:pt modelId="{3C74AAA5-E1D9-44B4-A94F-412BB7A5FDA2}" type="parTrans" cxnId="{4BD753D2-C98C-43BC-98B0-9491A9993BCD}">
      <dgm:prSet/>
      <dgm:spPr/>
      <dgm:t>
        <a:bodyPr/>
        <a:lstStyle/>
        <a:p>
          <a:endParaRPr lang="en-US"/>
        </a:p>
      </dgm:t>
    </dgm:pt>
    <dgm:pt modelId="{41259015-23B2-4EE0-851A-077A4E0581B6}" type="sibTrans" cxnId="{4BD753D2-C98C-43BC-98B0-9491A9993BCD}">
      <dgm:prSet/>
      <dgm:spPr/>
      <dgm:t>
        <a:bodyPr/>
        <a:lstStyle/>
        <a:p>
          <a:endParaRPr lang="en-US"/>
        </a:p>
      </dgm:t>
    </dgm:pt>
    <dgm:pt modelId="{93543B7B-6A59-4AF9-8393-D4563443C2E1}" type="pres">
      <dgm:prSet presAssocID="{6F315BB0-4A1D-4C7F-91A9-0ADA52A676CE}" presName="root" presStyleCnt="0">
        <dgm:presLayoutVars>
          <dgm:dir/>
          <dgm:resizeHandles val="exact"/>
        </dgm:presLayoutVars>
      </dgm:prSet>
      <dgm:spPr/>
    </dgm:pt>
    <dgm:pt modelId="{5D20AD94-BAEA-49E1-B050-43443BDC7FA6}" type="pres">
      <dgm:prSet presAssocID="{E89F8027-5378-434D-B784-E2501F8652B9}" presName="compNode" presStyleCnt="0"/>
      <dgm:spPr/>
    </dgm:pt>
    <dgm:pt modelId="{1E82A038-475A-4EBB-B78F-3B87471F3283}" type="pres">
      <dgm:prSet presAssocID="{E89F8027-5378-434D-B784-E2501F8652B9}" presName="iconBgRect" presStyleLbl="bgShp" presStyleIdx="0" presStyleCnt="5" custLinFactNeighborX="3734" custLinFactNeighborY="1887"/>
      <dgm:spPr/>
    </dgm:pt>
    <dgm:pt modelId="{39006A13-F5BD-4646-8CC3-203AA218885E}" type="pres">
      <dgm:prSet presAssocID="{E89F8027-5378-434D-B784-E2501F8652B9}" presName="iconRect" presStyleLbl="node1" presStyleIdx="0" presStyleCnt="5" custLinFactNeighborX="6508" custLinFactNeighborY="328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C848C0E8-6332-4655-B895-FF4CAF4448EE}" type="pres">
      <dgm:prSet presAssocID="{E89F8027-5378-434D-B784-E2501F8652B9}" presName="spaceRect" presStyleCnt="0"/>
      <dgm:spPr/>
    </dgm:pt>
    <dgm:pt modelId="{A643D947-BA07-40B0-BC62-1AE575D16F5A}" type="pres">
      <dgm:prSet presAssocID="{E89F8027-5378-434D-B784-E2501F8652B9}" presName="textRect" presStyleLbl="revTx" presStyleIdx="0" presStyleCnt="5">
        <dgm:presLayoutVars>
          <dgm:chMax val="1"/>
          <dgm:chPref val="1"/>
        </dgm:presLayoutVars>
      </dgm:prSet>
      <dgm:spPr/>
    </dgm:pt>
    <dgm:pt modelId="{69593E34-E1DC-4B6A-A066-5C27EF9D7A96}" type="pres">
      <dgm:prSet presAssocID="{5E11F60D-DCB1-4C33-B00C-86702E2F217D}" presName="sibTrans" presStyleCnt="0"/>
      <dgm:spPr/>
    </dgm:pt>
    <dgm:pt modelId="{62971078-5380-4790-BA25-88731845809D}" type="pres">
      <dgm:prSet presAssocID="{8E3CC921-1888-4FBF-B71A-A2EA5BD61C26}" presName="compNode" presStyleCnt="0"/>
      <dgm:spPr/>
    </dgm:pt>
    <dgm:pt modelId="{A4047B28-A123-4483-BA66-C79F5CAFB62B}" type="pres">
      <dgm:prSet presAssocID="{8E3CC921-1888-4FBF-B71A-A2EA5BD61C26}" presName="iconBgRect" presStyleLbl="bgShp" presStyleIdx="1" presStyleCnt="5" custLinFactNeighborX="3734" custLinFactNeighborY="1887"/>
      <dgm:spPr/>
    </dgm:pt>
    <dgm:pt modelId="{7BCCD4F3-3E3F-4DE3-8005-1BC6B74840F3}" type="pres">
      <dgm:prSet presAssocID="{8E3CC921-1888-4FBF-B71A-A2EA5BD61C26}" presName="iconRect" presStyleLbl="node1" presStyleIdx="1" presStyleCnt="5" custLinFactNeighborX="6508" custLinFactNeighborY="328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01F5BAA9-197A-4631-A5FC-7BBB520DF143}" type="pres">
      <dgm:prSet presAssocID="{8E3CC921-1888-4FBF-B71A-A2EA5BD61C26}" presName="spaceRect" presStyleCnt="0"/>
      <dgm:spPr/>
    </dgm:pt>
    <dgm:pt modelId="{C310536F-ED4A-46C1-9225-0DD960246E0B}" type="pres">
      <dgm:prSet presAssocID="{8E3CC921-1888-4FBF-B71A-A2EA5BD61C26}" presName="textRect" presStyleLbl="revTx" presStyleIdx="1" presStyleCnt="5" custLinFactNeighborX="2278" custLinFactNeighborY="2878">
        <dgm:presLayoutVars>
          <dgm:chMax val="1"/>
          <dgm:chPref val="1"/>
        </dgm:presLayoutVars>
      </dgm:prSet>
      <dgm:spPr/>
    </dgm:pt>
    <dgm:pt modelId="{13214683-83AB-4BD5-AB68-74CE13AC3D88}" type="pres">
      <dgm:prSet presAssocID="{604182AC-3B35-4FA1-A48B-23E963409ADD}" presName="sibTrans" presStyleCnt="0"/>
      <dgm:spPr/>
    </dgm:pt>
    <dgm:pt modelId="{7A2A2C96-916C-49C7-BF1C-FDD42EC067FA}" type="pres">
      <dgm:prSet presAssocID="{DD760F25-98D3-4CC1-A430-A0AC3DCE07D1}" presName="compNode" presStyleCnt="0"/>
      <dgm:spPr/>
    </dgm:pt>
    <dgm:pt modelId="{41B88510-D2BB-46A2-AB39-92765EBC0088}" type="pres">
      <dgm:prSet presAssocID="{DD760F25-98D3-4CC1-A430-A0AC3DCE07D1}" presName="iconBgRect" presStyleLbl="bgShp" presStyleIdx="2" presStyleCnt="5"/>
      <dgm:spPr/>
    </dgm:pt>
    <dgm:pt modelId="{1A3C72BF-9C1C-4026-82E0-7150BE8565C3}" type="pres">
      <dgm:prSet presAssocID="{DD760F25-98D3-4CC1-A430-A0AC3DCE07D1}" presName="iconRect" presStyleLbl="node1" presStyleIdx="2" presStyleCnt="5" custLinFactNeighborX="6508" custLinFactNeighborY="328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0816B648-9715-4D7A-A6D8-2D8C5DD2DC45}" type="pres">
      <dgm:prSet presAssocID="{DD760F25-98D3-4CC1-A430-A0AC3DCE07D1}" presName="spaceRect" presStyleCnt="0"/>
      <dgm:spPr/>
    </dgm:pt>
    <dgm:pt modelId="{0366A06F-981E-4C10-9F4F-720572D5BD9F}" type="pres">
      <dgm:prSet presAssocID="{DD760F25-98D3-4CC1-A430-A0AC3DCE07D1}" presName="textRect" presStyleLbl="revTx" presStyleIdx="2" presStyleCnt="5">
        <dgm:presLayoutVars>
          <dgm:chMax val="1"/>
          <dgm:chPref val="1"/>
        </dgm:presLayoutVars>
      </dgm:prSet>
      <dgm:spPr/>
    </dgm:pt>
    <dgm:pt modelId="{0EE4ED1B-6BB1-44BD-BD5A-CA91FC6986AA}" type="pres">
      <dgm:prSet presAssocID="{F15BF568-00BB-4B82-BC39-5D4C70B7816B}" presName="sibTrans" presStyleCnt="0"/>
      <dgm:spPr/>
    </dgm:pt>
    <dgm:pt modelId="{A2F498C6-948A-43D8-964F-A3A1DEC4864C}" type="pres">
      <dgm:prSet presAssocID="{4F7B302F-363D-4812-9714-58DEB2E9B26A}" presName="compNode" presStyleCnt="0"/>
      <dgm:spPr/>
    </dgm:pt>
    <dgm:pt modelId="{0081E225-EE65-4BE1-A12B-85286B8CE4BA}" type="pres">
      <dgm:prSet presAssocID="{4F7B302F-363D-4812-9714-58DEB2E9B26A}" presName="iconBgRect" presStyleLbl="bgShp" presStyleIdx="3" presStyleCnt="5"/>
      <dgm:spPr/>
    </dgm:pt>
    <dgm:pt modelId="{CE1B975E-95BA-4EFA-AD29-C0CA06B6BB19}" type="pres">
      <dgm:prSet presAssocID="{4F7B302F-363D-4812-9714-58DEB2E9B26A}" presName="iconRect" presStyleLbl="node1" presStyleIdx="3" presStyleCnt="5" custLinFactNeighborX="6508" custLinFactNeighborY="328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9685A514-E706-4668-9FA6-9D3580E2477D}" type="pres">
      <dgm:prSet presAssocID="{4F7B302F-363D-4812-9714-58DEB2E9B26A}" presName="spaceRect" presStyleCnt="0"/>
      <dgm:spPr/>
    </dgm:pt>
    <dgm:pt modelId="{2F1836A5-256C-4B50-880C-5F622AAF5F4E}" type="pres">
      <dgm:prSet presAssocID="{4F7B302F-363D-4812-9714-58DEB2E9B26A}" presName="textRect" presStyleLbl="revTx" presStyleIdx="3" presStyleCnt="5">
        <dgm:presLayoutVars>
          <dgm:chMax val="1"/>
          <dgm:chPref val="1"/>
        </dgm:presLayoutVars>
      </dgm:prSet>
      <dgm:spPr/>
    </dgm:pt>
    <dgm:pt modelId="{6B94133F-3A7F-43CB-BC79-9A4C647E73CA}" type="pres">
      <dgm:prSet presAssocID="{025AB72D-D343-49D5-B78D-16EEB321E687}" presName="sibTrans" presStyleCnt="0"/>
      <dgm:spPr/>
    </dgm:pt>
    <dgm:pt modelId="{39A9962D-B4A2-4BB1-9B19-C29198019D4A}" type="pres">
      <dgm:prSet presAssocID="{643EE884-DEAC-4010-B9B7-A3723991DC0D}" presName="compNode" presStyleCnt="0"/>
      <dgm:spPr/>
    </dgm:pt>
    <dgm:pt modelId="{27363B8C-F84A-412D-9FCD-E6CE8935CAD9}" type="pres">
      <dgm:prSet presAssocID="{643EE884-DEAC-4010-B9B7-A3723991DC0D}" presName="iconBgRect" presStyleLbl="bgShp" presStyleIdx="4" presStyleCnt="5"/>
      <dgm:spPr/>
    </dgm:pt>
    <dgm:pt modelId="{AD89E61E-66F7-4E65-BE5F-CBB1F14D5C0F}" type="pres">
      <dgm:prSet presAssocID="{643EE884-DEAC-4010-B9B7-A3723991DC0D}" presName="iconRect" presStyleLbl="node1" presStyleIdx="4" presStyleCnt="5" custLinFactNeighborX="6508" custLinFactNeighborY="328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st tubes"/>
        </a:ext>
      </dgm:extLst>
    </dgm:pt>
    <dgm:pt modelId="{6C578F5A-8DCF-4DC2-9CCC-E9BE1B72980E}" type="pres">
      <dgm:prSet presAssocID="{643EE884-DEAC-4010-B9B7-A3723991DC0D}" presName="spaceRect" presStyleCnt="0"/>
      <dgm:spPr/>
    </dgm:pt>
    <dgm:pt modelId="{C70F1807-19E5-488F-B92A-C00B2B75C353}" type="pres">
      <dgm:prSet presAssocID="{643EE884-DEAC-4010-B9B7-A3723991DC0D}" presName="textRect" presStyleLbl="revTx" presStyleIdx="4" presStyleCnt="5" custLinFactNeighborX="2278" custLinFactNeighborY="2878">
        <dgm:presLayoutVars>
          <dgm:chMax val="1"/>
          <dgm:chPref val="1"/>
        </dgm:presLayoutVars>
      </dgm:prSet>
      <dgm:spPr/>
    </dgm:pt>
  </dgm:ptLst>
  <dgm:cxnLst>
    <dgm:cxn modelId="{B6B3B236-C10E-4C46-95F1-5D7D4DDAB750}" type="presOf" srcId="{6F315BB0-4A1D-4C7F-91A9-0ADA52A676CE}" destId="{93543B7B-6A59-4AF9-8393-D4563443C2E1}" srcOrd="0" destOrd="0" presId="urn:microsoft.com/office/officeart/2018/5/layout/IconCircleLabelList"/>
    <dgm:cxn modelId="{D5720D46-6EF9-48BC-89DE-50445AD99BB8}" type="presOf" srcId="{DD760F25-98D3-4CC1-A430-A0AC3DCE07D1}" destId="{0366A06F-981E-4C10-9F4F-720572D5BD9F}" srcOrd="0" destOrd="0" presId="urn:microsoft.com/office/officeart/2018/5/layout/IconCircleLabelList"/>
    <dgm:cxn modelId="{EAD8D777-0357-4659-AA1F-F6E3BF5AA7C8}" type="presOf" srcId="{8E3CC921-1888-4FBF-B71A-A2EA5BD61C26}" destId="{C310536F-ED4A-46C1-9225-0DD960246E0B}" srcOrd="0" destOrd="0" presId="urn:microsoft.com/office/officeart/2018/5/layout/IconCircleLabelList"/>
    <dgm:cxn modelId="{4306E17A-D59E-4206-BD94-1A975BA6F6D1}" srcId="{6F315BB0-4A1D-4C7F-91A9-0ADA52A676CE}" destId="{4F7B302F-363D-4812-9714-58DEB2E9B26A}" srcOrd="3" destOrd="0" parTransId="{A373DA14-5CDD-4335-AC53-53CD5A4FB3E8}" sibTransId="{025AB72D-D343-49D5-B78D-16EEB321E687}"/>
    <dgm:cxn modelId="{8BCFF8A2-116E-444B-AFB8-6C9B8E6D80D7}" type="presOf" srcId="{E89F8027-5378-434D-B784-E2501F8652B9}" destId="{A643D947-BA07-40B0-BC62-1AE575D16F5A}" srcOrd="0" destOrd="0" presId="urn:microsoft.com/office/officeart/2018/5/layout/IconCircleLabelList"/>
    <dgm:cxn modelId="{49361FA8-0F0D-4758-8403-66B938FDFF3D}" type="presOf" srcId="{643EE884-DEAC-4010-B9B7-A3723991DC0D}" destId="{C70F1807-19E5-488F-B92A-C00B2B75C353}" srcOrd="0" destOrd="0" presId="urn:microsoft.com/office/officeart/2018/5/layout/IconCircleLabelList"/>
    <dgm:cxn modelId="{97C84EC8-964E-4D86-9DF7-997F4612CFD5}" srcId="{6F315BB0-4A1D-4C7F-91A9-0ADA52A676CE}" destId="{DD760F25-98D3-4CC1-A430-A0AC3DCE07D1}" srcOrd="2" destOrd="0" parTransId="{97384C68-7745-4F0F-BAB9-D70C3C109038}" sibTransId="{F15BF568-00BB-4B82-BC39-5D4C70B7816B}"/>
    <dgm:cxn modelId="{B2D603D1-D2B4-4874-80EE-8503B6BC0818}" srcId="{6F315BB0-4A1D-4C7F-91A9-0ADA52A676CE}" destId="{E89F8027-5378-434D-B784-E2501F8652B9}" srcOrd="0" destOrd="0" parTransId="{E14FBA11-DE63-446C-8D52-D855976A258B}" sibTransId="{5E11F60D-DCB1-4C33-B00C-86702E2F217D}"/>
    <dgm:cxn modelId="{4BD753D2-C98C-43BC-98B0-9491A9993BCD}" srcId="{6F315BB0-4A1D-4C7F-91A9-0ADA52A676CE}" destId="{643EE884-DEAC-4010-B9B7-A3723991DC0D}" srcOrd="4" destOrd="0" parTransId="{3C74AAA5-E1D9-44B4-A94F-412BB7A5FDA2}" sibTransId="{41259015-23B2-4EE0-851A-077A4E0581B6}"/>
    <dgm:cxn modelId="{A70F8AEB-405D-4F20-ACCA-A305440EC838}" type="presOf" srcId="{4F7B302F-363D-4812-9714-58DEB2E9B26A}" destId="{2F1836A5-256C-4B50-880C-5F622AAF5F4E}" srcOrd="0" destOrd="0" presId="urn:microsoft.com/office/officeart/2018/5/layout/IconCircleLabelList"/>
    <dgm:cxn modelId="{222726EE-BD62-472A-98A3-7ADAC0DD1807}" srcId="{6F315BB0-4A1D-4C7F-91A9-0ADA52A676CE}" destId="{8E3CC921-1888-4FBF-B71A-A2EA5BD61C26}" srcOrd="1" destOrd="0" parTransId="{9A664C9D-FCB2-4F61-A2FA-06F2DCA3F122}" sibTransId="{604182AC-3B35-4FA1-A48B-23E963409ADD}"/>
    <dgm:cxn modelId="{AD66A727-21ED-4AD4-A620-0B3DC6D4CD99}" type="presParOf" srcId="{93543B7B-6A59-4AF9-8393-D4563443C2E1}" destId="{5D20AD94-BAEA-49E1-B050-43443BDC7FA6}" srcOrd="0" destOrd="0" presId="urn:microsoft.com/office/officeart/2018/5/layout/IconCircleLabelList"/>
    <dgm:cxn modelId="{7ECE541C-01E3-4917-8855-007DC11F4239}" type="presParOf" srcId="{5D20AD94-BAEA-49E1-B050-43443BDC7FA6}" destId="{1E82A038-475A-4EBB-B78F-3B87471F3283}" srcOrd="0" destOrd="0" presId="urn:microsoft.com/office/officeart/2018/5/layout/IconCircleLabelList"/>
    <dgm:cxn modelId="{F756C4A2-C90D-4B0A-8211-E7FE7942C875}" type="presParOf" srcId="{5D20AD94-BAEA-49E1-B050-43443BDC7FA6}" destId="{39006A13-F5BD-4646-8CC3-203AA218885E}" srcOrd="1" destOrd="0" presId="urn:microsoft.com/office/officeart/2018/5/layout/IconCircleLabelList"/>
    <dgm:cxn modelId="{02D85C5F-DB2C-4FE9-8485-DE3A38ADFC6B}" type="presParOf" srcId="{5D20AD94-BAEA-49E1-B050-43443BDC7FA6}" destId="{C848C0E8-6332-4655-B895-FF4CAF4448EE}" srcOrd="2" destOrd="0" presId="urn:microsoft.com/office/officeart/2018/5/layout/IconCircleLabelList"/>
    <dgm:cxn modelId="{5CD70435-78F3-45B4-828E-3635EFA9E1E8}" type="presParOf" srcId="{5D20AD94-BAEA-49E1-B050-43443BDC7FA6}" destId="{A643D947-BA07-40B0-BC62-1AE575D16F5A}" srcOrd="3" destOrd="0" presId="urn:microsoft.com/office/officeart/2018/5/layout/IconCircleLabelList"/>
    <dgm:cxn modelId="{A71B911E-686A-4EAF-A8E5-46FC7281EFF4}" type="presParOf" srcId="{93543B7B-6A59-4AF9-8393-D4563443C2E1}" destId="{69593E34-E1DC-4B6A-A066-5C27EF9D7A96}" srcOrd="1" destOrd="0" presId="urn:microsoft.com/office/officeart/2018/5/layout/IconCircleLabelList"/>
    <dgm:cxn modelId="{54348DD8-627F-4568-81AE-B0F34333785E}" type="presParOf" srcId="{93543B7B-6A59-4AF9-8393-D4563443C2E1}" destId="{62971078-5380-4790-BA25-88731845809D}" srcOrd="2" destOrd="0" presId="urn:microsoft.com/office/officeart/2018/5/layout/IconCircleLabelList"/>
    <dgm:cxn modelId="{F2EC5724-8EE2-4254-BD22-997F6339E990}" type="presParOf" srcId="{62971078-5380-4790-BA25-88731845809D}" destId="{A4047B28-A123-4483-BA66-C79F5CAFB62B}" srcOrd="0" destOrd="0" presId="urn:microsoft.com/office/officeart/2018/5/layout/IconCircleLabelList"/>
    <dgm:cxn modelId="{3B522408-C74C-489B-9EF1-E63194F20914}" type="presParOf" srcId="{62971078-5380-4790-BA25-88731845809D}" destId="{7BCCD4F3-3E3F-4DE3-8005-1BC6B74840F3}" srcOrd="1" destOrd="0" presId="urn:microsoft.com/office/officeart/2018/5/layout/IconCircleLabelList"/>
    <dgm:cxn modelId="{37A72C8D-B96C-4133-81C3-57159BF2FAD9}" type="presParOf" srcId="{62971078-5380-4790-BA25-88731845809D}" destId="{01F5BAA9-197A-4631-A5FC-7BBB520DF143}" srcOrd="2" destOrd="0" presId="urn:microsoft.com/office/officeart/2018/5/layout/IconCircleLabelList"/>
    <dgm:cxn modelId="{CD7F1DF6-16B9-4960-A575-71EFDA8D0608}" type="presParOf" srcId="{62971078-5380-4790-BA25-88731845809D}" destId="{C310536F-ED4A-46C1-9225-0DD960246E0B}" srcOrd="3" destOrd="0" presId="urn:microsoft.com/office/officeart/2018/5/layout/IconCircleLabelList"/>
    <dgm:cxn modelId="{06BDD3BA-8386-4F0C-AEE8-F6F60F3271DF}" type="presParOf" srcId="{93543B7B-6A59-4AF9-8393-D4563443C2E1}" destId="{13214683-83AB-4BD5-AB68-74CE13AC3D88}" srcOrd="3" destOrd="0" presId="urn:microsoft.com/office/officeart/2018/5/layout/IconCircleLabelList"/>
    <dgm:cxn modelId="{2BA47602-856D-4659-B2AA-8CBD56DDFCD4}" type="presParOf" srcId="{93543B7B-6A59-4AF9-8393-D4563443C2E1}" destId="{7A2A2C96-916C-49C7-BF1C-FDD42EC067FA}" srcOrd="4" destOrd="0" presId="urn:microsoft.com/office/officeart/2018/5/layout/IconCircleLabelList"/>
    <dgm:cxn modelId="{160392BA-4F4F-4E37-B5FE-E28C4204726E}" type="presParOf" srcId="{7A2A2C96-916C-49C7-BF1C-FDD42EC067FA}" destId="{41B88510-D2BB-46A2-AB39-92765EBC0088}" srcOrd="0" destOrd="0" presId="urn:microsoft.com/office/officeart/2018/5/layout/IconCircleLabelList"/>
    <dgm:cxn modelId="{5882BC65-457D-42EB-AE27-FF72AEBE2130}" type="presParOf" srcId="{7A2A2C96-916C-49C7-BF1C-FDD42EC067FA}" destId="{1A3C72BF-9C1C-4026-82E0-7150BE8565C3}" srcOrd="1" destOrd="0" presId="urn:microsoft.com/office/officeart/2018/5/layout/IconCircleLabelList"/>
    <dgm:cxn modelId="{1FD634A1-08A5-4B6B-8332-832CDE2CB961}" type="presParOf" srcId="{7A2A2C96-916C-49C7-BF1C-FDD42EC067FA}" destId="{0816B648-9715-4D7A-A6D8-2D8C5DD2DC45}" srcOrd="2" destOrd="0" presId="urn:microsoft.com/office/officeart/2018/5/layout/IconCircleLabelList"/>
    <dgm:cxn modelId="{E428203B-0896-487E-A637-3F76312991A9}" type="presParOf" srcId="{7A2A2C96-916C-49C7-BF1C-FDD42EC067FA}" destId="{0366A06F-981E-4C10-9F4F-720572D5BD9F}" srcOrd="3" destOrd="0" presId="urn:microsoft.com/office/officeart/2018/5/layout/IconCircleLabelList"/>
    <dgm:cxn modelId="{54995C2B-0BDD-4190-AC60-7CE78FA5325B}" type="presParOf" srcId="{93543B7B-6A59-4AF9-8393-D4563443C2E1}" destId="{0EE4ED1B-6BB1-44BD-BD5A-CA91FC6986AA}" srcOrd="5" destOrd="0" presId="urn:microsoft.com/office/officeart/2018/5/layout/IconCircleLabelList"/>
    <dgm:cxn modelId="{7D0CEEC1-A8E7-4650-A135-55D34BB7D91A}" type="presParOf" srcId="{93543B7B-6A59-4AF9-8393-D4563443C2E1}" destId="{A2F498C6-948A-43D8-964F-A3A1DEC4864C}" srcOrd="6" destOrd="0" presId="urn:microsoft.com/office/officeart/2018/5/layout/IconCircleLabelList"/>
    <dgm:cxn modelId="{502D439C-5C27-4EE1-A5AC-A57FCD943C07}" type="presParOf" srcId="{A2F498C6-948A-43D8-964F-A3A1DEC4864C}" destId="{0081E225-EE65-4BE1-A12B-85286B8CE4BA}" srcOrd="0" destOrd="0" presId="urn:microsoft.com/office/officeart/2018/5/layout/IconCircleLabelList"/>
    <dgm:cxn modelId="{177EB2BE-AF32-42A0-B366-CFF895E97778}" type="presParOf" srcId="{A2F498C6-948A-43D8-964F-A3A1DEC4864C}" destId="{CE1B975E-95BA-4EFA-AD29-C0CA06B6BB19}" srcOrd="1" destOrd="0" presId="urn:microsoft.com/office/officeart/2018/5/layout/IconCircleLabelList"/>
    <dgm:cxn modelId="{F4CAEC45-1547-4118-AED7-431A4118D657}" type="presParOf" srcId="{A2F498C6-948A-43D8-964F-A3A1DEC4864C}" destId="{9685A514-E706-4668-9FA6-9D3580E2477D}" srcOrd="2" destOrd="0" presId="urn:microsoft.com/office/officeart/2018/5/layout/IconCircleLabelList"/>
    <dgm:cxn modelId="{1E2CD000-25F5-4568-989A-72B588C5D11E}" type="presParOf" srcId="{A2F498C6-948A-43D8-964F-A3A1DEC4864C}" destId="{2F1836A5-256C-4B50-880C-5F622AAF5F4E}" srcOrd="3" destOrd="0" presId="urn:microsoft.com/office/officeart/2018/5/layout/IconCircleLabelList"/>
    <dgm:cxn modelId="{25559091-8E05-4C8B-8CF6-5EA6D61B981D}" type="presParOf" srcId="{93543B7B-6A59-4AF9-8393-D4563443C2E1}" destId="{6B94133F-3A7F-43CB-BC79-9A4C647E73CA}" srcOrd="7" destOrd="0" presId="urn:microsoft.com/office/officeart/2018/5/layout/IconCircleLabelList"/>
    <dgm:cxn modelId="{2740D6FD-3FC3-408C-BA9A-59A7D02BB634}" type="presParOf" srcId="{93543B7B-6A59-4AF9-8393-D4563443C2E1}" destId="{39A9962D-B4A2-4BB1-9B19-C29198019D4A}" srcOrd="8" destOrd="0" presId="urn:microsoft.com/office/officeart/2018/5/layout/IconCircleLabelList"/>
    <dgm:cxn modelId="{1BF759FB-B9D6-42C5-AD87-8C3128D2C8B8}" type="presParOf" srcId="{39A9962D-B4A2-4BB1-9B19-C29198019D4A}" destId="{27363B8C-F84A-412D-9FCD-E6CE8935CAD9}" srcOrd="0" destOrd="0" presId="urn:microsoft.com/office/officeart/2018/5/layout/IconCircleLabelList"/>
    <dgm:cxn modelId="{9D902CB9-E2EF-4B9E-8E06-51F23DDDAA44}" type="presParOf" srcId="{39A9962D-B4A2-4BB1-9B19-C29198019D4A}" destId="{AD89E61E-66F7-4E65-BE5F-CBB1F14D5C0F}" srcOrd="1" destOrd="0" presId="urn:microsoft.com/office/officeart/2018/5/layout/IconCircleLabelList"/>
    <dgm:cxn modelId="{352972D1-DC20-461B-83C4-CC90766E4417}" type="presParOf" srcId="{39A9962D-B4A2-4BB1-9B19-C29198019D4A}" destId="{6C578F5A-8DCF-4DC2-9CCC-E9BE1B72980E}" srcOrd="2" destOrd="0" presId="urn:microsoft.com/office/officeart/2018/5/layout/IconCircleLabelList"/>
    <dgm:cxn modelId="{CDAB19B3-6DD4-4536-84B2-4DFFF5F6FFA9}" type="presParOf" srcId="{39A9962D-B4A2-4BB1-9B19-C29198019D4A}" destId="{C70F1807-19E5-488F-B92A-C00B2B75C35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8EB359-168A-4C43-8CD2-72FE577FC5B1}"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6B6D757C-6C03-4239-96D3-AFDCE7EBD9F8}">
      <dgm:prSet/>
      <dgm:spPr/>
      <dgm:t>
        <a:bodyPr/>
        <a:lstStyle/>
        <a:p>
          <a:r>
            <a:rPr lang="en-US" i="0"/>
            <a:t>Feature Development Project</a:t>
          </a:r>
          <a:endParaRPr lang="en-US"/>
        </a:p>
      </dgm:t>
    </dgm:pt>
    <dgm:pt modelId="{66F39E8B-AF48-4ACE-9BEA-CE7BB469A2D4}" type="parTrans" cxnId="{FF290851-B4CE-403B-B812-31D16942B336}">
      <dgm:prSet/>
      <dgm:spPr/>
      <dgm:t>
        <a:bodyPr/>
        <a:lstStyle/>
        <a:p>
          <a:endParaRPr lang="en-US"/>
        </a:p>
      </dgm:t>
    </dgm:pt>
    <dgm:pt modelId="{5AA47E36-93EE-4F98-A1C0-A1A1F5F3180E}" type="sibTrans" cxnId="{FF290851-B4CE-403B-B812-31D16942B336}">
      <dgm:prSet/>
      <dgm:spPr/>
      <dgm:t>
        <a:bodyPr/>
        <a:lstStyle/>
        <a:p>
          <a:endParaRPr lang="en-US"/>
        </a:p>
      </dgm:t>
    </dgm:pt>
    <dgm:pt modelId="{C905C5D2-C729-43E4-A9A3-C7133DC7A9C2}">
      <dgm:prSet/>
      <dgm:spPr/>
      <dgm:t>
        <a:bodyPr/>
        <a:lstStyle/>
        <a:p>
          <a:r>
            <a:rPr lang="en-US"/>
            <a:t>Scope, Resource Needs, Funding</a:t>
          </a:r>
        </a:p>
      </dgm:t>
    </dgm:pt>
    <dgm:pt modelId="{E1B78C29-1D88-444D-A542-8A5657501955}" type="parTrans" cxnId="{B29DF6DA-E917-4363-9CAE-07C36B904C2B}">
      <dgm:prSet/>
      <dgm:spPr/>
      <dgm:t>
        <a:bodyPr/>
        <a:lstStyle/>
        <a:p>
          <a:endParaRPr lang="en-US"/>
        </a:p>
      </dgm:t>
    </dgm:pt>
    <dgm:pt modelId="{B856901F-0272-41EE-A1FC-4D4AD3719310}" type="sibTrans" cxnId="{B29DF6DA-E917-4363-9CAE-07C36B904C2B}">
      <dgm:prSet/>
      <dgm:spPr/>
      <dgm:t>
        <a:bodyPr/>
        <a:lstStyle/>
        <a:p>
          <a:endParaRPr lang="en-US"/>
        </a:p>
      </dgm:t>
    </dgm:pt>
    <dgm:pt modelId="{A1032A29-F796-473D-910B-5ADED9D27E25}">
      <dgm:prSet/>
      <dgm:spPr/>
      <dgm:t>
        <a:bodyPr/>
        <a:lstStyle/>
        <a:p>
          <a:r>
            <a:rPr lang="en-US" i="0"/>
            <a:t>Software Package Proposal to CEC</a:t>
          </a:r>
          <a:endParaRPr lang="en-US"/>
        </a:p>
      </dgm:t>
    </dgm:pt>
    <dgm:pt modelId="{1E8DF209-0C3F-4873-B29C-80A9AE63A96F}" type="parTrans" cxnId="{38063A1F-B707-4DD2-90AD-B8720B887A0F}">
      <dgm:prSet/>
      <dgm:spPr/>
      <dgm:t>
        <a:bodyPr/>
        <a:lstStyle/>
        <a:p>
          <a:endParaRPr lang="en-US"/>
        </a:p>
      </dgm:t>
    </dgm:pt>
    <dgm:pt modelId="{EBA61B27-6331-4ECA-92FB-71548A1D70AA}" type="sibTrans" cxnId="{38063A1F-B707-4DD2-90AD-B8720B887A0F}">
      <dgm:prSet/>
      <dgm:spPr/>
      <dgm:t>
        <a:bodyPr/>
        <a:lstStyle/>
        <a:p>
          <a:endParaRPr lang="en-US"/>
        </a:p>
      </dgm:t>
    </dgm:pt>
    <dgm:pt modelId="{EDC87EA7-9E30-403E-8892-D6EC63A1B258}">
      <dgm:prSet/>
      <dgm:spPr/>
      <dgm:t>
        <a:bodyPr/>
        <a:lstStyle/>
        <a:p>
          <a:r>
            <a:rPr lang="en-US"/>
            <a:t>CEC proceeds with evaluation and establish a public process</a:t>
          </a:r>
        </a:p>
      </dgm:t>
    </dgm:pt>
    <dgm:pt modelId="{90DAC013-2B05-40DB-AA79-FF2ED324F00E}" type="parTrans" cxnId="{DE2183D9-8D30-43F4-B4F5-2F77E158CA8C}">
      <dgm:prSet/>
      <dgm:spPr/>
      <dgm:t>
        <a:bodyPr/>
        <a:lstStyle/>
        <a:p>
          <a:endParaRPr lang="en-US"/>
        </a:p>
      </dgm:t>
    </dgm:pt>
    <dgm:pt modelId="{7F50BA55-D6D4-4AFD-B3FB-D1AFA42FC5EC}" type="sibTrans" cxnId="{DE2183D9-8D30-43F4-B4F5-2F77E158CA8C}">
      <dgm:prSet/>
      <dgm:spPr/>
      <dgm:t>
        <a:bodyPr/>
        <a:lstStyle/>
        <a:p>
          <a:endParaRPr lang="en-US"/>
        </a:p>
      </dgm:t>
    </dgm:pt>
    <dgm:pt modelId="{9EB8B232-8885-48CB-9D39-F7A38C380734}">
      <dgm:prSet/>
      <dgm:spPr/>
      <dgm:t>
        <a:bodyPr/>
        <a:lstStyle/>
        <a:p>
          <a:r>
            <a:rPr lang="en-US" i="0"/>
            <a:t>Official Feature Implementation in CBECC</a:t>
          </a:r>
          <a:endParaRPr lang="en-US"/>
        </a:p>
      </dgm:t>
    </dgm:pt>
    <dgm:pt modelId="{627E4481-C3D4-4990-BBB4-71D1AAE22F4E}" type="parTrans" cxnId="{E2898C0D-5E26-4AB5-BD26-07D7636E4480}">
      <dgm:prSet/>
      <dgm:spPr/>
      <dgm:t>
        <a:bodyPr/>
        <a:lstStyle/>
        <a:p>
          <a:endParaRPr lang="en-US"/>
        </a:p>
      </dgm:t>
    </dgm:pt>
    <dgm:pt modelId="{1BB4DBDD-E91A-4CCD-8557-3D31C5F263BA}" type="sibTrans" cxnId="{E2898C0D-5E26-4AB5-BD26-07D7636E4480}">
      <dgm:prSet/>
      <dgm:spPr/>
      <dgm:t>
        <a:bodyPr/>
        <a:lstStyle/>
        <a:p>
          <a:endParaRPr lang="en-US"/>
        </a:p>
      </dgm:t>
    </dgm:pt>
    <dgm:pt modelId="{3585C6D0-0049-492D-9A75-423FA30407EF}">
      <dgm:prSet/>
      <dgm:spPr/>
      <dgm:t>
        <a:bodyPr/>
        <a:lstStyle/>
        <a:p>
          <a:r>
            <a:rPr lang="en-US"/>
            <a:t>Develop Programming resources for Compliance Software</a:t>
          </a:r>
        </a:p>
      </dgm:t>
    </dgm:pt>
    <dgm:pt modelId="{1DCD8732-1888-4829-97B0-9AC331FE7445}" type="parTrans" cxnId="{B4108091-E2C1-487C-A2AC-A9187311543D}">
      <dgm:prSet/>
      <dgm:spPr/>
      <dgm:t>
        <a:bodyPr/>
        <a:lstStyle/>
        <a:p>
          <a:endParaRPr lang="en-US"/>
        </a:p>
      </dgm:t>
    </dgm:pt>
    <dgm:pt modelId="{0CF71A2B-FEBF-43B3-B802-D594171F090D}" type="sibTrans" cxnId="{B4108091-E2C1-487C-A2AC-A9187311543D}">
      <dgm:prSet/>
      <dgm:spPr/>
      <dgm:t>
        <a:bodyPr/>
        <a:lstStyle/>
        <a:p>
          <a:endParaRPr lang="en-US"/>
        </a:p>
      </dgm:t>
    </dgm:pt>
    <dgm:pt modelId="{C4909C11-639B-4A60-AB1B-89BC325CCB2C}" type="pres">
      <dgm:prSet presAssocID="{358EB359-168A-4C43-8CD2-72FE577FC5B1}" presName="linear" presStyleCnt="0">
        <dgm:presLayoutVars>
          <dgm:dir/>
          <dgm:animLvl val="lvl"/>
          <dgm:resizeHandles val="exact"/>
        </dgm:presLayoutVars>
      </dgm:prSet>
      <dgm:spPr/>
    </dgm:pt>
    <dgm:pt modelId="{A4D28053-59E0-4538-AF3C-B01A388562F5}" type="pres">
      <dgm:prSet presAssocID="{6B6D757C-6C03-4239-96D3-AFDCE7EBD9F8}" presName="parentLin" presStyleCnt="0"/>
      <dgm:spPr/>
    </dgm:pt>
    <dgm:pt modelId="{EF3ED855-D7E7-4821-B649-BF801FBF66F4}" type="pres">
      <dgm:prSet presAssocID="{6B6D757C-6C03-4239-96D3-AFDCE7EBD9F8}" presName="parentLeftMargin" presStyleLbl="node1" presStyleIdx="0" presStyleCnt="6"/>
      <dgm:spPr/>
    </dgm:pt>
    <dgm:pt modelId="{C69215FC-5B6C-4CA4-A551-B15842BCA6B2}" type="pres">
      <dgm:prSet presAssocID="{6B6D757C-6C03-4239-96D3-AFDCE7EBD9F8}" presName="parentText" presStyleLbl="node1" presStyleIdx="0" presStyleCnt="6">
        <dgm:presLayoutVars>
          <dgm:chMax val="0"/>
          <dgm:bulletEnabled val="1"/>
        </dgm:presLayoutVars>
      </dgm:prSet>
      <dgm:spPr/>
    </dgm:pt>
    <dgm:pt modelId="{B840E540-D7C0-4EF9-AAB2-A9D1507F2806}" type="pres">
      <dgm:prSet presAssocID="{6B6D757C-6C03-4239-96D3-AFDCE7EBD9F8}" presName="negativeSpace" presStyleCnt="0"/>
      <dgm:spPr/>
    </dgm:pt>
    <dgm:pt modelId="{B6DF1039-BD0C-4675-BECE-CB7C9B1891AA}" type="pres">
      <dgm:prSet presAssocID="{6B6D757C-6C03-4239-96D3-AFDCE7EBD9F8}" presName="childText" presStyleLbl="conFgAcc1" presStyleIdx="0" presStyleCnt="6">
        <dgm:presLayoutVars>
          <dgm:bulletEnabled val="1"/>
        </dgm:presLayoutVars>
      </dgm:prSet>
      <dgm:spPr/>
    </dgm:pt>
    <dgm:pt modelId="{740E9135-D597-4BC9-8A6B-6C0361B132D5}" type="pres">
      <dgm:prSet presAssocID="{5AA47E36-93EE-4F98-A1C0-A1A1F5F3180E}" presName="spaceBetweenRectangles" presStyleCnt="0"/>
      <dgm:spPr/>
    </dgm:pt>
    <dgm:pt modelId="{B35B4514-CF14-4EDA-A702-27DB3FE2A717}" type="pres">
      <dgm:prSet presAssocID="{C905C5D2-C729-43E4-A9A3-C7133DC7A9C2}" presName="parentLin" presStyleCnt="0"/>
      <dgm:spPr/>
    </dgm:pt>
    <dgm:pt modelId="{E3DA12EA-B625-40FE-8015-6D6D777F2081}" type="pres">
      <dgm:prSet presAssocID="{C905C5D2-C729-43E4-A9A3-C7133DC7A9C2}" presName="parentLeftMargin" presStyleLbl="node1" presStyleIdx="0" presStyleCnt="6"/>
      <dgm:spPr/>
    </dgm:pt>
    <dgm:pt modelId="{4AF76656-C8FA-4758-8EA5-F9A61545986A}" type="pres">
      <dgm:prSet presAssocID="{C905C5D2-C729-43E4-A9A3-C7133DC7A9C2}" presName="parentText" presStyleLbl="node1" presStyleIdx="1" presStyleCnt="6">
        <dgm:presLayoutVars>
          <dgm:chMax val="0"/>
          <dgm:bulletEnabled val="1"/>
        </dgm:presLayoutVars>
      </dgm:prSet>
      <dgm:spPr/>
    </dgm:pt>
    <dgm:pt modelId="{CF086F0A-9D2C-4BC1-9532-29E4C4C1E9BB}" type="pres">
      <dgm:prSet presAssocID="{C905C5D2-C729-43E4-A9A3-C7133DC7A9C2}" presName="negativeSpace" presStyleCnt="0"/>
      <dgm:spPr/>
    </dgm:pt>
    <dgm:pt modelId="{F66AACBF-1A3B-4DD3-AB4F-4098CEBB12D5}" type="pres">
      <dgm:prSet presAssocID="{C905C5D2-C729-43E4-A9A3-C7133DC7A9C2}" presName="childText" presStyleLbl="conFgAcc1" presStyleIdx="1" presStyleCnt="6">
        <dgm:presLayoutVars>
          <dgm:bulletEnabled val="1"/>
        </dgm:presLayoutVars>
      </dgm:prSet>
      <dgm:spPr/>
    </dgm:pt>
    <dgm:pt modelId="{A4A22992-C185-43BE-B0B4-5FE74389BC93}" type="pres">
      <dgm:prSet presAssocID="{B856901F-0272-41EE-A1FC-4D4AD3719310}" presName="spaceBetweenRectangles" presStyleCnt="0"/>
      <dgm:spPr/>
    </dgm:pt>
    <dgm:pt modelId="{A54FCC91-04C0-42C3-A824-0FE04A2C5335}" type="pres">
      <dgm:prSet presAssocID="{A1032A29-F796-473D-910B-5ADED9D27E25}" presName="parentLin" presStyleCnt="0"/>
      <dgm:spPr/>
    </dgm:pt>
    <dgm:pt modelId="{94C325DF-E510-4CE2-80E3-1D26EC753EB7}" type="pres">
      <dgm:prSet presAssocID="{A1032A29-F796-473D-910B-5ADED9D27E25}" presName="parentLeftMargin" presStyleLbl="node1" presStyleIdx="1" presStyleCnt="6"/>
      <dgm:spPr/>
    </dgm:pt>
    <dgm:pt modelId="{9FB12B30-97FB-4432-B944-87D56DAF5408}" type="pres">
      <dgm:prSet presAssocID="{A1032A29-F796-473D-910B-5ADED9D27E25}" presName="parentText" presStyleLbl="node1" presStyleIdx="2" presStyleCnt="6">
        <dgm:presLayoutVars>
          <dgm:chMax val="0"/>
          <dgm:bulletEnabled val="1"/>
        </dgm:presLayoutVars>
      </dgm:prSet>
      <dgm:spPr/>
    </dgm:pt>
    <dgm:pt modelId="{DE96A7D1-BD01-4955-AAB5-5C7D30CF6EA1}" type="pres">
      <dgm:prSet presAssocID="{A1032A29-F796-473D-910B-5ADED9D27E25}" presName="negativeSpace" presStyleCnt="0"/>
      <dgm:spPr/>
    </dgm:pt>
    <dgm:pt modelId="{00270582-5E73-4A1F-8ECC-0F1636796475}" type="pres">
      <dgm:prSet presAssocID="{A1032A29-F796-473D-910B-5ADED9D27E25}" presName="childText" presStyleLbl="conFgAcc1" presStyleIdx="2" presStyleCnt="6">
        <dgm:presLayoutVars>
          <dgm:bulletEnabled val="1"/>
        </dgm:presLayoutVars>
      </dgm:prSet>
      <dgm:spPr/>
    </dgm:pt>
    <dgm:pt modelId="{A33784AE-84E2-4F4A-BE52-577965A49796}" type="pres">
      <dgm:prSet presAssocID="{EBA61B27-6331-4ECA-92FB-71548A1D70AA}" presName="spaceBetweenRectangles" presStyleCnt="0"/>
      <dgm:spPr/>
    </dgm:pt>
    <dgm:pt modelId="{B0A46EA4-AD34-4A26-AEC2-DB63BD42F073}" type="pres">
      <dgm:prSet presAssocID="{EDC87EA7-9E30-403E-8892-D6EC63A1B258}" presName="parentLin" presStyleCnt="0"/>
      <dgm:spPr/>
    </dgm:pt>
    <dgm:pt modelId="{C89EFB01-9766-4F7D-83E7-46D5C7D5E54E}" type="pres">
      <dgm:prSet presAssocID="{EDC87EA7-9E30-403E-8892-D6EC63A1B258}" presName="parentLeftMargin" presStyleLbl="node1" presStyleIdx="2" presStyleCnt="6"/>
      <dgm:spPr/>
    </dgm:pt>
    <dgm:pt modelId="{443C7AF9-7C2D-419E-8CD2-9CFB18504EAB}" type="pres">
      <dgm:prSet presAssocID="{EDC87EA7-9E30-403E-8892-D6EC63A1B258}" presName="parentText" presStyleLbl="node1" presStyleIdx="3" presStyleCnt="6">
        <dgm:presLayoutVars>
          <dgm:chMax val="0"/>
          <dgm:bulletEnabled val="1"/>
        </dgm:presLayoutVars>
      </dgm:prSet>
      <dgm:spPr/>
    </dgm:pt>
    <dgm:pt modelId="{CABE5889-E799-4409-A98F-78EC38D02E4C}" type="pres">
      <dgm:prSet presAssocID="{EDC87EA7-9E30-403E-8892-D6EC63A1B258}" presName="negativeSpace" presStyleCnt="0"/>
      <dgm:spPr/>
    </dgm:pt>
    <dgm:pt modelId="{EB96FFD6-E682-4AF1-9E93-D2477FAAA288}" type="pres">
      <dgm:prSet presAssocID="{EDC87EA7-9E30-403E-8892-D6EC63A1B258}" presName="childText" presStyleLbl="conFgAcc1" presStyleIdx="3" presStyleCnt="6">
        <dgm:presLayoutVars>
          <dgm:bulletEnabled val="1"/>
        </dgm:presLayoutVars>
      </dgm:prSet>
      <dgm:spPr/>
    </dgm:pt>
    <dgm:pt modelId="{98CE76A2-75A4-40C3-A217-C3021387F180}" type="pres">
      <dgm:prSet presAssocID="{7F50BA55-D6D4-4AFD-B3FB-D1AFA42FC5EC}" presName="spaceBetweenRectangles" presStyleCnt="0"/>
      <dgm:spPr/>
    </dgm:pt>
    <dgm:pt modelId="{715DD83B-1A9F-413A-A035-9319B71648A9}" type="pres">
      <dgm:prSet presAssocID="{9EB8B232-8885-48CB-9D39-F7A38C380734}" presName="parentLin" presStyleCnt="0"/>
      <dgm:spPr/>
    </dgm:pt>
    <dgm:pt modelId="{15222534-504C-4723-9E8A-0CFE73221DBF}" type="pres">
      <dgm:prSet presAssocID="{9EB8B232-8885-48CB-9D39-F7A38C380734}" presName="parentLeftMargin" presStyleLbl="node1" presStyleIdx="3" presStyleCnt="6"/>
      <dgm:spPr/>
    </dgm:pt>
    <dgm:pt modelId="{914AF5DD-6838-4548-94FE-162393785A2E}" type="pres">
      <dgm:prSet presAssocID="{9EB8B232-8885-48CB-9D39-F7A38C380734}" presName="parentText" presStyleLbl="node1" presStyleIdx="4" presStyleCnt="6">
        <dgm:presLayoutVars>
          <dgm:chMax val="0"/>
          <dgm:bulletEnabled val="1"/>
        </dgm:presLayoutVars>
      </dgm:prSet>
      <dgm:spPr/>
    </dgm:pt>
    <dgm:pt modelId="{7592C5C6-8FF4-41EE-9610-8CB8E59A821C}" type="pres">
      <dgm:prSet presAssocID="{9EB8B232-8885-48CB-9D39-F7A38C380734}" presName="negativeSpace" presStyleCnt="0"/>
      <dgm:spPr/>
    </dgm:pt>
    <dgm:pt modelId="{C5ADF2F1-1756-4007-93E5-3BC770975508}" type="pres">
      <dgm:prSet presAssocID="{9EB8B232-8885-48CB-9D39-F7A38C380734}" presName="childText" presStyleLbl="conFgAcc1" presStyleIdx="4" presStyleCnt="6">
        <dgm:presLayoutVars>
          <dgm:bulletEnabled val="1"/>
        </dgm:presLayoutVars>
      </dgm:prSet>
      <dgm:spPr/>
    </dgm:pt>
    <dgm:pt modelId="{A020058D-CBD6-4E0F-980D-299815569DD1}" type="pres">
      <dgm:prSet presAssocID="{1BB4DBDD-E91A-4CCD-8557-3D31C5F263BA}" presName="spaceBetweenRectangles" presStyleCnt="0"/>
      <dgm:spPr/>
    </dgm:pt>
    <dgm:pt modelId="{7D35A98F-9111-42C8-9EBD-77DFD88C8FAE}" type="pres">
      <dgm:prSet presAssocID="{3585C6D0-0049-492D-9A75-423FA30407EF}" presName="parentLin" presStyleCnt="0"/>
      <dgm:spPr/>
    </dgm:pt>
    <dgm:pt modelId="{D7352559-0FFB-47ED-B5BD-AB432A70CAE8}" type="pres">
      <dgm:prSet presAssocID="{3585C6D0-0049-492D-9A75-423FA30407EF}" presName="parentLeftMargin" presStyleLbl="node1" presStyleIdx="4" presStyleCnt="6"/>
      <dgm:spPr/>
    </dgm:pt>
    <dgm:pt modelId="{87E9B1EC-73D8-4DF8-BE48-00209EB85302}" type="pres">
      <dgm:prSet presAssocID="{3585C6D0-0049-492D-9A75-423FA30407EF}" presName="parentText" presStyleLbl="node1" presStyleIdx="5" presStyleCnt="6">
        <dgm:presLayoutVars>
          <dgm:chMax val="0"/>
          <dgm:bulletEnabled val="1"/>
        </dgm:presLayoutVars>
      </dgm:prSet>
      <dgm:spPr/>
    </dgm:pt>
    <dgm:pt modelId="{FE8E8F02-0296-4595-95BE-62703A3B62D3}" type="pres">
      <dgm:prSet presAssocID="{3585C6D0-0049-492D-9A75-423FA30407EF}" presName="negativeSpace" presStyleCnt="0"/>
      <dgm:spPr/>
    </dgm:pt>
    <dgm:pt modelId="{14DD7ABB-6118-416F-B86D-14AC315C1ED8}" type="pres">
      <dgm:prSet presAssocID="{3585C6D0-0049-492D-9A75-423FA30407EF}" presName="childText" presStyleLbl="conFgAcc1" presStyleIdx="5" presStyleCnt="6">
        <dgm:presLayoutVars>
          <dgm:bulletEnabled val="1"/>
        </dgm:presLayoutVars>
      </dgm:prSet>
      <dgm:spPr/>
    </dgm:pt>
  </dgm:ptLst>
  <dgm:cxnLst>
    <dgm:cxn modelId="{1FC22D02-8B22-427D-90FF-01DF011FF0E5}" type="presOf" srcId="{9EB8B232-8885-48CB-9D39-F7A38C380734}" destId="{15222534-504C-4723-9E8A-0CFE73221DBF}" srcOrd="0" destOrd="0" presId="urn:microsoft.com/office/officeart/2005/8/layout/list1"/>
    <dgm:cxn modelId="{E2898C0D-5E26-4AB5-BD26-07D7636E4480}" srcId="{358EB359-168A-4C43-8CD2-72FE577FC5B1}" destId="{9EB8B232-8885-48CB-9D39-F7A38C380734}" srcOrd="4" destOrd="0" parTransId="{627E4481-C3D4-4990-BBB4-71D1AAE22F4E}" sibTransId="{1BB4DBDD-E91A-4CCD-8557-3D31C5F263BA}"/>
    <dgm:cxn modelId="{F133A110-5428-4CB3-9AE5-4571CDDF6682}" type="presOf" srcId="{A1032A29-F796-473D-910B-5ADED9D27E25}" destId="{9FB12B30-97FB-4432-B944-87D56DAF5408}" srcOrd="1" destOrd="0" presId="urn:microsoft.com/office/officeart/2005/8/layout/list1"/>
    <dgm:cxn modelId="{38063A1F-B707-4DD2-90AD-B8720B887A0F}" srcId="{358EB359-168A-4C43-8CD2-72FE577FC5B1}" destId="{A1032A29-F796-473D-910B-5ADED9D27E25}" srcOrd="2" destOrd="0" parTransId="{1E8DF209-0C3F-4873-B29C-80A9AE63A96F}" sibTransId="{EBA61B27-6331-4ECA-92FB-71548A1D70AA}"/>
    <dgm:cxn modelId="{A4B5F13A-5446-4AED-A729-9F93F2FB4688}" type="presOf" srcId="{3585C6D0-0049-492D-9A75-423FA30407EF}" destId="{87E9B1EC-73D8-4DF8-BE48-00209EB85302}" srcOrd="1" destOrd="0" presId="urn:microsoft.com/office/officeart/2005/8/layout/list1"/>
    <dgm:cxn modelId="{AC5F4040-0E87-4600-A967-BB44E3E22AF0}" type="presOf" srcId="{358EB359-168A-4C43-8CD2-72FE577FC5B1}" destId="{C4909C11-639B-4A60-AB1B-89BC325CCB2C}" srcOrd="0" destOrd="0" presId="urn:microsoft.com/office/officeart/2005/8/layout/list1"/>
    <dgm:cxn modelId="{FF290851-B4CE-403B-B812-31D16942B336}" srcId="{358EB359-168A-4C43-8CD2-72FE577FC5B1}" destId="{6B6D757C-6C03-4239-96D3-AFDCE7EBD9F8}" srcOrd="0" destOrd="0" parTransId="{66F39E8B-AF48-4ACE-9BEA-CE7BB469A2D4}" sibTransId="{5AA47E36-93EE-4F98-A1C0-A1A1F5F3180E}"/>
    <dgm:cxn modelId="{746BBC57-2EB0-4535-85A1-9C0F7C2A7F7D}" type="presOf" srcId="{9EB8B232-8885-48CB-9D39-F7A38C380734}" destId="{914AF5DD-6838-4548-94FE-162393785A2E}" srcOrd="1" destOrd="0" presId="urn:microsoft.com/office/officeart/2005/8/layout/list1"/>
    <dgm:cxn modelId="{C7E9355D-1D52-46A9-9B76-B962F66799D4}" type="presOf" srcId="{EDC87EA7-9E30-403E-8892-D6EC63A1B258}" destId="{443C7AF9-7C2D-419E-8CD2-9CFB18504EAB}" srcOrd="1" destOrd="0" presId="urn:microsoft.com/office/officeart/2005/8/layout/list1"/>
    <dgm:cxn modelId="{5288118C-61CB-49E4-AF06-68D59BD990A0}" type="presOf" srcId="{6B6D757C-6C03-4239-96D3-AFDCE7EBD9F8}" destId="{EF3ED855-D7E7-4821-B649-BF801FBF66F4}" srcOrd="0" destOrd="0" presId="urn:microsoft.com/office/officeart/2005/8/layout/list1"/>
    <dgm:cxn modelId="{B4108091-E2C1-487C-A2AC-A9187311543D}" srcId="{358EB359-168A-4C43-8CD2-72FE577FC5B1}" destId="{3585C6D0-0049-492D-9A75-423FA30407EF}" srcOrd="5" destOrd="0" parTransId="{1DCD8732-1888-4829-97B0-9AC331FE7445}" sibTransId="{0CF71A2B-FEBF-43B3-B802-D594171F090D}"/>
    <dgm:cxn modelId="{3B92E795-00C5-4A34-A3E8-227136FF3D65}" type="presOf" srcId="{6B6D757C-6C03-4239-96D3-AFDCE7EBD9F8}" destId="{C69215FC-5B6C-4CA4-A551-B15842BCA6B2}" srcOrd="1" destOrd="0" presId="urn:microsoft.com/office/officeart/2005/8/layout/list1"/>
    <dgm:cxn modelId="{8BAF7D9A-5C8F-4D3A-835D-E38DCC455D96}" type="presOf" srcId="{C905C5D2-C729-43E4-A9A3-C7133DC7A9C2}" destId="{E3DA12EA-B625-40FE-8015-6D6D777F2081}" srcOrd="0" destOrd="0" presId="urn:microsoft.com/office/officeart/2005/8/layout/list1"/>
    <dgm:cxn modelId="{CE5181CA-7CEB-4214-88E7-B0E3BD363B71}" type="presOf" srcId="{3585C6D0-0049-492D-9A75-423FA30407EF}" destId="{D7352559-0FFB-47ED-B5BD-AB432A70CAE8}" srcOrd="0" destOrd="0" presId="urn:microsoft.com/office/officeart/2005/8/layout/list1"/>
    <dgm:cxn modelId="{DE2183D9-8D30-43F4-B4F5-2F77E158CA8C}" srcId="{358EB359-168A-4C43-8CD2-72FE577FC5B1}" destId="{EDC87EA7-9E30-403E-8892-D6EC63A1B258}" srcOrd="3" destOrd="0" parTransId="{90DAC013-2B05-40DB-AA79-FF2ED324F00E}" sibTransId="{7F50BA55-D6D4-4AFD-B3FB-D1AFA42FC5EC}"/>
    <dgm:cxn modelId="{8666ECD9-EDAC-4A68-AB09-32ABBCCEBC11}" type="presOf" srcId="{EDC87EA7-9E30-403E-8892-D6EC63A1B258}" destId="{C89EFB01-9766-4F7D-83E7-46D5C7D5E54E}" srcOrd="0" destOrd="0" presId="urn:microsoft.com/office/officeart/2005/8/layout/list1"/>
    <dgm:cxn modelId="{B29DF6DA-E917-4363-9CAE-07C36B904C2B}" srcId="{358EB359-168A-4C43-8CD2-72FE577FC5B1}" destId="{C905C5D2-C729-43E4-A9A3-C7133DC7A9C2}" srcOrd="1" destOrd="0" parTransId="{E1B78C29-1D88-444D-A542-8A5657501955}" sibTransId="{B856901F-0272-41EE-A1FC-4D4AD3719310}"/>
    <dgm:cxn modelId="{BB5B0DDD-B7A8-46E0-8A62-42F9EB4D9602}" type="presOf" srcId="{A1032A29-F796-473D-910B-5ADED9D27E25}" destId="{94C325DF-E510-4CE2-80E3-1D26EC753EB7}" srcOrd="0" destOrd="0" presId="urn:microsoft.com/office/officeart/2005/8/layout/list1"/>
    <dgm:cxn modelId="{6901DDF5-5BF3-41B3-88BE-AB8822B154A0}" type="presOf" srcId="{C905C5D2-C729-43E4-A9A3-C7133DC7A9C2}" destId="{4AF76656-C8FA-4758-8EA5-F9A61545986A}" srcOrd="1" destOrd="0" presId="urn:microsoft.com/office/officeart/2005/8/layout/list1"/>
    <dgm:cxn modelId="{CBA3D1E4-C1CC-4AF4-ACB7-98EF951F7AEE}" type="presParOf" srcId="{C4909C11-639B-4A60-AB1B-89BC325CCB2C}" destId="{A4D28053-59E0-4538-AF3C-B01A388562F5}" srcOrd="0" destOrd="0" presId="urn:microsoft.com/office/officeart/2005/8/layout/list1"/>
    <dgm:cxn modelId="{F5D4757C-5B52-4A12-BDEA-9F15203F2160}" type="presParOf" srcId="{A4D28053-59E0-4538-AF3C-B01A388562F5}" destId="{EF3ED855-D7E7-4821-B649-BF801FBF66F4}" srcOrd="0" destOrd="0" presId="urn:microsoft.com/office/officeart/2005/8/layout/list1"/>
    <dgm:cxn modelId="{E1E6911C-F3DD-45E4-A3D2-3FDD87D0B78A}" type="presParOf" srcId="{A4D28053-59E0-4538-AF3C-B01A388562F5}" destId="{C69215FC-5B6C-4CA4-A551-B15842BCA6B2}" srcOrd="1" destOrd="0" presId="urn:microsoft.com/office/officeart/2005/8/layout/list1"/>
    <dgm:cxn modelId="{8C5D5664-6DE7-4104-9D6D-DEC7A7E1EB29}" type="presParOf" srcId="{C4909C11-639B-4A60-AB1B-89BC325CCB2C}" destId="{B840E540-D7C0-4EF9-AAB2-A9D1507F2806}" srcOrd="1" destOrd="0" presId="urn:microsoft.com/office/officeart/2005/8/layout/list1"/>
    <dgm:cxn modelId="{97CBE956-2BCB-40BC-A3CC-E37475BDA69C}" type="presParOf" srcId="{C4909C11-639B-4A60-AB1B-89BC325CCB2C}" destId="{B6DF1039-BD0C-4675-BECE-CB7C9B1891AA}" srcOrd="2" destOrd="0" presId="urn:microsoft.com/office/officeart/2005/8/layout/list1"/>
    <dgm:cxn modelId="{065F4CAB-C6E4-4734-B065-C4213927BD98}" type="presParOf" srcId="{C4909C11-639B-4A60-AB1B-89BC325CCB2C}" destId="{740E9135-D597-4BC9-8A6B-6C0361B132D5}" srcOrd="3" destOrd="0" presId="urn:microsoft.com/office/officeart/2005/8/layout/list1"/>
    <dgm:cxn modelId="{94D793EB-CABE-4C06-9CD4-42D16D07A552}" type="presParOf" srcId="{C4909C11-639B-4A60-AB1B-89BC325CCB2C}" destId="{B35B4514-CF14-4EDA-A702-27DB3FE2A717}" srcOrd="4" destOrd="0" presId="urn:microsoft.com/office/officeart/2005/8/layout/list1"/>
    <dgm:cxn modelId="{282CAB82-4432-4993-8870-1DEFCD831819}" type="presParOf" srcId="{B35B4514-CF14-4EDA-A702-27DB3FE2A717}" destId="{E3DA12EA-B625-40FE-8015-6D6D777F2081}" srcOrd="0" destOrd="0" presId="urn:microsoft.com/office/officeart/2005/8/layout/list1"/>
    <dgm:cxn modelId="{C0E5005D-F338-46C6-A329-2523702BBDEE}" type="presParOf" srcId="{B35B4514-CF14-4EDA-A702-27DB3FE2A717}" destId="{4AF76656-C8FA-4758-8EA5-F9A61545986A}" srcOrd="1" destOrd="0" presId="urn:microsoft.com/office/officeart/2005/8/layout/list1"/>
    <dgm:cxn modelId="{3802927B-9E3E-4CE1-AFCA-ED7ABF7D2BE0}" type="presParOf" srcId="{C4909C11-639B-4A60-AB1B-89BC325CCB2C}" destId="{CF086F0A-9D2C-4BC1-9532-29E4C4C1E9BB}" srcOrd="5" destOrd="0" presId="urn:microsoft.com/office/officeart/2005/8/layout/list1"/>
    <dgm:cxn modelId="{E6104FBF-61D5-4968-8DAF-DA13FACF9C23}" type="presParOf" srcId="{C4909C11-639B-4A60-AB1B-89BC325CCB2C}" destId="{F66AACBF-1A3B-4DD3-AB4F-4098CEBB12D5}" srcOrd="6" destOrd="0" presId="urn:microsoft.com/office/officeart/2005/8/layout/list1"/>
    <dgm:cxn modelId="{B3762B68-E646-4E17-A353-704937E05C55}" type="presParOf" srcId="{C4909C11-639B-4A60-AB1B-89BC325CCB2C}" destId="{A4A22992-C185-43BE-B0B4-5FE74389BC93}" srcOrd="7" destOrd="0" presId="urn:microsoft.com/office/officeart/2005/8/layout/list1"/>
    <dgm:cxn modelId="{2A268F06-46FF-4CC1-9899-650179DC3301}" type="presParOf" srcId="{C4909C11-639B-4A60-AB1B-89BC325CCB2C}" destId="{A54FCC91-04C0-42C3-A824-0FE04A2C5335}" srcOrd="8" destOrd="0" presId="urn:microsoft.com/office/officeart/2005/8/layout/list1"/>
    <dgm:cxn modelId="{784BC165-B0D7-45EC-B957-E517B83BDBF1}" type="presParOf" srcId="{A54FCC91-04C0-42C3-A824-0FE04A2C5335}" destId="{94C325DF-E510-4CE2-80E3-1D26EC753EB7}" srcOrd="0" destOrd="0" presId="urn:microsoft.com/office/officeart/2005/8/layout/list1"/>
    <dgm:cxn modelId="{4AF0221C-4445-4B37-8704-4380FEE8C012}" type="presParOf" srcId="{A54FCC91-04C0-42C3-A824-0FE04A2C5335}" destId="{9FB12B30-97FB-4432-B944-87D56DAF5408}" srcOrd="1" destOrd="0" presId="urn:microsoft.com/office/officeart/2005/8/layout/list1"/>
    <dgm:cxn modelId="{02E4C2A9-22D8-4C98-83B3-DD023FF891AF}" type="presParOf" srcId="{C4909C11-639B-4A60-AB1B-89BC325CCB2C}" destId="{DE96A7D1-BD01-4955-AAB5-5C7D30CF6EA1}" srcOrd="9" destOrd="0" presId="urn:microsoft.com/office/officeart/2005/8/layout/list1"/>
    <dgm:cxn modelId="{A60FB328-7D51-426E-BDDC-D7D23F77B848}" type="presParOf" srcId="{C4909C11-639B-4A60-AB1B-89BC325CCB2C}" destId="{00270582-5E73-4A1F-8ECC-0F1636796475}" srcOrd="10" destOrd="0" presId="urn:microsoft.com/office/officeart/2005/8/layout/list1"/>
    <dgm:cxn modelId="{C17BF8E1-20F8-4E12-98BD-A96F8F0DE58C}" type="presParOf" srcId="{C4909C11-639B-4A60-AB1B-89BC325CCB2C}" destId="{A33784AE-84E2-4F4A-BE52-577965A49796}" srcOrd="11" destOrd="0" presId="urn:microsoft.com/office/officeart/2005/8/layout/list1"/>
    <dgm:cxn modelId="{49F15C51-AC68-4281-A7FD-E81FD208638C}" type="presParOf" srcId="{C4909C11-639B-4A60-AB1B-89BC325CCB2C}" destId="{B0A46EA4-AD34-4A26-AEC2-DB63BD42F073}" srcOrd="12" destOrd="0" presId="urn:microsoft.com/office/officeart/2005/8/layout/list1"/>
    <dgm:cxn modelId="{4860A3DD-85FA-42C3-A5E2-A0BFADFF49D9}" type="presParOf" srcId="{B0A46EA4-AD34-4A26-AEC2-DB63BD42F073}" destId="{C89EFB01-9766-4F7D-83E7-46D5C7D5E54E}" srcOrd="0" destOrd="0" presId="urn:microsoft.com/office/officeart/2005/8/layout/list1"/>
    <dgm:cxn modelId="{B936B43A-1750-4DB5-9C36-7587C46A9B44}" type="presParOf" srcId="{B0A46EA4-AD34-4A26-AEC2-DB63BD42F073}" destId="{443C7AF9-7C2D-419E-8CD2-9CFB18504EAB}" srcOrd="1" destOrd="0" presId="urn:microsoft.com/office/officeart/2005/8/layout/list1"/>
    <dgm:cxn modelId="{147900B4-BDE3-4087-BC9F-B152B0891BC5}" type="presParOf" srcId="{C4909C11-639B-4A60-AB1B-89BC325CCB2C}" destId="{CABE5889-E799-4409-A98F-78EC38D02E4C}" srcOrd="13" destOrd="0" presId="urn:microsoft.com/office/officeart/2005/8/layout/list1"/>
    <dgm:cxn modelId="{13519DBD-8510-4F6C-A521-AA2222E941CF}" type="presParOf" srcId="{C4909C11-639B-4A60-AB1B-89BC325CCB2C}" destId="{EB96FFD6-E682-4AF1-9E93-D2477FAAA288}" srcOrd="14" destOrd="0" presId="urn:microsoft.com/office/officeart/2005/8/layout/list1"/>
    <dgm:cxn modelId="{6B3415E9-C533-43DC-9219-EF199C0E8B72}" type="presParOf" srcId="{C4909C11-639B-4A60-AB1B-89BC325CCB2C}" destId="{98CE76A2-75A4-40C3-A217-C3021387F180}" srcOrd="15" destOrd="0" presId="urn:microsoft.com/office/officeart/2005/8/layout/list1"/>
    <dgm:cxn modelId="{17DF6784-071D-41ED-B953-3116FAB42643}" type="presParOf" srcId="{C4909C11-639B-4A60-AB1B-89BC325CCB2C}" destId="{715DD83B-1A9F-413A-A035-9319B71648A9}" srcOrd="16" destOrd="0" presId="urn:microsoft.com/office/officeart/2005/8/layout/list1"/>
    <dgm:cxn modelId="{89E2FD6C-2E13-49F9-8339-445892E37009}" type="presParOf" srcId="{715DD83B-1A9F-413A-A035-9319B71648A9}" destId="{15222534-504C-4723-9E8A-0CFE73221DBF}" srcOrd="0" destOrd="0" presId="urn:microsoft.com/office/officeart/2005/8/layout/list1"/>
    <dgm:cxn modelId="{67672615-7137-4041-AA46-E9E3D8A3E625}" type="presParOf" srcId="{715DD83B-1A9F-413A-A035-9319B71648A9}" destId="{914AF5DD-6838-4548-94FE-162393785A2E}" srcOrd="1" destOrd="0" presId="urn:microsoft.com/office/officeart/2005/8/layout/list1"/>
    <dgm:cxn modelId="{2E799551-12B8-486D-ABFB-4512A7D06D5F}" type="presParOf" srcId="{C4909C11-639B-4A60-AB1B-89BC325CCB2C}" destId="{7592C5C6-8FF4-41EE-9610-8CB8E59A821C}" srcOrd="17" destOrd="0" presId="urn:microsoft.com/office/officeart/2005/8/layout/list1"/>
    <dgm:cxn modelId="{226D430F-CF23-4587-B339-FF2D6346D5FE}" type="presParOf" srcId="{C4909C11-639B-4A60-AB1B-89BC325CCB2C}" destId="{C5ADF2F1-1756-4007-93E5-3BC770975508}" srcOrd="18" destOrd="0" presId="urn:microsoft.com/office/officeart/2005/8/layout/list1"/>
    <dgm:cxn modelId="{3ADB14A8-7D89-459C-8AAB-5E2FEFC11B01}" type="presParOf" srcId="{C4909C11-639B-4A60-AB1B-89BC325CCB2C}" destId="{A020058D-CBD6-4E0F-980D-299815569DD1}" srcOrd="19" destOrd="0" presId="urn:microsoft.com/office/officeart/2005/8/layout/list1"/>
    <dgm:cxn modelId="{6046A165-DDF4-4B27-B35E-5A54E9F1E771}" type="presParOf" srcId="{C4909C11-639B-4A60-AB1B-89BC325CCB2C}" destId="{7D35A98F-9111-42C8-9EBD-77DFD88C8FAE}" srcOrd="20" destOrd="0" presId="urn:microsoft.com/office/officeart/2005/8/layout/list1"/>
    <dgm:cxn modelId="{91DF16FB-4737-4A58-A4E9-DE53F4164DB4}" type="presParOf" srcId="{7D35A98F-9111-42C8-9EBD-77DFD88C8FAE}" destId="{D7352559-0FFB-47ED-B5BD-AB432A70CAE8}" srcOrd="0" destOrd="0" presId="urn:microsoft.com/office/officeart/2005/8/layout/list1"/>
    <dgm:cxn modelId="{88C6DEBA-C6AE-4FF0-AD30-93EF65D962BD}" type="presParOf" srcId="{7D35A98F-9111-42C8-9EBD-77DFD88C8FAE}" destId="{87E9B1EC-73D8-4DF8-BE48-00209EB85302}" srcOrd="1" destOrd="0" presId="urn:microsoft.com/office/officeart/2005/8/layout/list1"/>
    <dgm:cxn modelId="{F6EA0895-C4B5-4B4F-B258-3D1ADF17AAEA}" type="presParOf" srcId="{C4909C11-639B-4A60-AB1B-89BC325CCB2C}" destId="{FE8E8F02-0296-4595-95BE-62703A3B62D3}" srcOrd="21" destOrd="0" presId="urn:microsoft.com/office/officeart/2005/8/layout/list1"/>
    <dgm:cxn modelId="{5737FBEA-E2D8-417E-8772-8620B8061BF8}" type="presParOf" srcId="{C4909C11-639B-4A60-AB1B-89BC325CCB2C}" destId="{14DD7ABB-6118-416F-B86D-14AC315C1ED8}"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7DCC00-4D63-45D7-A7C1-D50BBDFCA9C8}"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EB37BD8C-2830-4A7D-8D30-738E2C36C6C1}">
      <dgm:prSet/>
      <dgm:spPr/>
      <dgm:t>
        <a:bodyPr/>
        <a:lstStyle/>
        <a:p>
          <a:r>
            <a:rPr lang="en-US"/>
            <a:t>Develop Software Feature report (possible advocacy during this step)</a:t>
          </a:r>
        </a:p>
      </dgm:t>
    </dgm:pt>
    <dgm:pt modelId="{DBFC9CE8-3B76-4D68-9BF1-A51A8994002C}" type="parTrans" cxnId="{FD1D2A5D-40EB-4B7D-B181-CC071F82F5D1}">
      <dgm:prSet/>
      <dgm:spPr/>
      <dgm:t>
        <a:bodyPr/>
        <a:lstStyle/>
        <a:p>
          <a:endParaRPr lang="en-US"/>
        </a:p>
      </dgm:t>
    </dgm:pt>
    <dgm:pt modelId="{990556D3-642E-4428-BA2B-5DE8A13EE14D}" type="sibTrans" cxnId="{FD1D2A5D-40EB-4B7D-B181-CC071F82F5D1}">
      <dgm:prSet phldrT="1" phldr="0"/>
      <dgm:spPr/>
      <dgm:t>
        <a:bodyPr/>
        <a:lstStyle/>
        <a:p>
          <a:r>
            <a:rPr lang="en-US"/>
            <a:t>1</a:t>
          </a:r>
        </a:p>
      </dgm:t>
    </dgm:pt>
    <dgm:pt modelId="{740F2C43-A706-4C11-9145-A3DDEC793AD3}">
      <dgm:prSet/>
      <dgm:spPr/>
      <dgm:t>
        <a:bodyPr/>
        <a:lstStyle/>
        <a:p>
          <a:r>
            <a:rPr lang="en-US"/>
            <a:t>Description of the Software Feature</a:t>
          </a:r>
        </a:p>
      </dgm:t>
    </dgm:pt>
    <dgm:pt modelId="{F1A337FC-FD44-4917-9159-34A4098D8C94}" type="parTrans" cxnId="{EE0F41AC-882F-4B64-B75D-43A638307EFA}">
      <dgm:prSet/>
      <dgm:spPr/>
      <dgm:t>
        <a:bodyPr/>
        <a:lstStyle/>
        <a:p>
          <a:endParaRPr lang="en-US"/>
        </a:p>
      </dgm:t>
    </dgm:pt>
    <dgm:pt modelId="{51171545-92AC-47DD-9B19-9ED33B4D8270}" type="sibTrans" cxnId="{EE0F41AC-882F-4B64-B75D-43A638307EFA}">
      <dgm:prSet/>
      <dgm:spPr/>
      <dgm:t>
        <a:bodyPr/>
        <a:lstStyle/>
        <a:p>
          <a:endParaRPr lang="en-US"/>
        </a:p>
      </dgm:t>
    </dgm:pt>
    <dgm:pt modelId="{CB4482B9-FF26-4311-9726-32AB8F7E9750}">
      <dgm:prSet/>
      <dgm:spPr/>
      <dgm:t>
        <a:bodyPr/>
        <a:lstStyle/>
        <a:p>
          <a:r>
            <a:rPr lang="en-US"/>
            <a:t>Establish modeling calculations</a:t>
          </a:r>
        </a:p>
      </dgm:t>
    </dgm:pt>
    <dgm:pt modelId="{A4737B55-DCEA-4417-8919-34C8EFEAFD26}" type="parTrans" cxnId="{26151F3B-AFF7-47B0-8325-D2DDD3CBC8D5}">
      <dgm:prSet/>
      <dgm:spPr/>
      <dgm:t>
        <a:bodyPr/>
        <a:lstStyle/>
        <a:p>
          <a:endParaRPr lang="en-US"/>
        </a:p>
      </dgm:t>
    </dgm:pt>
    <dgm:pt modelId="{A7A8F825-1171-45C3-B846-1A963D3894EE}" type="sibTrans" cxnId="{26151F3B-AFF7-47B0-8325-D2DDD3CBC8D5}">
      <dgm:prSet/>
      <dgm:spPr/>
      <dgm:t>
        <a:bodyPr/>
        <a:lstStyle/>
        <a:p>
          <a:endParaRPr lang="en-US"/>
        </a:p>
      </dgm:t>
    </dgm:pt>
    <dgm:pt modelId="{68577689-4B85-4DEF-B499-D8356B481132}">
      <dgm:prSet/>
      <dgm:spPr/>
      <dgm:t>
        <a:bodyPr/>
        <a:lstStyle/>
        <a:p>
          <a:r>
            <a:rPr lang="en-US"/>
            <a:t>Energy Commission review of measure proposals</a:t>
          </a:r>
        </a:p>
      </dgm:t>
    </dgm:pt>
    <dgm:pt modelId="{0145466F-2A3D-4C2C-B5A7-CAF013DA6602}" type="parTrans" cxnId="{617DAB59-666D-42C3-B493-D67BE1948C24}">
      <dgm:prSet/>
      <dgm:spPr/>
      <dgm:t>
        <a:bodyPr/>
        <a:lstStyle/>
        <a:p>
          <a:endParaRPr lang="en-US"/>
        </a:p>
      </dgm:t>
    </dgm:pt>
    <dgm:pt modelId="{0C98087D-52BC-4916-99A8-0F6D17D7BC98}" type="sibTrans" cxnId="{617DAB59-666D-42C3-B493-D67BE1948C24}">
      <dgm:prSet phldrT="2" phldr="0"/>
      <dgm:spPr/>
      <dgm:t>
        <a:bodyPr/>
        <a:lstStyle/>
        <a:p>
          <a:r>
            <a:rPr lang="en-US"/>
            <a:t>2</a:t>
          </a:r>
        </a:p>
      </dgm:t>
    </dgm:pt>
    <dgm:pt modelId="{327909EA-86C1-48DA-8E6D-F0CE693F36DE}">
      <dgm:prSet/>
      <dgm:spPr/>
      <dgm:t>
        <a:bodyPr/>
        <a:lstStyle/>
        <a:p>
          <a:r>
            <a:rPr lang="en-US"/>
            <a:t>Review calculations and other portions of the proposal (Feature Review and Sensitivity Test)</a:t>
          </a:r>
        </a:p>
      </dgm:t>
    </dgm:pt>
    <dgm:pt modelId="{E8F15B73-C3CB-47FF-A196-BC2C2BA37498}" type="parTrans" cxnId="{DDB37FBB-E8DD-4A2F-BC79-A7AF10F3CB8B}">
      <dgm:prSet/>
      <dgm:spPr/>
      <dgm:t>
        <a:bodyPr/>
        <a:lstStyle/>
        <a:p>
          <a:endParaRPr lang="en-US"/>
        </a:p>
      </dgm:t>
    </dgm:pt>
    <dgm:pt modelId="{48B793CE-30E1-4A13-8E7D-CBA060F1E1C2}" type="sibTrans" cxnId="{DDB37FBB-E8DD-4A2F-BC79-A7AF10F3CB8B}">
      <dgm:prSet/>
      <dgm:spPr/>
      <dgm:t>
        <a:bodyPr/>
        <a:lstStyle/>
        <a:p>
          <a:endParaRPr lang="en-US"/>
        </a:p>
      </dgm:t>
    </dgm:pt>
    <dgm:pt modelId="{4678E984-E342-4E0C-AC2F-00204912A8D6}">
      <dgm:prSet/>
      <dgm:spPr/>
      <dgm:t>
        <a:bodyPr/>
        <a:lstStyle/>
        <a:p>
          <a:r>
            <a:rPr lang="en-US"/>
            <a:t>Workshop presentations</a:t>
          </a:r>
        </a:p>
      </dgm:t>
    </dgm:pt>
    <dgm:pt modelId="{354EBB5D-6AC7-4D71-8B54-08CEAC8A07A8}" type="parTrans" cxnId="{B8E13C41-ACE7-4202-B444-3961957CD217}">
      <dgm:prSet/>
      <dgm:spPr/>
      <dgm:t>
        <a:bodyPr/>
        <a:lstStyle/>
        <a:p>
          <a:endParaRPr lang="en-US"/>
        </a:p>
      </dgm:t>
    </dgm:pt>
    <dgm:pt modelId="{2DA0DAB6-ED95-4DD3-9E91-48AA18C5630A}" type="sibTrans" cxnId="{B8E13C41-ACE7-4202-B444-3961957CD217}">
      <dgm:prSet/>
      <dgm:spPr/>
      <dgm:t>
        <a:bodyPr/>
        <a:lstStyle/>
        <a:p>
          <a:endParaRPr lang="en-US"/>
        </a:p>
      </dgm:t>
    </dgm:pt>
    <dgm:pt modelId="{EE59E514-552D-42A0-8010-4AFC882ABB91}">
      <dgm:prSet/>
      <dgm:spPr/>
      <dgm:t>
        <a:bodyPr/>
        <a:lstStyle/>
        <a:p>
          <a:r>
            <a:rPr lang="en-US"/>
            <a:t>Public comments</a:t>
          </a:r>
        </a:p>
      </dgm:t>
    </dgm:pt>
    <dgm:pt modelId="{87120A9F-EC52-48FF-837D-DCE696D379A5}" type="parTrans" cxnId="{51F5FA8A-519C-4D48-BCB0-9466D79524D4}">
      <dgm:prSet/>
      <dgm:spPr/>
      <dgm:t>
        <a:bodyPr/>
        <a:lstStyle/>
        <a:p>
          <a:endParaRPr lang="en-US"/>
        </a:p>
      </dgm:t>
    </dgm:pt>
    <dgm:pt modelId="{DA9ABB73-B930-45C3-8E94-2D96959FD95D}" type="sibTrans" cxnId="{51F5FA8A-519C-4D48-BCB0-9466D79524D4}">
      <dgm:prSet phldrT="3" phldr="0"/>
      <dgm:spPr/>
      <dgm:t>
        <a:bodyPr/>
        <a:lstStyle/>
        <a:p>
          <a:r>
            <a:rPr lang="en-US"/>
            <a:t>3</a:t>
          </a:r>
        </a:p>
      </dgm:t>
    </dgm:pt>
    <dgm:pt modelId="{089A5738-A74F-45B6-8FAA-3BA88C34F2DC}">
      <dgm:prSet/>
      <dgm:spPr/>
      <dgm:t>
        <a:bodyPr/>
        <a:lstStyle/>
        <a:p>
          <a:r>
            <a:rPr lang="en-US"/>
            <a:t>Respond to comments including providing any additional analysis</a:t>
          </a:r>
        </a:p>
      </dgm:t>
    </dgm:pt>
    <dgm:pt modelId="{169226BF-9718-4665-953E-3AD064A311E4}" type="parTrans" cxnId="{C0159841-4135-40AC-9120-FB9359AFCC8C}">
      <dgm:prSet/>
      <dgm:spPr/>
      <dgm:t>
        <a:bodyPr/>
        <a:lstStyle/>
        <a:p>
          <a:endParaRPr lang="en-US"/>
        </a:p>
      </dgm:t>
    </dgm:pt>
    <dgm:pt modelId="{C9B44ECF-767B-425E-AE1E-1B749E5CD0A3}" type="sibTrans" cxnId="{C0159841-4135-40AC-9120-FB9359AFCC8C}">
      <dgm:prSet/>
      <dgm:spPr/>
      <dgm:t>
        <a:bodyPr/>
        <a:lstStyle/>
        <a:p>
          <a:endParaRPr lang="en-US"/>
        </a:p>
      </dgm:t>
    </dgm:pt>
    <dgm:pt modelId="{25D9E9A1-7747-4520-93F3-F0EF492586CE}">
      <dgm:prSet/>
      <dgm:spPr/>
      <dgm:t>
        <a:bodyPr/>
        <a:lstStyle/>
        <a:p>
          <a:r>
            <a:rPr lang="en-US"/>
            <a:t>Providing public comments (possibly not advocacy)</a:t>
          </a:r>
        </a:p>
      </dgm:t>
    </dgm:pt>
    <dgm:pt modelId="{5B8EE3ED-B9EF-4F73-ABCD-C3CF22A7D6E3}" type="parTrans" cxnId="{82B725EB-E707-4BF5-8B0C-7000501EB674}">
      <dgm:prSet/>
      <dgm:spPr/>
      <dgm:t>
        <a:bodyPr/>
        <a:lstStyle/>
        <a:p>
          <a:endParaRPr lang="en-US"/>
        </a:p>
      </dgm:t>
    </dgm:pt>
    <dgm:pt modelId="{B806EB30-9E45-468E-A8AB-13411705DF92}" type="sibTrans" cxnId="{82B725EB-E707-4BF5-8B0C-7000501EB674}">
      <dgm:prSet/>
      <dgm:spPr/>
      <dgm:t>
        <a:bodyPr/>
        <a:lstStyle/>
        <a:p>
          <a:endParaRPr lang="en-US"/>
        </a:p>
      </dgm:t>
    </dgm:pt>
    <dgm:pt modelId="{F65096FB-A9F8-45D4-8790-FE9B74189D78}">
      <dgm:prSet/>
      <dgm:spPr/>
      <dgm:t>
        <a:bodyPr/>
        <a:lstStyle/>
        <a:p>
          <a:r>
            <a:rPr lang="en-US"/>
            <a:t>Implementation into software</a:t>
          </a:r>
        </a:p>
      </dgm:t>
    </dgm:pt>
    <dgm:pt modelId="{E23D0581-A7E8-466A-9DA4-17D94A3DE334}" type="parTrans" cxnId="{EFB30885-4DD6-4570-AEFD-8646DDD18CBB}">
      <dgm:prSet/>
      <dgm:spPr/>
      <dgm:t>
        <a:bodyPr/>
        <a:lstStyle/>
        <a:p>
          <a:endParaRPr lang="en-US"/>
        </a:p>
      </dgm:t>
    </dgm:pt>
    <dgm:pt modelId="{4318FA01-66D8-43D1-B535-FD354CB7787C}" type="sibTrans" cxnId="{EFB30885-4DD6-4570-AEFD-8646DDD18CBB}">
      <dgm:prSet phldrT="4" phldr="0"/>
      <dgm:spPr/>
      <dgm:t>
        <a:bodyPr/>
        <a:lstStyle/>
        <a:p>
          <a:r>
            <a:rPr lang="en-US"/>
            <a:t>4</a:t>
          </a:r>
        </a:p>
      </dgm:t>
    </dgm:pt>
    <dgm:pt modelId="{077BC7D8-421E-4F23-84C7-00934F486B57}">
      <dgm:prSet/>
      <dgm:spPr/>
      <dgm:t>
        <a:bodyPr/>
        <a:lstStyle/>
        <a:p>
          <a:r>
            <a:rPr lang="en-US"/>
            <a:t>Respond to questions for implementation into software</a:t>
          </a:r>
        </a:p>
      </dgm:t>
    </dgm:pt>
    <dgm:pt modelId="{8A784555-DCC9-4389-97DE-97AC64ACD8A3}" type="parTrans" cxnId="{8A90083D-5B06-408F-8545-BA2A5EC7EC9A}">
      <dgm:prSet/>
      <dgm:spPr/>
      <dgm:t>
        <a:bodyPr/>
        <a:lstStyle/>
        <a:p>
          <a:endParaRPr lang="en-US"/>
        </a:p>
      </dgm:t>
    </dgm:pt>
    <dgm:pt modelId="{B94E024A-C368-4B78-AB44-D5F6CF0FCD96}" type="sibTrans" cxnId="{8A90083D-5B06-408F-8545-BA2A5EC7EC9A}">
      <dgm:prSet/>
      <dgm:spPr/>
      <dgm:t>
        <a:bodyPr/>
        <a:lstStyle/>
        <a:p>
          <a:endParaRPr lang="en-US"/>
        </a:p>
      </dgm:t>
    </dgm:pt>
    <dgm:pt modelId="{06BE0E1B-DD5D-49DB-AD37-122A09CB2884}" type="pres">
      <dgm:prSet presAssocID="{367DCC00-4D63-45D7-A7C1-D50BBDFCA9C8}" presName="Name0" presStyleCnt="0">
        <dgm:presLayoutVars>
          <dgm:animLvl val="lvl"/>
          <dgm:resizeHandles val="exact"/>
        </dgm:presLayoutVars>
      </dgm:prSet>
      <dgm:spPr/>
    </dgm:pt>
    <dgm:pt modelId="{541C95E8-1BAD-4545-8FA1-E3CCD30DC808}" type="pres">
      <dgm:prSet presAssocID="{EB37BD8C-2830-4A7D-8D30-738E2C36C6C1}" presName="compositeNode" presStyleCnt="0">
        <dgm:presLayoutVars>
          <dgm:bulletEnabled val="1"/>
        </dgm:presLayoutVars>
      </dgm:prSet>
      <dgm:spPr/>
    </dgm:pt>
    <dgm:pt modelId="{C94FEC04-224C-45E2-9866-5C844BC7F975}" type="pres">
      <dgm:prSet presAssocID="{EB37BD8C-2830-4A7D-8D30-738E2C36C6C1}" presName="bgRect" presStyleLbl="bgAccFollowNode1" presStyleIdx="0" presStyleCnt="4"/>
      <dgm:spPr/>
    </dgm:pt>
    <dgm:pt modelId="{E12851E2-C9FB-4DE2-8690-AC03C52F2B8D}" type="pres">
      <dgm:prSet presAssocID="{990556D3-642E-4428-BA2B-5DE8A13EE14D}" presName="sibTransNodeCircle" presStyleLbl="alignNode1" presStyleIdx="0" presStyleCnt="8">
        <dgm:presLayoutVars>
          <dgm:chMax val="0"/>
          <dgm:bulletEnabled/>
        </dgm:presLayoutVars>
      </dgm:prSet>
      <dgm:spPr/>
    </dgm:pt>
    <dgm:pt modelId="{2835B969-C8C1-4475-A6EA-CF94540CD095}" type="pres">
      <dgm:prSet presAssocID="{EB37BD8C-2830-4A7D-8D30-738E2C36C6C1}" presName="bottomLine" presStyleLbl="alignNode1" presStyleIdx="1" presStyleCnt="8">
        <dgm:presLayoutVars/>
      </dgm:prSet>
      <dgm:spPr/>
    </dgm:pt>
    <dgm:pt modelId="{D0DD77C9-DFF1-4473-B13D-8115EE1DF698}" type="pres">
      <dgm:prSet presAssocID="{EB37BD8C-2830-4A7D-8D30-738E2C36C6C1}" presName="nodeText" presStyleLbl="bgAccFollowNode1" presStyleIdx="0" presStyleCnt="4">
        <dgm:presLayoutVars>
          <dgm:bulletEnabled val="1"/>
        </dgm:presLayoutVars>
      </dgm:prSet>
      <dgm:spPr/>
    </dgm:pt>
    <dgm:pt modelId="{9D682C16-7FF5-4D09-9441-242A3A32947E}" type="pres">
      <dgm:prSet presAssocID="{990556D3-642E-4428-BA2B-5DE8A13EE14D}" presName="sibTrans" presStyleCnt="0"/>
      <dgm:spPr/>
    </dgm:pt>
    <dgm:pt modelId="{CFD958CE-7A33-4CB9-9417-CAE2F085BC4A}" type="pres">
      <dgm:prSet presAssocID="{68577689-4B85-4DEF-B499-D8356B481132}" presName="compositeNode" presStyleCnt="0">
        <dgm:presLayoutVars>
          <dgm:bulletEnabled val="1"/>
        </dgm:presLayoutVars>
      </dgm:prSet>
      <dgm:spPr/>
    </dgm:pt>
    <dgm:pt modelId="{C4E3095A-880F-4927-A77C-580199DC06E3}" type="pres">
      <dgm:prSet presAssocID="{68577689-4B85-4DEF-B499-D8356B481132}" presName="bgRect" presStyleLbl="bgAccFollowNode1" presStyleIdx="1" presStyleCnt="4"/>
      <dgm:spPr/>
    </dgm:pt>
    <dgm:pt modelId="{E079F241-0789-4B84-9D7B-845AC736E9FC}" type="pres">
      <dgm:prSet presAssocID="{0C98087D-52BC-4916-99A8-0F6D17D7BC98}" presName="sibTransNodeCircle" presStyleLbl="alignNode1" presStyleIdx="2" presStyleCnt="8">
        <dgm:presLayoutVars>
          <dgm:chMax val="0"/>
          <dgm:bulletEnabled/>
        </dgm:presLayoutVars>
      </dgm:prSet>
      <dgm:spPr/>
    </dgm:pt>
    <dgm:pt modelId="{E69ADC9F-4A4C-4F0E-A876-E7A6D9EFA08B}" type="pres">
      <dgm:prSet presAssocID="{68577689-4B85-4DEF-B499-D8356B481132}" presName="bottomLine" presStyleLbl="alignNode1" presStyleIdx="3" presStyleCnt="8">
        <dgm:presLayoutVars/>
      </dgm:prSet>
      <dgm:spPr/>
    </dgm:pt>
    <dgm:pt modelId="{6F059F26-8DDC-4C8C-AD6E-15E47C0F06F7}" type="pres">
      <dgm:prSet presAssocID="{68577689-4B85-4DEF-B499-D8356B481132}" presName="nodeText" presStyleLbl="bgAccFollowNode1" presStyleIdx="1" presStyleCnt="4">
        <dgm:presLayoutVars>
          <dgm:bulletEnabled val="1"/>
        </dgm:presLayoutVars>
      </dgm:prSet>
      <dgm:spPr/>
    </dgm:pt>
    <dgm:pt modelId="{37BD23C7-0DED-4BA7-B5ED-D64E9B4277BB}" type="pres">
      <dgm:prSet presAssocID="{0C98087D-52BC-4916-99A8-0F6D17D7BC98}" presName="sibTrans" presStyleCnt="0"/>
      <dgm:spPr/>
    </dgm:pt>
    <dgm:pt modelId="{E720D375-CF92-46DE-8AA5-0128C3ACE578}" type="pres">
      <dgm:prSet presAssocID="{EE59E514-552D-42A0-8010-4AFC882ABB91}" presName="compositeNode" presStyleCnt="0">
        <dgm:presLayoutVars>
          <dgm:bulletEnabled val="1"/>
        </dgm:presLayoutVars>
      </dgm:prSet>
      <dgm:spPr/>
    </dgm:pt>
    <dgm:pt modelId="{3F22FD96-9336-44E0-B1BF-4EC23B4DCB94}" type="pres">
      <dgm:prSet presAssocID="{EE59E514-552D-42A0-8010-4AFC882ABB91}" presName="bgRect" presStyleLbl="bgAccFollowNode1" presStyleIdx="2" presStyleCnt="4"/>
      <dgm:spPr/>
    </dgm:pt>
    <dgm:pt modelId="{602310AB-AD4F-47E0-A3E9-1C5E3341F7B0}" type="pres">
      <dgm:prSet presAssocID="{DA9ABB73-B930-45C3-8E94-2D96959FD95D}" presName="sibTransNodeCircle" presStyleLbl="alignNode1" presStyleIdx="4" presStyleCnt="8">
        <dgm:presLayoutVars>
          <dgm:chMax val="0"/>
          <dgm:bulletEnabled/>
        </dgm:presLayoutVars>
      </dgm:prSet>
      <dgm:spPr/>
    </dgm:pt>
    <dgm:pt modelId="{84541129-B639-4609-9D8F-606DF7F485BF}" type="pres">
      <dgm:prSet presAssocID="{EE59E514-552D-42A0-8010-4AFC882ABB91}" presName="bottomLine" presStyleLbl="alignNode1" presStyleIdx="5" presStyleCnt="8">
        <dgm:presLayoutVars/>
      </dgm:prSet>
      <dgm:spPr/>
    </dgm:pt>
    <dgm:pt modelId="{D67195C6-9178-492E-A836-3CFB195A9DAC}" type="pres">
      <dgm:prSet presAssocID="{EE59E514-552D-42A0-8010-4AFC882ABB91}" presName="nodeText" presStyleLbl="bgAccFollowNode1" presStyleIdx="2" presStyleCnt="4">
        <dgm:presLayoutVars>
          <dgm:bulletEnabled val="1"/>
        </dgm:presLayoutVars>
      </dgm:prSet>
      <dgm:spPr/>
    </dgm:pt>
    <dgm:pt modelId="{79610936-169F-4C64-8E45-A9A3A5566275}" type="pres">
      <dgm:prSet presAssocID="{DA9ABB73-B930-45C3-8E94-2D96959FD95D}" presName="sibTrans" presStyleCnt="0"/>
      <dgm:spPr/>
    </dgm:pt>
    <dgm:pt modelId="{BA3033CC-5E69-4479-BC8E-867FC1959987}" type="pres">
      <dgm:prSet presAssocID="{F65096FB-A9F8-45D4-8790-FE9B74189D78}" presName="compositeNode" presStyleCnt="0">
        <dgm:presLayoutVars>
          <dgm:bulletEnabled val="1"/>
        </dgm:presLayoutVars>
      </dgm:prSet>
      <dgm:spPr/>
    </dgm:pt>
    <dgm:pt modelId="{D3CE96C2-9C14-4ED4-8EB1-D7D32365E31B}" type="pres">
      <dgm:prSet presAssocID="{F65096FB-A9F8-45D4-8790-FE9B74189D78}" presName="bgRect" presStyleLbl="bgAccFollowNode1" presStyleIdx="3" presStyleCnt="4"/>
      <dgm:spPr/>
    </dgm:pt>
    <dgm:pt modelId="{26B35632-861E-42AF-93F0-8D44B0EB2A7A}" type="pres">
      <dgm:prSet presAssocID="{4318FA01-66D8-43D1-B535-FD354CB7787C}" presName="sibTransNodeCircle" presStyleLbl="alignNode1" presStyleIdx="6" presStyleCnt="8">
        <dgm:presLayoutVars>
          <dgm:chMax val="0"/>
          <dgm:bulletEnabled/>
        </dgm:presLayoutVars>
      </dgm:prSet>
      <dgm:spPr/>
    </dgm:pt>
    <dgm:pt modelId="{154A6B32-80BE-4A21-8B80-FEA5AB85B8F5}" type="pres">
      <dgm:prSet presAssocID="{F65096FB-A9F8-45D4-8790-FE9B74189D78}" presName="bottomLine" presStyleLbl="alignNode1" presStyleIdx="7" presStyleCnt="8">
        <dgm:presLayoutVars/>
      </dgm:prSet>
      <dgm:spPr/>
    </dgm:pt>
    <dgm:pt modelId="{B87C476F-AA0C-4D7B-A088-C4B2FD2D66C9}" type="pres">
      <dgm:prSet presAssocID="{F65096FB-A9F8-45D4-8790-FE9B74189D78}" presName="nodeText" presStyleLbl="bgAccFollowNode1" presStyleIdx="3" presStyleCnt="4">
        <dgm:presLayoutVars>
          <dgm:bulletEnabled val="1"/>
        </dgm:presLayoutVars>
      </dgm:prSet>
      <dgm:spPr/>
    </dgm:pt>
  </dgm:ptLst>
  <dgm:cxnLst>
    <dgm:cxn modelId="{7ADC7E1B-2F0D-4827-8828-4BCCE9D4A7EF}" type="presOf" srcId="{68577689-4B85-4DEF-B499-D8356B481132}" destId="{C4E3095A-880F-4927-A77C-580199DC06E3}" srcOrd="0" destOrd="0" presId="urn:microsoft.com/office/officeart/2016/7/layout/BasicLinearProcessNumbered"/>
    <dgm:cxn modelId="{732F5C1C-1185-4A59-89D7-53D92776F0D6}" type="presOf" srcId="{740F2C43-A706-4C11-9145-A3DDEC793AD3}" destId="{D0DD77C9-DFF1-4473-B13D-8115EE1DF698}" srcOrd="0" destOrd="1" presId="urn:microsoft.com/office/officeart/2016/7/layout/BasicLinearProcessNumbered"/>
    <dgm:cxn modelId="{FA07A420-6A15-494A-A41E-DEA51047695D}" type="presOf" srcId="{DA9ABB73-B930-45C3-8E94-2D96959FD95D}" destId="{602310AB-AD4F-47E0-A3E9-1C5E3341F7B0}" srcOrd="0" destOrd="0" presId="urn:microsoft.com/office/officeart/2016/7/layout/BasicLinearProcessNumbered"/>
    <dgm:cxn modelId="{871C802A-057F-4D6C-893C-1B319946E9C3}" type="presOf" srcId="{EB37BD8C-2830-4A7D-8D30-738E2C36C6C1}" destId="{D0DD77C9-DFF1-4473-B13D-8115EE1DF698}" srcOrd="1" destOrd="0" presId="urn:microsoft.com/office/officeart/2016/7/layout/BasicLinearProcessNumbered"/>
    <dgm:cxn modelId="{EFB77636-93FF-4521-8598-AA8FC874B8A4}" type="presOf" srcId="{4318FA01-66D8-43D1-B535-FD354CB7787C}" destId="{26B35632-861E-42AF-93F0-8D44B0EB2A7A}" srcOrd="0" destOrd="0" presId="urn:microsoft.com/office/officeart/2016/7/layout/BasicLinearProcessNumbered"/>
    <dgm:cxn modelId="{26151F3B-AFF7-47B0-8325-D2DDD3CBC8D5}" srcId="{EB37BD8C-2830-4A7D-8D30-738E2C36C6C1}" destId="{CB4482B9-FF26-4311-9726-32AB8F7E9750}" srcOrd="1" destOrd="0" parTransId="{A4737B55-DCEA-4417-8919-34C8EFEAFD26}" sibTransId="{A7A8F825-1171-45C3-B846-1A963D3894EE}"/>
    <dgm:cxn modelId="{8A90083D-5B06-408F-8545-BA2A5EC7EC9A}" srcId="{F65096FB-A9F8-45D4-8790-FE9B74189D78}" destId="{077BC7D8-421E-4F23-84C7-00934F486B57}" srcOrd="0" destOrd="0" parTransId="{8A784555-DCC9-4389-97DE-97AC64ACD8A3}" sibTransId="{B94E024A-C368-4B78-AB44-D5F6CF0FCD96}"/>
    <dgm:cxn modelId="{38E7923E-626F-45A2-AF4F-F05D08DD8D28}" type="presOf" srcId="{EE59E514-552D-42A0-8010-4AFC882ABB91}" destId="{3F22FD96-9336-44E0-B1BF-4EC23B4DCB94}" srcOrd="0" destOrd="0" presId="urn:microsoft.com/office/officeart/2016/7/layout/BasicLinearProcessNumbered"/>
    <dgm:cxn modelId="{B8E13C41-ACE7-4202-B444-3961957CD217}" srcId="{68577689-4B85-4DEF-B499-D8356B481132}" destId="{4678E984-E342-4E0C-AC2F-00204912A8D6}" srcOrd="1" destOrd="0" parTransId="{354EBB5D-6AC7-4D71-8B54-08CEAC8A07A8}" sibTransId="{2DA0DAB6-ED95-4DD3-9E91-48AA18C5630A}"/>
    <dgm:cxn modelId="{C0159841-4135-40AC-9120-FB9359AFCC8C}" srcId="{EE59E514-552D-42A0-8010-4AFC882ABB91}" destId="{089A5738-A74F-45B6-8FAA-3BA88C34F2DC}" srcOrd="0" destOrd="0" parTransId="{169226BF-9718-4665-953E-3AD064A311E4}" sibTransId="{C9B44ECF-767B-425E-AE1E-1B749E5CD0A3}"/>
    <dgm:cxn modelId="{95D50443-ACAA-47B6-B518-C659A56F0D43}" type="presOf" srcId="{CB4482B9-FF26-4311-9726-32AB8F7E9750}" destId="{D0DD77C9-DFF1-4473-B13D-8115EE1DF698}" srcOrd="0" destOrd="2" presId="urn:microsoft.com/office/officeart/2016/7/layout/BasicLinearProcessNumbered"/>
    <dgm:cxn modelId="{617DAB59-666D-42C3-B493-D67BE1948C24}" srcId="{367DCC00-4D63-45D7-A7C1-D50BBDFCA9C8}" destId="{68577689-4B85-4DEF-B499-D8356B481132}" srcOrd="1" destOrd="0" parTransId="{0145466F-2A3D-4C2C-B5A7-CAF013DA6602}" sibTransId="{0C98087D-52BC-4916-99A8-0F6D17D7BC98}"/>
    <dgm:cxn modelId="{FD1D2A5D-40EB-4B7D-B181-CC071F82F5D1}" srcId="{367DCC00-4D63-45D7-A7C1-D50BBDFCA9C8}" destId="{EB37BD8C-2830-4A7D-8D30-738E2C36C6C1}" srcOrd="0" destOrd="0" parTransId="{DBFC9CE8-3B76-4D68-9BF1-A51A8994002C}" sibTransId="{990556D3-642E-4428-BA2B-5DE8A13EE14D}"/>
    <dgm:cxn modelId="{D50BB966-00DC-4226-97B6-F94768D39DD3}" type="presOf" srcId="{F65096FB-A9F8-45D4-8790-FE9B74189D78}" destId="{B87C476F-AA0C-4D7B-A088-C4B2FD2D66C9}" srcOrd="1" destOrd="0" presId="urn:microsoft.com/office/officeart/2016/7/layout/BasicLinearProcessNumbered"/>
    <dgm:cxn modelId="{0316AA7F-ADB3-4662-9D75-75E3B4741DD0}" type="presOf" srcId="{089A5738-A74F-45B6-8FAA-3BA88C34F2DC}" destId="{D67195C6-9178-492E-A836-3CFB195A9DAC}" srcOrd="0" destOrd="1" presId="urn:microsoft.com/office/officeart/2016/7/layout/BasicLinearProcessNumbered"/>
    <dgm:cxn modelId="{EFB30885-4DD6-4570-AEFD-8646DDD18CBB}" srcId="{367DCC00-4D63-45D7-A7C1-D50BBDFCA9C8}" destId="{F65096FB-A9F8-45D4-8790-FE9B74189D78}" srcOrd="3" destOrd="0" parTransId="{E23D0581-A7E8-466A-9DA4-17D94A3DE334}" sibTransId="{4318FA01-66D8-43D1-B535-FD354CB7787C}"/>
    <dgm:cxn modelId="{51F5FA8A-519C-4D48-BCB0-9466D79524D4}" srcId="{367DCC00-4D63-45D7-A7C1-D50BBDFCA9C8}" destId="{EE59E514-552D-42A0-8010-4AFC882ABB91}" srcOrd="2" destOrd="0" parTransId="{87120A9F-EC52-48FF-837D-DCE696D379A5}" sibTransId="{DA9ABB73-B930-45C3-8E94-2D96959FD95D}"/>
    <dgm:cxn modelId="{EE0F41AC-882F-4B64-B75D-43A638307EFA}" srcId="{EB37BD8C-2830-4A7D-8D30-738E2C36C6C1}" destId="{740F2C43-A706-4C11-9145-A3DDEC793AD3}" srcOrd="0" destOrd="0" parTransId="{F1A337FC-FD44-4917-9159-34A4098D8C94}" sibTransId="{51171545-92AC-47DD-9B19-9ED33B4D8270}"/>
    <dgm:cxn modelId="{5BD6CBB1-1131-4E97-82B7-0AB93BFF119D}" type="presOf" srcId="{367DCC00-4D63-45D7-A7C1-D50BBDFCA9C8}" destId="{06BE0E1B-DD5D-49DB-AD37-122A09CB2884}" srcOrd="0" destOrd="0" presId="urn:microsoft.com/office/officeart/2016/7/layout/BasicLinearProcessNumbered"/>
    <dgm:cxn modelId="{314965B6-5FEE-4B99-A24D-3F7C8A8D9950}" type="presOf" srcId="{EB37BD8C-2830-4A7D-8D30-738E2C36C6C1}" destId="{C94FEC04-224C-45E2-9866-5C844BC7F975}" srcOrd="0" destOrd="0" presId="urn:microsoft.com/office/officeart/2016/7/layout/BasicLinearProcessNumbered"/>
    <dgm:cxn modelId="{DDB37FBB-E8DD-4A2F-BC79-A7AF10F3CB8B}" srcId="{68577689-4B85-4DEF-B499-D8356B481132}" destId="{327909EA-86C1-48DA-8E6D-F0CE693F36DE}" srcOrd="0" destOrd="0" parTransId="{E8F15B73-C3CB-47FF-A196-BC2C2BA37498}" sibTransId="{48B793CE-30E1-4A13-8E7D-CBA060F1E1C2}"/>
    <dgm:cxn modelId="{518E59BF-5276-4824-A8EC-E1FEEE9A6B6B}" type="presOf" srcId="{68577689-4B85-4DEF-B499-D8356B481132}" destId="{6F059F26-8DDC-4C8C-AD6E-15E47C0F06F7}" srcOrd="1" destOrd="0" presId="urn:microsoft.com/office/officeart/2016/7/layout/BasicLinearProcessNumbered"/>
    <dgm:cxn modelId="{15AB66C5-3D5A-4790-8017-1A3DD433D2AE}" type="presOf" srcId="{0C98087D-52BC-4916-99A8-0F6D17D7BC98}" destId="{E079F241-0789-4B84-9D7B-845AC736E9FC}" srcOrd="0" destOrd="0" presId="urn:microsoft.com/office/officeart/2016/7/layout/BasicLinearProcessNumbered"/>
    <dgm:cxn modelId="{5AD3A1C5-545B-47B8-9A14-7D41357E7A5D}" type="presOf" srcId="{F65096FB-A9F8-45D4-8790-FE9B74189D78}" destId="{D3CE96C2-9C14-4ED4-8EB1-D7D32365E31B}" srcOrd="0" destOrd="0" presId="urn:microsoft.com/office/officeart/2016/7/layout/BasicLinearProcessNumbered"/>
    <dgm:cxn modelId="{23629BD0-E873-41A2-8712-767F2ABB04A8}" type="presOf" srcId="{4678E984-E342-4E0C-AC2F-00204912A8D6}" destId="{6F059F26-8DDC-4C8C-AD6E-15E47C0F06F7}" srcOrd="0" destOrd="2" presId="urn:microsoft.com/office/officeart/2016/7/layout/BasicLinearProcessNumbered"/>
    <dgm:cxn modelId="{DBED46D1-52D8-4914-B209-38E2934E2635}" type="presOf" srcId="{EE59E514-552D-42A0-8010-4AFC882ABB91}" destId="{D67195C6-9178-492E-A836-3CFB195A9DAC}" srcOrd="1" destOrd="0" presId="urn:microsoft.com/office/officeart/2016/7/layout/BasicLinearProcessNumbered"/>
    <dgm:cxn modelId="{C55C35D6-2F81-4241-865C-4556235F0E0C}" type="presOf" srcId="{990556D3-642E-4428-BA2B-5DE8A13EE14D}" destId="{E12851E2-C9FB-4DE2-8690-AC03C52F2B8D}" srcOrd="0" destOrd="0" presId="urn:microsoft.com/office/officeart/2016/7/layout/BasicLinearProcessNumbered"/>
    <dgm:cxn modelId="{E566F4D9-3CE4-4A1A-8B12-DA22A6EF9006}" type="presOf" srcId="{25D9E9A1-7747-4520-93F3-F0EF492586CE}" destId="{D67195C6-9178-492E-A836-3CFB195A9DAC}" srcOrd="0" destOrd="2" presId="urn:microsoft.com/office/officeart/2016/7/layout/BasicLinearProcessNumbered"/>
    <dgm:cxn modelId="{60EBA9E3-3B8E-4898-8673-5A382D58B558}" type="presOf" srcId="{327909EA-86C1-48DA-8E6D-F0CE693F36DE}" destId="{6F059F26-8DDC-4C8C-AD6E-15E47C0F06F7}" srcOrd="0" destOrd="1" presId="urn:microsoft.com/office/officeart/2016/7/layout/BasicLinearProcessNumbered"/>
    <dgm:cxn modelId="{82B725EB-E707-4BF5-8B0C-7000501EB674}" srcId="{EE59E514-552D-42A0-8010-4AFC882ABB91}" destId="{25D9E9A1-7747-4520-93F3-F0EF492586CE}" srcOrd="1" destOrd="0" parTransId="{5B8EE3ED-B9EF-4F73-ABCD-C3CF22A7D6E3}" sibTransId="{B806EB30-9E45-468E-A8AB-13411705DF92}"/>
    <dgm:cxn modelId="{4C828CEB-DD86-46DC-BDA2-75EDBD641AAE}" type="presOf" srcId="{077BC7D8-421E-4F23-84C7-00934F486B57}" destId="{B87C476F-AA0C-4D7B-A088-C4B2FD2D66C9}" srcOrd="0" destOrd="1" presId="urn:microsoft.com/office/officeart/2016/7/layout/BasicLinearProcessNumbered"/>
    <dgm:cxn modelId="{27678AA4-FB17-4C63-AAFB-07393438BC33}" type="presParOf" srcId="{06BE0E1B-DD5D-49DB-AD37-122A09CB2884}" destId="{541C95E8-1BAD-4545-8FA1-E3CCD30DC808}" srcOrd="0" destOrd="0" presId="urn:microsoft.com/office/officeart/2016/7/layout/BasicLinearProcessNumbered"/>
    <dgm:cxn modelId="{EC12E1F8-23A4-4B1E-BF02-06981CE3F7D8}" type="presParOf" srcId="{541C95E8-1BAD-4545-8FA1-E3CCD30DC808}" destId="{C94FEC04-224C-45E2-9866-5C844BC7F975}" srcOrd="0" destOrd="0" presId="urn:microsoft.com/office/officeart/2016/7/layout/BasicLinearProcessNumbered"/>
    <dgm:cxn modelId="{C771B41B-3A31-4968-8042-EB17932B4409}" type="presParOf" srcId="{541C95E8-1BAD-4545-8FA1-E3CCD30DC808}" destId="{E12851E2-C9FB-4DE2-8690-AC03C52F2B8D}" srcOrd="1" destOrd="0" presId="urn:microsoft.com/office/officeart/2016/7/layout/BasicLinearProcessNumbered"/>
    <dgm:cxn modelId="{7151CA1C-5094-454F-B5B2-6941C7FB5784}" type="presParOf" srcId="{541C95E8-1BAD-4545-8FA1-E3CCD30DC808}" destId="{2835B969-C8C1-4475-A6EA-CF94540CD095}" srcOrd="2" destOrd="0" presId="urn:microsoft.com/office/officeart/2016/7/layout/BasicLinearProcessNumbered"/>
    <dgm:cxn modelId="{943C0162-42FF-4183-B5BF-0B600C2408F1}" type="presParOf" srcId="{541C95E8-1BAD-4545-8FA1-E3CCD30DC808}" destId="{D0DD77C9-DFF1-4473-B13D-8115EE1DF698}" srcOrd="3" destOrd="0" presId="urn:microsoft.com/office/officeart/2016/7/layout/BasicLinearProcessNumbered"/>
    <dgm:cxn modelId="{6DCA83CA-2527-490C-BD46-0F27259DEB1A}" type="presParOf" srcId="{06BE0E1B-DD5D-49DB-AD37-122A09CB2884}" destId="{9D682C16-7FF5-4D09-9441-242A3A32947E}" srcOrd="1" destOrd="0" presId="urn:microsoft.com/office/officeart/2016/7/layout/BasicLinearProcessNumbered"/>
    <dgm:cxn modelId="{27570845-974B-49F3-9ADC-37AF6C460787}" type="presParOf" srcId="{06BE0E1B-DD5D-49DB-AD37-122A09CB2884}" destId="{CFD958CE-7A33-4CB9-9417-CAE2F085BC4A}" srcOrd="2" destOrd="0" presId="urn:microsoft.com/office/officeart/2016/7/layout/BasicLinearProcessNumbered"/>
    <dgm:cxn modelId="{26F333F4-9A83-4974-8CB1-B701BBBE2611}" type="presParOf" srcId="{CFD958CE-7A33-4CB9-9417-CAE2F085BC4A}" destId="{C4E3095A-880F-4927-A77C-580199DC06E3}" srcOrd="0" destOrd="0" presId="urn:microsoft.com/office/officeart/2016/7/layout/BasicLinearProcessNumbered"/>
    <dgm:cxn modelId="{F6EC1026-3209-47A3-8451-938C6AB4C941}" type="presParOf" srcId="{CFD958CE-7A33-4CB9-9417-CAE2F085BC4A}" destId="{E079F241-0789-4B84-9D7B-845AC736E9FC}" srcOrd="1" destOrd="0" presId="urn:microsoft.com/office/officeart/2016/7/layout/BasicLinearProcessNumbered"/>
    <dgm:cxn modelId="{A56D0E7E-3A35-4183-9999-B6EA6C209576}" type="presParOf" srcId="{CFD958CE-7A33-4CB9-9417-CAE2F085BC4A}" destId="{E69ADC9F-4A4C-4F0E-A876-E7A6D9EFA08B}" srcOrd="2" destOrd="0" presId="urn:microsoft.com/office/officeart/2016/7/layout/BasicLinearProcessNumbered"/>
    <dgm:cxn modelId="{8397F219-F791-4E64-BB08-937D58988B1D}" type="presParOf" srcId="{CFD958CE-7A33-4CB9-9417-CAE2F085BC4A}" destId="{6F059F26-8DDC-4C8C-AD6E-15E47C0F06F7}" srcOrd="3" destOrd="0" presId="urn:microsoft.com/office/officeart/2016/7/layout/BasicLinearProcessNumbered"/>
    <dgm:cxn modelId="{C4B7464B-0FB3-4F85-877A-37DC796D7991}" type="presParOf" srcId="{06BE0E1B-DD5D-49DB-AD37-122A09CB2884}" destId="{37BD23C7-0DED-4BA7-B5ED-D64E9B4277BB}" srcOrd="3" destOrd="0" presId="urn:microsoft.com/office/officeart/2016/7/layout/BasicLinearProcessNumbered"/>
    <dgm:cxn modelId="{3A923F73-4CE1-4C6E-8869-A8A88E8B3111}" type="presParOf" srcId="{06BE0E1B-DD5D-49DB-AD37-122A09CB2884}" destId="{E720D375-CF92-46DE-8AA5-0128C3ACE578}" srcOrd="4" destOrd="0" presId="urn:microsoft.com/office/officeart/2016/7/layout/BasicLinearProcessNumbered"/>
    <dgm:cxn modelId="{0C72EF05-9C18-44B0-9C48-71B29B9BCFF9}" type="presParOf" srcId="{E720D375-CF92-46DE-8AA5-0128C3ACE578}" destId="{3F22FD96-9336-44E0-B1BF-4EC23B4DCB94}" srcOrd="0" destOrd="0" presId="urn:microsoft.com/office/officeart/2016/7/layout/BasicLinearProcessNumbered"/>
    <dgm:cxn modelId="{B30D53FD-1F19-4F20-ADDD-FCC4140210BA}" type="presParOf" srcId="{E720D375-CF92-46DE-8AA5-0128C3ACE578}" destId="{602310AB-AD4F-47E0-A3E9-1C5E3341F7B0}" srcOrd="1" destOrd="0" presId="urn:microsoft.com/office/officeart/2016/7/layout/BasicLinearProcessNumbered"/>
    <dgm:cxn modelId="{9A61710C-2801-42A4-8607-21268A7505A0}" type="presParOf" srcId="{E720D375-CF92-46DE-8AA5-0128C3ACE578}" destId="{84541129-B639-4609-9D8F-606DF7F485BF}" srcOrd="2" destOrd="0" presId="urn:microsoft.com/office/officeart/2016/7/layout/BasicLinearProcessNumbered"/>
    <dgm:cxn modelId="{8A9B0BDB-0E0C-4007-A443-B1276AD6CDBC}" type="presParOf" srcId="{E720D375-CF92-46DE-8AA5-0128C3ACE578}" destId="{D67195C6-9178-492E-A836-3CFB195A9DAC}" srcOrd="3" destOrd="0" presId="urn:microsoft.com/office/officeart/2016/7/layout/BasicLinearProcessNumbered"/>
    <dgm:cxn modelId="{A14655A7-085E-48CB-9818-A1CA6A55284B}" type="presParOf" srcId="{06BE0E1B-DD5D-49DB-AD37-122A09CB2884}" destId="{79610936-169F-4C64-8E45-A9A3A5566275}" srcOrd="5" destOrd="0" presId="urn:microsoft.com/office/officeart/2016/7/layout/BasicLinearProcessNumbered"/>
    <dgm:cxn modelId="{0334A021-4EA4-4A52-9F2E-A9AB01232BA1}" type="presParOf" srcId="{06BE0E1B-DD5D-49DB-AD37-122A09CB2884}" destId="{BA3033CC-5E69-4479-BC8E-867FC1959987}" srcOrd="6" destOrd="0" presId="urn:microsoft.com/office/officeart/2016/7/layout/BasicLinearProcessNumbered"/>
    <dgm:cxn modelId="{77D94BC1-5D85-44C0-945B-835BB163AF47}" type="presParOf" srcId="{BA3033CC-5E69-4479-BC8E-867FC1959987}" destId="{D3CE96C2-9C14-4ED4-8EB1-D7D32365E31B}" srcOrd="0" destOrd="0" presId="urn:microsoft.com/office/officeart/2016/7/layout/BasicLinearProcessNumbered"/>
    <dgm:cxn modelId="{84E1102B-BC3A-4D7A-8D9C-A883C2AD3DB6}" type="presParOf" srcId="{BA3033CC-5E69-4479-BC8E-867FC1959987}" destId="{26B35632-861E-42AF-93F0-8D44B0EB2A7A}" srcOrd="1" destOrd="0" presId="urn:microsoft.com/office/officeart/2016/7/layout/BasicLinearProcessNumbered"/>
    <dgm:cxn modelId="{2458B871-1E72-4BB5-9B1B-154B62850727}" type="presParOf" srcId="{BA3033CC-5E69-4479-BC8E-867FC1959987}" destId="{154A6B32-80BE-4A21-8B80-FEA5AB85B8F5}" srcOrd="2" destOrd="0" presId="urn:microsoft.com/office/officeart/2016/7/layout/BasicLinearProcessNumbered"/>
    <dgm:cxn modelId="{DD118975-413D-4158-BE20-667DCD0576BF}" type="presParOf" srcId="{BA3033CC-5E69-4479-BC8E-867FC1959987}" destId="{B87C476F-AA0C-4D7B-A088-C4B2FD2D66C9}"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7DCC00-4D63-45D7-A7C1-D50BBDFCA9C8}"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EB37BD8C-2830-4A7D-8D30-738E2C36C6C1}">
      <dgm:prSet/>
      <dgm:spPr>
        <a:ln w="76200">
          <a:solidFill>
            <a:srgbClr val="FF0000"/>
          </a:solidFill>
        </a:ln>
      </dgm:spPr>
      <dgm:t>
        <a:bodyPr/>
        <a:lstStyle/>
        <a:p>
          <a:r>
            <a:rPr lang="en-US"/>
            <a:t>Develop Software Feature report (possible advocacy during this step)</a:t>
          </a:r>
        </a:p>
      </dgm:t>
    </dgm:pt>
    <dgm:pt modelId="{DBFC9CE8-3B76-4D68-9BF1-A51A8994002C}" type="parTrans" cxnId="{FD1D2A5D-40EB-4B7D-B181-CC071F82F5D1}">
      <dgm:prSet/>
      <dgm:spPr/>
      <dgm:t>
        <a:bodyPr/>
        <a:lstStyle/>
        <a:p>
          <a:endParaRPr lang="en-US"/>
        </a:p>
      </dgm:t>
    </dgm:pt>
    <dgm:pt modelId="{990556D3-642E-4428-BA2B-5DE8A13EE14D}" type="sibTrans" cxnId="{FD1D2A5D-40EB-4B7D-B181-CC071F82F5D1}">
      <dgm:prSet phldrT="1" phldr="0"/>
      <dgm:spPr/>
      <dgm:t>
        <a:bodyPr/>
        <a:lstStyle/>
        <a:p>
          <a:r>
            <a:rPr lang="en-US"/>
            <a:t>1</a:t>
          </a:r>
        </a:p>
      </dgm:t>
    </dgm:pt>
    <dgm:pt modelId="{740F2C43-A706-4C11-9145-A3DDEC793AD3}">
      <dgm:prSet/>
      <dgm:spPr/>
      <dgm:t>
        <a:bodyPr/>
        <a:lstStyle/>
        <a:p>
          <a:r>
            <a:rPr lang="en-US"/>
            <a:t>Description of the Software Feature</a:t>
          </a:r>
        </a:p>
      </dgm:t>
    </dgm:pt>
    <dgm:pt modelId="{F1A337FC-FD44-4917-9159-34A4098D8C94}" type="parTrans" cxnId="{EE0F41AC-882F-4B64-B75D-43A638307EFA}">
      <dgm:prSet/>
      <dgm:spPr/>
      <dgm:t>
        <a:bodyPr/>
        <a:lstStyle/>
        <a:p>
          <a:endParaRPr lang="en-US"/>
        </a:p>
      </dgm:t>
    </dgm:pt>
    <dgm:pt modelId="{51171545-92AC-47DD-9B19-9ED33B4D8270}" type="sibTrans" cxnId="{EE0F41AC-882F-4B64-B75D-43A638307EFA}">
      <dgm:prSet/>
      <dgm:spPr/>
      <dgm:t>
        <a:bodyPr/>
        <a:lstStyle/>
        <a:p>
          <a:endParaRPr lang="en-US"/>
        </a:p>
      </dgm:t>
    </dgm:pt>
    <dgm:pt modelId="{CB4482B9-FF26-4311-9726-32AB8F7E9750}">
      <dgm:prSet/>
      <dgm:spPr/>
      <dgm:t>
        <a:bodyPr/>
        <a:lstStyle/>
        <a:p>
          <a:r>
            <a:rPr lang="en-US"/>
            <a:t>Establish modeling calculations</a:t>
          </a:r>
        </a:p>
      </dgm:t>
    </dgm:pt>
    <dgm:pt modelId="{A4737B55-DCEA-4417-8919-34C8EFEAFD26}" type="parTrans" cxnId="{26151F3B-AFF7-47B0-8325-D2DDD3CBC8D5}">
      <dgm:prSet/>
      <dgm:spPr/>
      <dgm:t>
        <a:bodyPr/>
        <a:lstStyle/>
        <a:p>
          <a:endParaRPr lang="en-US"/>
        </a:p>
      </dgm:t>
    </dgm:pt>
    <dgm:pt modelId="{A7A8F825-1171-45C3-B846-1A963D3894EE}" type="sibTrans" cxnId="{26151F3B-AFF7-47B0-8325-D2DDD3CBC8D5}">
      <dgm:prSet/>
      <dgm:spPr/>
      <dgm:t>
        <a:bodyPr/>
        <a:lstStyle/>
        <a:p>
          <a:endParaRPr lang="en-US"/>
        </a:p>
      </dgm:t>
    </dgm:pt>
    <dgm:pt modelId="{68577689-4B85-4DEF-B499-D8356B481132}">
      <dgm:prSet/>
      <dgm:spPr/>
      <dgm:t>
        <a:bodyPr/>
        <a:lstStyle/>
        <a:p>
          <a:r>
            <a:rPr lang="en-US"/>
            <a:t>Energy Commission review of measure proposals</a:t>
          </a:r>
        </a:p>
      </dgm:t>
    </dgm:pt>
    <dgm:pt modelId="{0145466F-2A3D-4C2C-B5A7-CAF013DA6602}" type="parTrans" cxnId="{617DAB59-666D-42C3-B493-D67BE1948C24}">
      <dgm:prSet/>
      <dgm:spPr/>
      <dgm:t>
        <a:bodyPr/>
        <a:lstStyle/>
        <a:p>
          <a:endParaRPr lang="en-US"/>
        </a:p>
      </dgm:t>
    </dgm:pt>
    <dgm:pt modelId="{0C98087D-52BC-4916-99A8-0F6D17D7BC98}" type="sibTrans" cxnId="{617DAB59-666D-42C3-B493-D67BE1948C24}">
      <dgm:prSet phldrT="2" phldr="0"/>
      <dgm:spPr/>
      <dgm:t>
        <a:bodyPr/>
        <a:lstStyle/>
        <a:p>
          <a:r>
            <a:rPr lang="en-US"/>
            <a:t>2</a:t>
          </a:r>
        </a:p>
      </dgm:t>
    </dgm:pt>
    <dgm:pt modelId="{327909EA-86C1-48DA-8E6D-F0CE693F36DE}">
      <dgm:prSet/>
      <dgm:spPr/>
      <dgm:t>
        <a:bodyPr/>
        <a:lstStyle/>
        <a:p>
          <a:r>
            <a:rPr lang="en-US"/>
            <a:t>Review calculations and other portions of the proposal (Feature Review and Sensitivity Test)</a:t>
          </a:r>
        </a:p>
      </dgm:t>
    </dgm:pt>
    <dgm:pt modelId="{E8F15B73-C3CB-47FF-A196-BC2C2BA37498}" type="parTrans" cxnId="{DDB37FBB-E8DD-4A2F-BC79-A7AF10F3CB8B}">
      <dgm:prSet/>
      <dgm:spPr/>
      <dgm:t>
        <a:bodyPr/>
        <a:lstStyle/>
        <a:p>
          <a:endParaRPr lang="en-US"/>
        </a:p>
      </dgm:t>
    </dgm:pt>
    <dgm:pt modelId="{48B793CE-30E1-4A13-8E7D-CBA060F1E1C2}" type="sibTrans" cxnId="{DDB37FBB-E8DD-4A2F-BC79-A7AF10F3CB8B}">
      <dgm:prSet/>
      <dgm:spPr/>
      <dgm:t>
        <a:bodyPr/>
        <a:lstStyle/>
        <a:p>
          <a:endParaRPr lang="en-US"/>
        </a:p>
      </dgm:t>
    </dgm:pt>
    <dgm:pt modelId="{4678E984-E342-4E0C-AC2F-00204912A8D6}">
      <dgm:prSet/>
      <dgm:spPr/>
      <dgm:t>
        <a:bodyPr/>
        <a:lstStyle/>
        <a:p>
          <a:r>
            <a:rPr lang="en-US"/>
            <a:t>Workshop presentations</a:t>
          </a:r>
        </a:p>
      </dgm:t>
    </dgm:pt>
    <dgm:pt modelId="{354EBB5D-6AC7-4D71-8B54-08CEAC8A07A8}" type="parTrans" cxnId="{B8E13C41-ACE7-4202-B444-3961957CD217}">
      <dgm:prSet/>
      <dgm:spPr/>
      <dgm:t>
        <a:bodyPr/>
        <a:lstStyle/>
        <a:p>
          <a:endParaRPr lang="en-US"/>
        </a:p>
      </dgm:t>
    </dgm:pt>
    <dgm:pt modelId="{2DA0DAB6-ED95-4DD3-9E91-48AA18C5630A}" type="sibTrans" cxnId="{B8E13C41-ACE7-4202-B444-3961957CD217}">
      <dgm:prSet/>
      <dgm:spPr/>
      <dgm:t>
        <a:bodyPr/>
        <a:lstStyle/>
        <a:p>
          <a:endParaRPr lang="en-US"/>
        </a:p>
      </dgm:t>
    </dgm:pt>
    <dgm:pt modelId="{EE59E514-552D-42A0-8010-4AFC882ABB91}">
      <dgm:prSet/>
      <dgm:spPr/>
      <dgm:t>
        <a:bodyPr/>
        <a:lstStyle/>
        <a:p>
          <a:r>
            <a:rPr lang="en-US"/>
            <a:t>Public comments</a:t>
          </a:r>
        </a:p>
      </dgm:t>
    </dgm:pt>
    <dgm:pt modelId="{87120A9F-EC52-48FF-837D-DCE696D379A5}" type="parTrans" cxnId="{51F5FA8A-519C-4D48-BCB0-9466D79524D4}">
      <dgm:prSet/>
      <dgm:spPr/>
      <dgm:t>
        <a:bodyPr/>
        <a:lstStyle/>
        <a:p>
          <a:endParaRPr lang="en-US"/>
        </a:p>
      </dgm:t>
    </dgm:pt>
    <dgm:pt modelId="{DA9ABB73-B930-45C3-8E94-2D96959FD95D}" type="sibTrans" cxnId="{51F5FA8A-519C-4D48-BCB0-9466D79524D4}">
      <dgm:prSet phldrT="3" phldr="0"/>
      <dgm:spPr/>
      <dgm:t>
        <a:bodyPr/>
        <a:lstStyle/>
        <a:p>
          <a:r>
            <a:rPr lang="en-US"/>
            <a:t>3</a:t>
          </a:r>
        </a:p>
      </dgm:t>
    </dgm:pt>
    <dgm:pt modelId="{089A5738-A74F-45B6-8FAA-3BA88C34F2DC}">
      <dgm:prSet/>
      <dgm:spPr/>
      <dgm:t>
        <a:bodyPr/>
        <a:lstStyle/>
        <a:p>
          <a:r>
            <a:rPr lang="en-US"/>
            <a:t>Respond to comments including providing any additional analysis</a:t>
          </a:r>
        </a:p>
      </dgm:t>
    </dgm:pt>
    <dgm:pt modelId="{169226BF-9718-4665-953E-3AD064A311E4}" type="parTrans" cxnId="{C0159841-4135-40AC-9120-FB9359AFCC8C}">
      <dgm:prSet/>
      <dgm:spPr/>
      <dgm:t>
        <a:bodyPr/>
        <a:lstStyle/>
        <a:p>
          <a:endParaRPr lang="en-US"/>
        </a:p>
      </dgm:t>
    </dgm:pt>
    <dgm:pt modelId="{C9B44ECF-767B-425E-AE1E-1B749E5CD0A3}" type="sibTrans" cxnId="{C0159841-4135-40AC-9120-FB9359AFCC8C}">
      <dgm:prSet/>
      <dgm:spPr/>
      <dgm:t>
        <a:bodyPr/>
        <a:lstStyle/>
        <a:p>
          <a:endParaRPr lang="en-US"/>
        </a:p>
      </dgm:t>
    </dgm:pt>
    <dgm:pt modelId="{25D9E9A1-7747-4520-93F3-F0EF492586CE}">
      <dgm:prSet/>
      <dgm:spPr/>
      <dgm:t>
        <a:bodyPr/>
        <a:lstStyle/>
        <a:p>
          <a:r>
            <a:rPr lang="en-US"/>
            <a:t>Providing public comments (possibly not advocacy)</a:t>
          </a:r>
        </a:p>
      </dgm:t>
    </dgm:pt>
    <dgm:pt modelId="{5B8EE3ED-B9EF-4F73-ABCD-C3CF22A7D6E3}" type="parTrans" cxnId="{82B725EB-E707-4BF5-8B0C-7000501EB674}">
      <dgm:prSet/>
      <dgm:spPr/>
      <dgm:t>
        <a:bodyPr/>
        <a:lstStyle/>
        <a:p>
          <a:endParaRPr lang="en-US"/>
        </a:p>
      </dgm:t>
    </dgm:pt>
    <dgm:pt modelId="{B806EB30-9E45-468E-A8AB-13411705DF92}" type="sibTrans" cxnId="{82B725EB-E707-4BF5-8B0C-7000501EB674}">
      <dgm:prSet/>
      <dgm:spPr/>
      <dgm:t>
        <a:bodyPr/>
        <a:lstStyle/>
        <a:p>
          <a:endParaRPr lang="en-US"/>
        </a:p>
      </dgm:t>
    </dgm:pt>
    <dgm:pt modelId="{F65096FB-A9F8-45D4-8790-FE9B74189D78}">
      <dgm:prSet/>
      <dgm:spPr>
        <a:ln w="76200">
          <a:solidFill>
            <a:srgbClr val="FF0000">
              <a:alpha val="90000"/>
            </a:srgbClr>
          </a:solidFill>
        </a:ln>
      </dgm:spPr>
      <dgm:t>
        <a:bodyPr/>
        <a:lstStyle/>
        <a:p>
          <a:r>
            <a:rPr lang="en-US"/>
            <a:t>Implementation into software</a:t>
          </a:r>
        </a:p>
      </dgm:t>
    </dgm:pt>
    <dgm:pt modelId="{E23D0581-A7E8-466A-9DA4-17D94A3DE334}" type="parTrans" cxnId="{EFB30885-4DD6-4570-AEFD-8646DDD18CBB}">
      <dgm:prSet/>
      <dgm:spPr/>
      <dgm:t>
        <a:bodyPr/>
        <a:lstStyle/>
        <a:p>
          <a:endParaRPr lang="en-US"/>
        </a:p>
      </dgm:t>
    </dgm:pt>
    <dgm:pt modelId="{4318FA01-66D8-43D1-B535-FD354CB7787C}" type="sibTrans" cxnId="{EFB30885-4DD6-4570-AEFD-8646DDD18CBB}">
      <dgm:prSet phldrT="4" phldr="0"/>
      <dgm:spPr/>
      <dgm:t>
        <a:bodyPr/>
        <a:lstStyle/>
        <a:p>
          <a:r>
            <a:rPr lang="en-US"/>
            <a:t>4</a:t>
          </a:r>
        </a:p>
      </dgm:t>
    </dgm:pt>
    <dgm:pt modelId="{077BC7D8-421E-4F23-84C7-00934F486B57}">
      <dgm:prSet/>
      <dgm:spPr/>
      <dgm:t>
        <a:bodyPr/>
        <a:lstStyle/>
        <a:p>
          <a:r>
            <a:rPr lang="en-US"/>
            <a:t>Respond to questions for implementation into software</a:t>
          </a:r>
        </a:p>
      </dgm:t>
    </dgm:pt>
    <dgm:pt modelId="{8A784555-DCC9-4389-97DE-97AC64ACD8A3}" type="parTrans" cxnId="{8A90083D-5B06-408F-8545-BA2A5EC7EC9A}">
      <dgm:prSet/>
      <dgm:spPr/>
      <dgm:t>
        <a:bodyPr/>
        <a:lstStyle/>
        <a:p>
          <a:endParaRPr lang="en-US"/>
        </a:p>
      </dgm:t>
    </dgm:pt>
    <dgm:pt modelId="{B94E024A-C368-4B78-AB44-D5F6CF0FCD96}" type="sibTrans" cxnId="{8A90083D-5B06-408F-8545-BA2A5EC7EC9A}">
      <dgm:prSet/>
      <dgm:spPr/>
      <dgm:t>
        <a:bodyPr/>
        <a:lstStyle/>
        <a:p>
          <a:endParaRPr lang="en-US"/>
        </a:p>
      </dgm:t>
    </dgm:pt>
    <dgm:pt modelId="{06BE0E1B-DD5D-49DB-AD37-122A09CB2884}" type="pres">
      <dgm:prSet presAssocID="{367DCC00-4D63-45D7-A7C1-D50BBDFCA9C8}" presName="Name0" presStyleCnt="0">
        <dgm:presLayoutVars>
          <dgm:animLvl val="lvl"/>
          <dgm:resizeHandles val="exact"/>
        </dgm:presLayoutVars>
      </dgm:prSet>
      <dgm:spPr/>
    </dgm:pt>
    <dgm:pt modelId="{541C95E8-1BAD-4545-8FA1-E3CCD30DC808}" type="pres">
      <dgm:prSet presAssocID="{EB37BD8C-2830-4A7D-8D30-738E2C36C6C1}" presName="compositeNode" presStyleCnt="0">
        <dgm:presLayoutVars>
          <dgm:bulletEnabled val="1"/>
        </dgm:presLayoutVars>
      </dgm:prSet>
      <dgm:spPr/>
    </dgm:pt>
    <dgm:pt modelId="{C94FEC04-224C-45E2-9866-5C844BC7F975}" type="pres">
      <dgm:prSet presAssocID="{EB37BD8C-2830-4A7D-8D30-738E2C36C6C1}" presName="bgRect" presStyleLbl="bgAccFollowNode1" presStyleIdx="0" presStyleCnt="4"/>
      <dgm:spPr/>
    </dgm:pt>
    <dgm:pt modelId="{E12851E2-C9FB-4DE2-8690-AC03C52F2B8D}" type="pres">
      <dgm:prSet presAssocID="{990556D3-642E-4428-BA2B-5DE8A13EE14D}" presName="sibTransNodeCircle" presStyleLbl="alignNode1" presStyleIdx="0" presStyleCnt="8">
        <dgm:presLayoutVars>
          <dgm:chMax val="0"/>
          <dgm:bulletEnabled/>
        </dgm:presLayoutVars>
      </dgm:prSet>
      <dgm:spPr/>
    </dgm:pt>
    <dgm:pt modelId="{2835B969-C8C1-4475-A6EA-CF94540CD095}" type="pres">
      <dgm:prSet presAssocID="{EB37BD8C-2830-4A7D-8D30-738E2C36C6C1}" presName="bottomLine" presStyleLbl="alignNode1" presStyleIdx="1" presStyleCnt="8">
        <dgm:presLayoutVars/>
      </dgm:prSet>
      <dgm:spPr/>
    </dgm:pt>
    <dgm:pt modelId="{D0DD77C9-DFF1-4473-B13D-8115EE1DF698}" type="pres">
      <dgm:prSet presAssocID="{EB37BD8C-2830-4A7D-8D30-738E2C36C6C1}" presName="nodeText" presStyleLbl="bgAccFollowNode1" presStyleIdx="0" presStyleCnt="4">
        <dgm:presLayoutVars>
          <dgm:bulletEnabled val="1"/>
        </dgm:presLayoutVars>
      </dgm:prSet>
      <dgm:spPr/>
    </dgm:pt>
    <dgm:pt modelId="{9D682C16-7FF5-4D09-9441-242A3A32947E}" type="pres">
      <dgm:prSet presAssocID="{990556D3-642E-4428-BA2B-5DE8A13EE14D}" presName="sibTrans" presStyleCnt="0"/>
      <dgm:spPr/>
    </dgm:pt>
    <dgm:pt modelId="{CFD958CE-7A33-4CB9-9417-CAE2F085BC4A}" type="pres">
      <dgm:prSet presAssocID="{68577689-4B85-4DEF-B499-D8356B481132}" presName="compositeNode" presStyleCnt="0">
        <dgm:presLayoutVars>
          <dgm:bulletEnabled val="1"/>
        </dgm:presLayoutVars>
      </dgm:prSet>
      <dgm:spPr/>
    </dgm:pt>
    <dgm:pt modelId="{C4E3095A-880F-4927-A77C-580199DC06E3}" type="pres">
      <dgm:prSet presAssocID="{68577689-4B85-4DEF-B499-D8356B481132}" presName="bgRect" presStyleLbl="bgAccFollowNode1" presStyleIdx="1" presStyleCnt="4"/>
      <dgm:spPr/>
    </dgm:pt>
    <dgm:pt modelId="{E079F241-0789-4B84-9D7B-845AC736E9FC}" type="pres">
      <dgm:prSet presAssocID="{0C98087D-52BC-4916-99A8-0F6D17D7BC98}" presName="sibTransNodeCircle" presStyleLbl="alignNode1" presStyleIdx="2" presStyleCnt="8">
        <dgm:presLayoutVars>
          <dgm:chMax val="0"/>
          <dgm:bulletEnabled/>
        </dgm:presLayoutVars>
      </dgm:prSet>
      <dgm:spPr/>
    </dgm:pt>
    <dgm:pt modelId="{E69ADC9F-4A4C-4F0E-A876-E7A6D9EFA08B}" type="pres">
      <dgm:prSet presAssocID="{68577689-4B85-4DEF-B499-D8356B481132}" presName="bottomLine" presStyleLbl="alignNode1" presStyleIdx="3" presStyleCnt="8">
        <dgm:presLayoutVars/>
      </dgm:prSet>
      <dgm:spPr/>
    </dgm:pt>
    <dgm:pt modelId="{6F059F26-8DDC-4C8C-AD6E-15E47C0F06F7}" type="pres">
      <dgm:prSet presAssocID="{68577689-4B85-4DEF-B499-D8356B481132}" presName="nodeText" presStyleLbl="bgAccFollowNode1" presStyleIdx="1" presStyleCnt="4">
        <dgm:presLayoutVars>
          <dgm:bulletEnabled val="1"/>
        </dgm:presLayoutVars>
      </dgm:prSet>
      <dgm:spPr/>
    </dgm:pt>
    <dgm:pt modelId="{37BD23C7-0DED-4BA7-B5ED-D64E9B4277BB}" type="pres">
      <dgm:prSet presAssocID="{0C98087D-52BC-4916-99A8-0F6D17D7BC98}" presName="sibTrans" presStyleCnt="0"/>
      <dgm:spPr/>
    </dgm:pt>
    <dgm:pt modelId="{E720D375-CF92-46DE-8AA5-0128C3ACE578}" type="pres">
      <dgm:prSet presAssocID="{EE59E514-552D-42A0-8010-4AFC882ABB91}" presName="compositeNode" presStyleCnt="0">
        <dgm:presLayoutVars>
          <dgm:bulletEnabled val="1"/>
        </dgm:presLayoutVars>
      </dgm:prSet>
      <dgm:spPr/>
    </dgm:pt>
    <dgm:pt modelId="{3F22FD96-9336-44E0-B1BF-4EC23B4DCB94}" type="pres">
      <dgm:prSet presAssocID="{EE59E514-552D-42A0-8010-4AFC882ABB91}" presName="bgRect" presStyleLbl="bgAccFollowNode1" presStyleIdx="2" presStyleCnt="4"/>
      <dgm:spPr/>
    </dgm:pt>
    <dgm:pt modelId="{602310AB-AD4F-47E0-A3E9-1C5E3341F7B0}" type="pres">
      <dgm:prSet presAssocID="{DA9ABB73-B930-45C3-8E94-2D96959FD95D}" presName="sibTransNodeCircle" presStyleLbl="alignNode1" presStyleIdx="4" presStyleCnt="8">
        <dgm:presLayoutVars>
          <dgm:chMax val="0"/>
          <dgm:bulletEnabled/>
        </dgm:presLayoutVars>
      </dgm:prSet>
      <dgm:spPr/>
    </dgm:pt>
    <dgm:pt modelId="{84541129-B639-4609-9D8F-606DF7F485BF}" type="pres">
      <dgm:prSet presAssocID="{EE59E514-552D-42A0-8010-4AFC882ABB91}" presName="bottomLine" presStyleLbl="alignNode1" presStyleIdx="5" presStyleCnt="8">
        <dgm:presLayoutVars/>
      </dgm:prSet>
      <dgm:spPr/>
    </dgm:pt>
    <dgm:pt modelId="{D67195C6-9178-492E-A836-3CFB195A9DAC}" type="pres">
      <dgm:prSet presAssocID="{EE59E514-552D-42A0-8010-4AFC882ABB91}" presName="nodeText" presStyleLbl="bgAccFollowNode1" presStyleIdx="2" presStyleCnt="4">
        <dgm:presLayoutVars>
          <dgm:bulletEnabled val="1"/>
        </dgm:presLayoutVars>
      </dgm:prSet>
      <dgm:spPr/>
    </dgm:pt>
    <dgm:pt modelId="{79610936-169F-4C64-8E45-A9A3A5566275}" type="pres">
      <dgm:prSet presAssocID="{DA9ABB73-B930-45C3-8E94-2D96959FD95D}" presName="sibTrans" presStyleCnt="0"/>
      <dgm:spPr/>
    </dgm:pt>
    <dgm:pt modelId="{BA3033CC-5E69-4479-BC8E-867FC1959987}" type="pres">
      <dgm:prSet presAssocID="{F65096FB-A9F8-45D4-8790-FE9B74189D78}" presName="compositeNode" presStyleCnt="0">
        <dgm:presLayoutVars>
          <dgm:bulletEnabled val="1"/>
        </dgm:presLayoutVars>
      </dgm:prSet>
      <dgm:spPr/>
    </dgm:pt>
    <dgm:pt modelId="{D3CE96C2-9C14-4ED4-8EB1-D7D32365E31B}" type="pres">
      <dgm:prSet presAssocID="{F65096FB-A9F8-45D4-8790-FE9B74189D78}" presName="bgRect" presStyleLbl="bgAccFollowNode1" presStyleIdx="3" presStyleCnt="4"/>
      <dgm:spPr/>
    </dgm:pt>
    <dgm:pt modelId="{26B35632-861E-42AF-93F0-8D44B0EB2A7A}" type="pres">
      <dgm:prSet presAssocID="{4318FA01-66D8-43D1-B535-FD354CB7787C}" presName="sibTransNodeCircle" presStyleLbl="alignNode1" presStyleIdx="6" presStyleCnt="8">
        <dgm:presLayoutVars>
          <dgm:chMax val="0"/>
          <dgm:bulletEnabled/>
        </dgm:presLayoutVars>
      </dgm:prSet>
      <dgm:spPr/>
    </dgm:pt>
    <dgm:pt modelId="{154A6B32-80BE-4A21-8B80-FEA5AB85B8F5}" type="pres">
      <dgm:prSet presAssocID="{F65096FB-A9F8-45D4-8790-FE9B74189D78}" presName="bottomLine" presStyleLbl="alignNode1" presStyleIdx="7" presStyleCnt="8">
        <dgm:presLayoutVars/>
      </dgm:prSet>
      <dgm:spPr/>
    </dgm:pt>
    <dgm:pt modelId="{B87C476F-AA0C-4D7B-A088-C4B2FD2D66C9}" type="pres">
      <dgm:prSet presAssocID="{F65096FB-A9F8-45D4-8790-FE9B74189D78}" presName="nodeText" presStyleLbl="bgAccFollowNode1" presStyleIdx="3" presStyleCnt="4">
        <dgm:presLayoutVars>
          <dgm:bulletEnabled val="1"/>
        </dgm:presLayoutVars>
      </dgm:prSet>
      <dgm:spPr/>
    </dgm:pt>
  </dgm:ptLst>
  <dgm:cxnLst>
    <dgm:cxn modelId="{7ADC7E1B-2F0D-4827-8828-4BCCE9D4A7EF}" type="presOf" srcId="{68577689-4B85-4DEF-B499-D8356B481132}" destId="{C4E3095A-880F-4927-A77C-580199DC06E3}" srcOrd="0" destOrd="0" presId="urn:microsoft.com/office/officeart/2016/7/layout/BasicLinearProcessNumbered"/>
    <dgm:cxn modelId="{732F5C1C-1185-4A59-89D7-53D92776F0D6}" type="presOf" srcId="{740F2C43-A706-4C11-9145-A3DDEC793AD3}" destId="{D0DD77C9-DFF1-4473-B13D-8115EE1DF698}" srcOrd="0" destOrd="1" presId="urn:microsoft.com/office/officeart/2016/7/layout/BasicLinearProcessNumbered"/>
    <dgm:cxn modelId="{FA07A420-6A15-494A-A41E-DEA51047695D}" type="presOf" srcId="{DA9ABB73-B930-45C3-8E94-2D96959FD95D}" destId="{602310AB-AD4F-47E0-A3E9-1C5E3341F7B0}" srcOrd="0" destOrd="0" presId="urn:microsoft.com/office/officeart/2016/7/layout/BasicLinearProcessNumbered"/>
    <dgm:cxn modelId="{871C802A-057F-4D6C-893C-1B319946E9C3}" type="presOf" srcId="{EB37BD8C-2830-4A7D-8D30-738E2C36C6C1}" destId="{D0DD77C9-DFF1-4473-B13D-8115EE1DF698}" srcOrd="1" destOrd="0" presId="urn:microsoft.com/office/officeart/2016/7/layout/BasicLinearProcessNumbered"/>
    <dgm:cxn modelId="{EFB77636-93FF-4521-8598-AA8FC874B8A4}" type="presOf" srcId="{4318FA01-66D8-43D1-B535-FD354CB7787C}" destId="{26B35632-861E-42AF-93F0-8D44B0EB2A7A}" srcOrd="0" destOrd="0" presId="urn:microsoft.com/office/officeart/2016/7/layout/BasicLinearProcessNumbered"/>
    <dgm:cxn modelId="{26151F3B-AFF7-47B0-8325-D2DDD3CBC8D5}" srcId="{EB37BD8C-2830-4A7D-8D30-738E2C36C6C1}" destId="{CB4482B9-FF26-4311-9726-32AB8F7E9750}" srcOrd="1" destOrd="0" parTransId="{A4737B55-DCEA-4417-8919-34C8EFEAFD26}" sibTransId="{A7A8F825-1171-45C3-B846-1A963D3894EE}"/>
    <dgm:cxn modelId="{8A90083D-5B06-408F-8545-BA2A5EC7EC9A}" srcId="{F65096FB-A9F8-45D4-8790-FE9B74189D78}" destId="{077BC7D8-421E-4F23-84C7-00934F486B57}" srcOrd="0" destOrd="0" parTransId="{8A784555-DCC9-4389-97DE-97AC64ACD8A3}" sibTransId="{B94E024A-C368-4B78-AB44-D5F6CF0FCD96}"/>
    <dgm:cxn modelId="{38E7923E-626F-45A2-AF4F-F05D08DD8D28}" type="presOf" srcId="{EE59E514-552D-42A0-8010-4AFC882ABB91}" destId="{3F22FD96-9336-44E0-B1BF-4EC23B4DCB94}" srcOrd="0" destOrd="0" presId="urn:microsoft.com/office/officeart/2016/7/layout/BasicLinearProcessNumbered"/>
    <dgm:cxn modelId="{B8E13C41-ACE7-4202-B444-3961957CD217}" srcId="{68577689-4B85-4DEF-B499-D8356B481132}" destId="{4678E984-E342-4E0C-AC2F-00204912A8D6}" srcOrd="1" destOrd="0" parTransId="{354EBB5D-6AC7-4D71-8B54-08CEAC8A07A8}" sibTransId="{2DA0DAB6-ED95-4DD3-9E91-48AA18C5630A}"/>
    <dgm:cxn modelId="{C0159841-4135-40AC-9120-FB9359AFCC8C}" srcId="{EE59E514-552D-42A0-8010-4AFC882ABB91}" destId="{089A5738-A74F-45B6-8FAA-3BA88C34F2DC}" srcOrd="0" destOrd="0" parTransId="{169226BF-9718-4665-953E-3AD064A311E4}" sibTransId="{C9B44ECF-767B-425E-AE1E-1B749E5CD0A3}"/>
    <dgm:cxn modelId="{95D50443-ACAA-47B6-B518-C659A56F0D43}" type="presOf" srcId="{CB4482B9-FF26-4311-9726-32AB8F7E9750}" destId="{D0DD77C9-DFF1-4473-B13D-8115EE1DF698}" srcOrd="0" destOrd="2" presId="urn:microsoft.com/office/officeart/2016/7/layout/BasicLinearProcessNumbered"/>
    <dgm:cxn modelId="{617DAB59-666D-42C3-B493-D67BE1948C24}" srcId="{367DCC00-4D63-45D7-A7C1-D50BBDFCA9C8}" destId="{68577689-4B85-4DEF-B499-D8356B481132}" srcOrd="1" destOrd="0" parTransId="{0145466F-2A3D-4C2C-B5A7-CAF013DA6602}" sibTransId="{0C98087D-52BC-4916-99A8-0F6D17D7BC98}"/>
    <dgm:cxn modelId="{FD1D2A5D-40EB-4B7D-B181-CC071F82F5D1}" srcId="{367DCC00-4D63-45D7-A7C1-D50BBDFCA9C8}" destId="{EB37BD8C-2830-4A7D-8D30-738E2C36C6C1}" srcOrd="0" destOrd="0" parTransId="{DBFC9CE8-3B76-4D68-9BF1-A51A8994002C}" sibTransId="{990556D3-642E-4428-BA2B-5DE8A13EE14D}"/>
    <dgm:cxn modelId="{D50BB966-00DC-4226-97B6-F94768D39DD3}" type="presOf" srcId="{F65096FB-A9F8-45D4-8790-FE9B74189D78}" destId="{B87C476F-AA0C-4D7B-A088-C4B2FD2D66C9}" srcOrd="1" destOrd="0" presId="urn:microsoft.com/office/officeart/2016/7/layout/BasicLinearProcessNumbered"/>
    <dgm:cxn modelId="{0316AA7F-ADB3-4662-9D75-75E3B4741DD0}" type="presOf" srcId="{089A5738-A74F-45B6-8FAA-3BA88C34F2DC}" destId="{D67195C6-9178-492E-A836-3CFB195A9DAC}" srcOrd="0" destOrd="1" presId="urn:microsoft.com/office/officeart/2016/7/layout/BasicLinearProcessNumbered"/>
    <dgm:cxn modelId="{EFB30885-4DD6-4570-AEFD-8646DDD18CBB}" srcId="{367DCC00-4D63-45D7-A7C1-D50BBDFCA9C8}" destId="{F65096FB-A9F8-45D4-8790-FE9B74189D78}" srcOrd="3" destOrd="0" parTransId="{E23D0581-A7E8-466A-9DA4-17D94A3DE334}" sibTransId="{4318FA01-66D8-43D1-B535-FD354CB7787C}"/>
    <dgm:cxn modelId="{51F5FA8A-519C-4D48-BCB0-9466D79524D4}" srcId="{367DCC00-4D63-45D7-A7C1-D50BBDFCA9C8}" destId="{EE59E514-552D-42A0-8010-4AFC882ABB91}" srcOrd="2" destOrd="0" parTransId="{87120A9F-EC52-48FF-837D-DCE696D379A5}" sibTransId="{DA9ABB73-B930-45C3-8E94-2D96959FD95D}"/>
    <dgm:cxn modelId="{EE0F41AC-882F-4B64-B75D-43A638307EFA}" srcId="{EB37BD8C-2830-4A7D-8D30-738E2C36C6C1}" destId="{740F2C43-A706-4C11-9145-A3DDEC793AD3}" srcOrd="0" destOrd="0" parTransId="{F1A337FC-FD44-4917-9159-34A4098D8C94}" sibTransId="{51171545-92AC-47DD-9B19-9ED33B4D8270}"/>
    <dgm:cxn modelId="{5BD6CBB1-1131-4E97-82B7-0AB93BFF119D}" type="presOf" srcId="{367DCC00-4D63-45D7-A7C1-D50BBDFCA9C8}" destId="{06BE0E1B-DD5D-49DB-AD37-122A09CB2884}" srcOrd="0" destOrd="0" presId="urn:microsoft.com/office/officeart/2016/7/layout/BasicLinearProcessNumbered"/>
    <dgm:cxn modelId="{314965B6-5FEE-4B99-A24D-3F7C8A8D9950}" type="presOf" srcId="{EB37BD8C-2830-4A7D-8D30-738E2C36C6C1}" destId="{C94FEC04-224C-45E2-9866-5C844BC7F975}" srcOrd="0" destOrd="0" presId="urn:microsoft.com/office/officeart/2016/7/layout/BasicLinearProcessNumbered"/>
    <dgm:cxn modelId="{DDB37FBB-E8DD-4A2F-BC79-A7AF10F3CB8B}" srcId="{68577689-4B85-4DEF-B499-D8356B481132}" destId="{327909EA-86C1-48DA-8E6D-F0CE693F36DE}" srcOrd="0" destOrd="0" parTransId="{E8F15B73-C3CB-47FF-A196-BC2C2BA37498}" sibTransId="{48B793CE-30E1-4A13-8E7D-CBA060F1E1C2}"/>
    <dgm:cxn modelId="{518E59BF-5276-4824-A8EC-E1FEEE9A6B6B}" type="presOf" srcId="{68577689-4B85-4DEF-B499-D8356B481132}" destId="{6F059F26-8DDC-4C8C-AD6E-15E47C0F06F7}" srcOrd="1" destOrd="0" presId="urn:microsoft.com/office/officeart/2016/7/layout/BasicLinearProcessNumbered"/>
    <dgm:cxn modelId="{15AB66C5-3D5A-4790-8017-1A3DD433D2AE}" type="presOf" srcId="{0C98087D-52BC-4916-99A8-0F6D17D7BC98}" destId="{E079F241-0789-4B84-9D7B-845AC736E9FC}" srcOrd="0" destOrd="0" presId="urn:microsoft.com/office/officeart/2016/7/layout/BasicLinearProcessNumbered"/>
    <dgm:cxn modelId="{5AD3A1C5-545B-47B8-9A14-7D41357E7A5D}" type="presOf" srcId="{F65096FB-A9F8-45D4-8790-FE9B74189D78}" destId="{D3CE96C2-9C14-4ED4-8EB1-D7D32365E31B}" srcOrd="0" destOrd="0" presId="urn:microsoft.com/office/officeart/2016/7/layout/BasicLinearProcessNumbered"/>
    <dgm:cxn modelId="{23629BD0-E873-41A2-8712-767F2ABB04A8}" type="presOf" srcId="{4678E984-E342-4E0C-AC2F-00204912A8D6}" destId="{6F059F26-8DDC-4C8C-AD6E-15E47C0F06F7}" srcOrd="0" destOrd="2" presId="urn:microsoft.com/office/officeart/2016/7/layout/BasicLinearProcessNumbered"/>
    <dgm:cxn modelId="{DBED46D1-52D8-4914-B209-38E2934E2635}" type="presOf" srcId="{EE59E514-552D-42A0-8010-4AFC882ABB91}" destId="{D67195C6-9178-492E-A836-3CFB195A9DAC}" srcOrd="1" destOrd="0" presId="urn:microsoft.com/office/officeart/2016/7/layout/BasicLinearProcessNumbered"/>
    <dgm:cxn modelId="{C55C35D6-2F81-4241-865C-4556235F0E0C}" type="presOf" srcId="{990556D3-642E-4428-BA2B-5DE8A13EE14D}" destId="{E12851E2-C9FB-4DE2-8690-AC03C52F2B8D}" srcOrd="0" destOrd="0" presId="urn:microsoft.com/office/officeart/2016/7/layout/BasicLinearProcessNumbered"/>
    <dgm:cxn modelId="{E566F4D9-3CE4-4A1A-8B12-DA22A6EF9006}" type="presOf" srcId="{25D9E9A1-7747-4520-93F3-F0EF492586CE}" destId="{D67195C6-9178-492E-A836-3CFB195A9DAC}" srcOrd="0" destOrd="2" presId="urn:microsoft.com/office/officeart/2016/7/layout/BasicLinearProcessNumbered"/>
    <dgm:cxn modelId="{60EBA9E3-3B8E-4898-8673-5A382D58B558}" type="presOf" srcId="{327909EA-86C1-48DA-8E6D-F0CE693F36DE}" destId="{6F059F26-8DDC-4C8C-AD6E-15E47C0F06F7}" srcOrd="0" destOrd="1" presId="urn:microsoft.com/office/officeart/2016/7/layout/BasicLinearProcessNumbered"/>
    <dgm:cxn modelId="{82B725EB-E707-4BF5-8B0C-7000501EB674}" srcId="{EE59E514-552D-42A0-8010-4AFC882ABB91}" destId="{25D9E9A1-7747-4520-93F3-F0EF492586CE}" srcOrd="1" destOrd="0" parTransId="{5B8EE3ED-B9EF-4F73-ABCD-C3CF22A7D6E3}" sibTransId="{B806EB30-9E45-468E-A8AB-13411705DF92}"/>
    <dgm:cxn modelId="{4C828CEB-DD86-46DC-BDA2-75EDBD641AAE}" type="presOf" srcId="{077BC7D8-421E-4F23-84C7-00934F486B57}" destId="{B87C476F-AA0C-4D7B-A088-C4B2FD2D66C9}" srcOrd="0" destOrd="1" presId="urn:microsoft.com/office/officeart/2016/7/layout/BasicLinearProcessNumbered"/>
    <dgm:cxn modelId="{27678AA4-FB17-4C63-AAFB-07393438BC33}" type="presParOf" srcId="{06BE0E1B-DD5D-49DB-AD37-122A09CB2884}" destId="{541C95E8-1BAD-4545-8FA1-E3CCD30DC808}" srcOrd="0" destOrd="0" presId="urn:microsoft.com/office/officeart/2016/7/layout/BasicLinearProcessNumbered"/>
    <dgm:cxn modelId="{EC12E1F8-23A4-4B1E-BF02-06981CE3F7D8}" type="presParOf" srcId="{541C95E8-1BAD-4545-8FA1-E3CCD30DC808}" destId="{C94FEC04-224C-45E2-9866-5C844BC7F975}" srcOrd="0" destOrd="0" presId="urn:microsoft.com/office/officeart/2016/7/layout/BasicLinearProcessNumbered"/>
    <dgm:cxn modelId="{C771B41B-3A31-4968-8042-EB17932B4409}" type="presParOf" srcId="{541C95E8-1BAD-4545-8FA1-E3CCD30DC808}" destId="{E12851E2-C9FB-4DE2-8690-AC03C52F2B8D}" srcOrd="1" destOrd="0" presId="urn:microsoft.com/office/officeart/2016/7/layout/BasicLinearProcessNumbered"/>
    <dgm:cxn modelId="{7151CA1C-5094-454F-B5B2-6941C7FB5784}" type="presParOf" srcId="{541C95E8-1BAD-4545-8FA1-E3CCD30DC808}" destId="{2835B969-C8C1-4475-A6EA-CF94540CD095}" srcOrd="2" destOrd="0" presId="urn:microsoft.com/office/officeart/2016/7/layout/BasicLinearProcessNumbered"/>
    <dgm:cxn modelId="{943C0162-42FF-4183-B5BF-0B600C2408F1}" type="presParOf" srcId="{541C95E8-1BAD-4545-8FA1-E3CCD30DC808}" destId="{D0DD77C9-DFF1-4473-B13D-8115EE1DF698}" srcOrd="3" destOrd="0" presId="urn:microsoft.com/office/officeart/2016/7/layout/BasicLinearProcessNumbered"/>
    <dgm:cxn modelId="{6DCA83CA-2527-490C-BD46-0F27259DEB1A}" type="presParOf" srcId="{06BE0E1B-DD5D-49DB-AD37-122A09CB2884}" destId="{9D682C16-7FF5-4D09-9441-242A3A32947E}" srcOrd="1" destOrd="0" presId="urn:microsoft.com/office/officeart/2016/7/layout/BasicLinearProcessNumbered"/>
    <dgm:cxn modelId="{27570845-974B-49F3-9ADC-37AF6C460787}" type="presParOf" srcId="{06BE0E1B-DD5D-49DB-AD37-122A09CB2884}" destId="{CFD958CE-7A33-4CB9-9417-CAE2F085BC4A}" srcOrd="2" destOrd="0" presId="urn:microsoft.com/office/officeart/2016/7/layout/BasicLinearProcessNumbered"/>
    <dgm:cxn modelId="{26F333F4-9A83-4974-8CB1-B701BBBE2611}" type="presParOf" srcId="{CFD958CE-7A33-4CB9-9417-CAE2F085BC4A}" destId="{C4E3095A-880F-4927-A77C-580199DC06E3}" srcOrd="0" destOrd="0" presId="urn:microsoft.com/office/officeart/2016/7/layout/BasicLinearProcessNumbered"/>
    <dgm:cxn modelId="{F6EC1026-3209-47A3-8451-938C6AB4C941}" type="presParOf" srcId="{CFD958CE-7A33-4CB9-9417-CAE2F085BC4A}" destId="{E079F241-0789-4B84-9D7B-845AC736E9FC}" srcOrd="1" destOrd="0" presId="urn:microsoft.com/office/officeart/2016/7/layout/BasicLinearProcessNumbered"/>
    <dgm:cxn modelId="{A56D0E7E-3A35-4183-9999-B6EA6C209576}" type="presParOf" srcId="{CFD958CE-7A33-4CB9-9417-CAE2F085BC4A}" destId="{E69ADC9F-4A4C-4F0E-A876-E7A6D9EFA08B}" srcOrd="2" destOrd="0" presId="urn:microsoft.com/office/officeart/2016/7/layout/BasicLinearProcessNumbered"/>
    <dgm:cxn modelId="{8397F219-F791-4E64-BB08-937D58988B1D}" type="presParOf" srcId="{CFD958CE-7A33-4CB9-9417-CAE2F085BC4A}" destId="{6F059F26-8DDC-4C8C-AD6E-15E47C0F06F7}" srcOrd="3" destOrd="0" presId="urn:microsoft.com/office/officeart/2016/7/layout/BasicLinearProcessNumbered"/>
    <dgm:cxn modelId="{C4B7464B-0FB3-4F85-877A-37DC796D7991}" type="presParOf" srcId="{06BE0E1B-DD5D-49DB-AD37-122A09CB2884}" destId="{37BD23C7-0DED-4BA7-B5ED-D64E9B4277BB}" srcOrd="3" destOrd="0" presId="urn:microsoft.com/office/officeart/2016/7/layout/BasicLinearProcessNumbered"/>
    <dgm:cxn modelId="{3A923F73-4CE1-4C6E-8869-A8A88E8B3111}" type="presParOf" srcId="{06BE0E1B-DD5D-49DB-AD37-122A09CB2884}" destId="{E720D375-CF92-46DE-8AA5-0128C3ACE578}" srcOrd="4" destOrd="0" presId="urn:microsoft.com/office/officeart/2016/7/layout/BasicLinearProcessNumbered"/>
    <dgm:cxn modelId="{0C72EF05-9C18-44B0-9C48-71B29B9BCFF9}" type="presParOf" srcId="{E720D375-CF92-46DE-8AA5-0128C3ACE578}" destId="{3F22FD96-9336-44E0-B1BF-4EC23B4DCB94}" srcOrd="0" destOrd="0" presId="urn:microsoft.com/office/officeart/2016/7/layout/BasicLinearProcessNumbered"/>
    <dgm:cxn modelId="{B30D53FD-1F19-4F20-ADDD-FCC4140210BA}" type="presParOf" srcId="{E720D375-CF92-46DE-8AA5-0128C3ACE578}" destId="{602310AB-AD4F-47E0-A3E9-1C5E3341F7B0}" srcOrd="1" destOrd="0" presId="urn:microsoft.com/office/officeart/2016/7/layout/BasicLinearProcessNumbered"/>
    <dgm:cxn modelId="{9A61710C-2801-42A4-8607-21268A7505A0}" type="presParOf" srcId="{E720D375-CF92-46DE-8AA5-0128C3ACE578}" destId="{84541129-B639-4609-9D8F-606DF7F485BF}" srcOrd="2" destOrd="0" presId="urn:microsoft.com/office/officeart/2016/7/layout/BasicLinearProcessNumbered"/>
    <dgm:cxn modelId="{8A9B0BDB-0E0C-4007-A443-B1276AD6CDBC}" type="presParOf" srcId="{E720D375-CF92-46DE-8AA5-0128C3ACE578}" destId="{D67195C6-9178-492E-A836-3CFB195A9DAC}" srcOrd="3" destOrd="0" presId="urn:microsoft.com/office/officeart/2016/7/layout/BasicLinearProcessNumbered"/>
    <dgm:cxn modelId="{A14655A7-085E-48CB-9818-A1CA6A55284B}" type="presParOf" srcId="{06BE0E1B-DD5D-49DB-AD37-122A09CB2884}" destId="{79610936-169F-4C64-8E45-A9A3A5566275}" srcOrd="5" destOrd="0" presId="urn:microsoft.com/office/officeart/2016/7/layout/BasicLinearProcessNumbered"/>
    <dgm:cxn modelId="{0334A021-4EA4-4A52-9F2E-A9AB01232BA1}" type="presParOf" srcId="{06BE0E1B-DD5D-49DB-AD37-122A09CB2884}" destId="{BA3033CC-5E69-4479-BC8E-867FC1959987}" srcOrd="6" destOrd="0" presId="urn:microsoft.com/office/officeart/2016/7/layout/BasicLinearProcessNumbered"/>
    <dgm:cxn modelId="{77D94BC1-5D85-44C0-945B-835BB163AF47}" type="presParOf" srcId="{BA3033CC-5E69-4479-BC8E-867FC1959987}" destId="{D3CE96C2-9C14-4ED4-8EB1-D7D32365E31B}" srcOrd="0" destOrd="0" presId="urn:microsoft.com/office/officeart/2016/7/layout/BasicLinearProcessNumbered"/>
    <dgm:cxn modelId="{84E1102B-BC3A-4D7A-8D9C-A883C2AD3DB6}" type="presParOf" srcId="{BA3033CC-5E69-4479-BC8E-867FC1959987}" destId="{26B35632-861E-42AF-93F0-8D44B0EB2A7A}" srcOrd="1" destOrd="0" presId="urn:microsoft.com/office/officeart/2016/7/layout/BasicLinearProcessNumbered"/>
    <dgm:cxn modelId="{2458B871-1E72-4BB5-9B1B-154B62850727}" type="presParOf" srcId="{BA3033CC-5E69-4479-BC8E-867FC1959987}" destId="{154A6B32-80BE-4A21-8B80-FEA5AB85B8F5}" srcOrd="2" destOrd="0" presId="urn:microsoft.com/office/officeart/2016/7/layout/BasicLinearProcessNumbered"/>
    <dgm:cxn modelId="{DD118975-413D-4158-BE20-667DCD0576BF}" type="presParOf" srcId="{BA3033CC-5E69-4479-BC8E-867FC1959987}" destId="{B87C476F-AA0C-4D7B-A088-C4B2FD2D66C9}"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2A038-475A-4EBB-B78F-3B87471F3283}">
      <dsp:nvSpPr>
        <dsp:cNvPr id="0" name=""/>
        <dsp:cNvSpPr/>
      </dsp:nvSpPr>
      <dsp:spPr>
        <a:xfrm>
          <a:off x="356037" y="13803"/>
          <a:ext cx="678744" cy="6787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06A13-F5BD-4646-8CC3-203AA218885E}">
      <dsp:nvSpPr>
        <dsp:cNvPr id="0" name=""/>
        <dsp:cNvSpPr/>
      </dsp:nvSpPr>
      <dsp:spPr>
        <a:xfrm>
          <a:off x="500688" y="158454"/>
          <a:ext cx="389443" cy="3894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43D947-BA07-40B0-BC62-1AE575D16F5A}">
      <dsp:nvSpPr>
        <dsp:cNvPr id="0" name=""/>
        <dsp:cNvSpPr/>
      </dsp:nvSpPr>
      <dsp:spPr>
        <a:xfrm>
          <a:off x="113717" y="891151"/>
          <a:ext cx="1112695" cy="44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technical research papers,</a:t>
          </a:r>
        </a:p>
      </dsp:txBody>
      <dsp:txXfrm>
        <a:off x="113717" y="891151"/>
        <a:ext cx="1112695" cy="445078"/>
      </dsp:txXfrm>
    </dsp:sp>
    <dsp:sp modelId="{A4047B28-A123-4483-BA66-C79F5CAFB62B}">
      <dsp:nvSpPr>
        <dsp:cNvPr id="0" name=""/>
        <dsp:cNvSpPr/>
      </dsp:nvSpPr>
      <dsp:spPr>
        <a:xfrm>
          <a:off x="1663454" y="13803"/>
          <a:ext cx="678744" cy="67874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CCD4F3-3E3F-4DE3-8005-1BC6B74840F3}">
      <dsp:nvSpPr>
        <dsp:cNvPr id="0" name=""/>
        <dsp:cNvSpPr/>
      </dsp:nvSpPr>
      <dsp:spPr>
        <a:xfrm>
          <a:off x="1808105" y="158454"/>
          <a:ext cx="389443" cy="3894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10536F-ED4A-46C1-9225-0DD960246E0B}">
      <dsp:nvSpPr>
        <dsp:cNvPr id="0" name=""/>
        <dsp:cNvSpPr/>
      </dsp:nvSpPr>
      <dsp:spPr>
        <a:xfrm>
          <a:off x="1446482" y="903961"/>
          <a:ext cx="1112695" cy="44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information presented at technical society meetings, </a:t>
          </a:r>
        </a:p>
      </dsp:txBody>
      <dsp:txXfrm>
        <a:off x="1446482" y="903961"/>
        <a:ext cx="1112695" cy="445078"/>
      </dsp:txXfrm>
    </dsp:sp>
    <dsp:sp modelId="{41B88510-D2BB-46A2-AB39-92765EBC0088}">
      <dsp:nvSpPr>
        <dsp:cNvPr id="0" name=""/>
        <dsp:cNvSpPr/>
      </dsp:nvSpPr>
      <dsp:spPr>
        <a:xfrm>
          <a:off x="2945527" y="995"/>
          <a:ext cx="678744" cy="67874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3C72BF-9C1C-4026-82E0-7150BE8565C3}">
      <dsp:nvSpPr>
        <dsp:cNvPr id="0" name=""/>
        <dsp:cNvSpPr/>
      </dsp:nvSpPr>
      <dsp:spPr>
        <a:xfrm>
          <a:off x="3115522" y="158454"/>
          <a:ext cx="389443" cy="3894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66A06F-981E-4C10-9F4F-720572D5BD9F}">
      <dsp:nvSpPr>
        <dsp:cNvPr id="0" name=""/>
        <dsp:cNvSpPr/>
      </dsp:nvSpPr>
      <dsp:spPr>
        <a:xfrm>
          <a:off x="2728551" y="891151"/>
          <a:ext cx="1112695" cy="44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published in proceeding</a:t>
          </a:r>
        </a:p>
      </dsp:txBody>
      <dsp:txXfrm>
        <a:off x="2728551" y="891151"/>
        <a:ext cx="1112695" cy="445078"/>
      </dsp:txXfrm>
    </dsp:sp>
    <dsp:sp modelId="{0081E225-EE65-4BE1-A12B-85286B8CE4BA}">
      <dsp:nvSpPr>
        <dsp:cNvPr id="0" name=""/>
        <dsp:cNvSpPr/>
      </dsp:nvSpPr>
      <dsp:spPr>
        <a:xfrm>
          <a:off x="984401" y="1614403"/>
          <a:ext cx="678744" cy="67874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1B975E-95BA-4EFA-AD29-C0CA06B6BB19}">
      <dsp:nvSpPr>
        <dsp:cNvPr id="0" name=""/>
        <dsp:cNvSpPr/>
      </dsp:nvSpPr>
      <dsp:spPr>
        <a:xfrm>
          <a:off x="1154397" y="1771863"/>
          <a:ext cx="389443" cy="3894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1836A5-256C-4B50-880C-5F622AAF5F4E}">
      <dsp:nvSpPr>
        <dsp:cNvPr id="0" name=""/>
        <dsp:cNvSpPr/>
      </dsp:nvSpPr>
      <dsp:spPr>
        <a:xfrm>
          <a:off x="767426" y="2504560"/>
          <a:ext cx="1112695" cy="44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published in technical journals  </a:t>
          </a:r>
        </a:p>
      </dsp:txBody>
      <dsp:txXfrm>
        <a:off x="767426" y="2504560"/>
        <a:ext cx="1112695" cy="445078"/>
      </dsp:txXfrm>
    </dsp:sp>
    <dsp:sp modelId="{27363B8C-F84A-412D-9FCD-E6CE8935CAD9}">
      <dsp:nvSpPr>
        <dsp:cNvPr id="0" name=""/>
        <dsp:cNvSpPr/>
      </dsp:nvSpPr>
      <dsp:spPr>
        <a:xfrm>
          <a:off x="2291818" y="1614403"/>
          <a:ext cx="678744" cy="67874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89E61E-66F7-4E65-BE5F-CBB1F14D5C0F}">
      <dsp:nvSpPr>
        <dsp:cNvPr id="0" name=""/>
        <dsp:cNvSpPr/>
      </dsp:nvSpPr>
      <dsp:spPr>
        <a:xfrm>
          <a:off x="2461814" y="1771863"/>
          <a:ext cx="389443" cy="38944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0F1807-19E5-488F-B92A-C00B2B75C353}">
      <dsp:nvSpPr>
        <dsp:cNvPr id="0" name=""/>
        <dsp:cNvSpPr/>
      </dsp:nvSpPr>
      <dsp:spPr>
        <a:xfrm>
          <a:off x="2100190" y="2505555"/>
          <a:ext cx="1112695" cy="44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results of testing from a recognized laboratory testing facility. </a:t>
          </a:r>
        </a:p>
      </dsp:txBody>
      <dsp:txXfrm>
        <a:off x="2100190" y="2505555"/>
        <a:ext cx="1112695" cy="445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F1039-BD0C-4675-BECE-CB7C9B1891AA}">
      <dsp:nvSpPr>
        <dsp:cNvPr id="0" name=""/>
        <dsp:cNvSpPr/>
      </dsp:nvSpPr>
      <dsp:spPr>
        <a:xfrm>
          <a:off x="0" y="354559"/>
          <a:ext cx="6666833" cy="504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69215FC-5B6C-4CA4-A551-B15842BCA6B2}">
      <dsp:nvSpPr>
        <dsp:cNvPr id="0" name=""/>
        <dsp:cNvSpPr/>
      </dsp:nvSpPr>
      <dsp:spPr>
        <a:xfrm>
          <a:off x="333341" y="59359"/>
          <a:ext cx="4666783" cy="590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i="0" kern="1200"/>
            <a:t>Feature Development Project</a:t>
          </a:r>
          <a:endParaRPr lang="en-US" sz="2000" kern="1200"/>
        </a:p>
      </dsp:txBody>
      <dsp:txXfrm>
        <a:off x="362162" y="88180"/>
        <a:ext cx="4609141" cy="532758"/>
      </dsp:txXfrm>
    </dsp:sp>
    <dsp:sp modelId="{F66AACBF-1A3B-4DD3-AB4F-4098CEBB12D5}">
      <dsp:nvSpPr>
        <dsp:cNvPr id="0" name=""/>
        <dsp:cNvSpPr/>
      </dsp:nvSpPr>
      <dsp:spPr>
        <a:xfrm>
          <a:off x="0" y="1261759"/>
          <a:ext cx="6666833" cy="504000"/>
        </a:xfrm>
        <a:prstGeom prst="rect">
          <a:avLst/>
        </a:prstGeom>
        <a:solidFill>
          <a:schemeClr val="lt1">
            <a:alpha val="90000"/>
            <a:hueOff val="0"/>
            <a:satOff val="0"/>
            <a:lumOff val="0"/>
            <a:alphaOff val="0"/>
          </a:schemeClr>
        </a:solidFill>
        <a:ln w="6350" cap="flat" cmpd="sng" algn="ctr">
          <a:solidFill>
            <a:schemeClr val="accent2">
              <a:hueOff val="-167625"/>
              <a:satOff val="-1932"/>
              <a:lumOff val="432"/>
              <a:alphaOff val="0"/>
            </a:schemeClr>
          </a:solidFill>
          <a:prstDash val="solid"/>
          <a:miter lim="800000"/>
        </a:ln>
        <a:effectLst/>
      </dsp:spPr>
      <dsp:style>
        <a:lnRef idx="1">
          <a:scrgbClr r="0" g="0" b="0"/>
        </a:lnRef>
        <a:fillRef idx="1">
          <a:scrgbClr r="0" g="0" b="0"/>
        </a:fillRef>
        <a:effectRef idx="0">
          <a:scrgbClr r="0" g="0" b="0"/>
        </a:effectRef>
        <a:fontRef idx="minor"/>
      </dsp:style>
    </dsp:sp>
    <dsp:sp modelId="{4AF76656-C8FA-4758-8EA5-F9A61545986A}">
      <dsp:nvSpPr>
        <dsp:cNvPr id="0" name=""/>
        <dsp:cNvSpPr/>
      </dsp:nvSpPr>
      <dsp:spPr>
        <a:xfrm>
          <a:off x="333341" y="966559"/>
          <a:ext cx="4666783" cy="590400"/>
        </a:xfrm>
        <a:prstGeom prst="roundRect">
          <a:avLst/>
        </a:prstGeom>
        <a:gradFill rotWithShape="0">
          <a:gsLst>
            <a:gs pos="0">
              <a:schemeClr val="accent2">
                <a:hueOff val="-167625"/>
                <a:satOff val="-1932"/>
                <a:lumOff val="432"/>
                <a:alphaOff val="0"/>
                <a:satMod val="103000"/>
                <a:lumMod val="102000"/>
                <a:tint val="94000"/>
              </a:schemeClr>
            </a:gs>
            <a:gs pos="50000">
              <a:schemeClr val="accent2">
                <a:hueOff val="-167625"/>
                <a:satOff val="-1932"/>
                <a:lumOff val="432"/>
                <a:alphaOff val="0"/>
                <a:satMod val="110000"/>
                <a:lumMod val="100000"/>
                <a:shade val="100000"/>
              </a:schemeClr>
            </a:gs>
            <a:gs pos="100000">
              <a:schemeClr val="accent2">
                <a:hueOff val="-167625"/>
                <a:satOff val="-1932"/>
                <a:lumOff val="43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Scope, Resource Needs, Funding</a:t>
          </a:r>
        </a:p>
      </dsp:txBody>
      <dsp:txXfrm>
        <a:off x="362162" y="995380"/>
        <a:ext cx="4609141" cy="532758"/>
      </dsp:txXfrm>
    </dsp:sp>
    <dsp:sp modelId="{00270582-5E73-4A1F-8ECC-0F1636796475}">
      <dsp:nvSpPr>
        <dsp:cNvPr id="0" name=""/>
        <dsp:cNvSpPr/>
      </dsp:nvSpPr>
      <dsp:spPr>
        <a:xfrm>
          <a:off x="0" y="2168960"/>
          <a:ext cx="6666833" cy="504000"/>
        </a:xfrm>
        <a:prstGeom prst="rect">
          <a:avLst/>
        </a:prstGeom>
        <a:solidFill>
          <a:schemeClr val="lt1">
            <a:alpha val="90000"/>
            <a:hueOff val="0"/>
            <a:satOff val="0"/>
            <a:lumOff val="0"/>
            <a:alphaOff val="0"/>
          </a:schemeClr>
        </a:solidFill>
        <a:ln w="6350" cap="flat" cmpd="sng" algn="ctr">
          <a:solidFill>
            <a:schemeClr val="accent2">
              <a:hueOff val="-335249"/>
              <a:satOff val="-3863"/>
              <a:lumOff val="864"/>
              <a:alphaOff val="0"/>
            </a:schemeClr>
          </a:solidFill>
          <a:prstDash val="solid"/>
          <a:miter lim="800000"/>
        </a:ln>
        <a:effectLst/>
      </dsp:spPr>
      <dsp:style>
        <a:lnRef idx="1">
          <a:scrgbClr r="0" g="0" b="0"/>
        </a:lnRef>
        <a:fillRef idx="1">
          <a:scrgbClr r="0" g="0" b="0"/>
        </a:fillRef>
        <a:effectRef idx="0">
          <a:scrgbClr r="0" g="0" b="0"/>
        </a:effectRef>
        <a:fontRef idx="minor"/>
      </dsp:style>
    </dsp:sp>
    <dsp:sp modelId="{9FB12B30-97FB-4432-B944-87D56DAF5408}">
      <dsp:nvSpPr>
        <dsp:cNvPr id="0" name=""/>
        <dsp:cNvSpPr/>
      </dsp:nvSpPr>
      <dsp:spPr>
        <a:xfrm>
          <a:off x="333341" y="1873759"/>
          <a:ext cx="4666783" cy="590400"/>
        </a:xfrm>
        <a:prstGeom prst="roundRect">
          <a:avLst/>
        </a:prstGeom>
        <a:gradFill rotWithShape="0">
          <a:gsLst>
            <a:gs pos="0">
              <a:schemeClr val="accent2">
                <a:hueOff val="-335249"/>
                <a:satOff val="-3863"/>
                <a:lumOff val="864"/>
                <a:alphaOff val="0"/>
                <a:satMod val="103000"/>
                <a:lumMod val="102000"/>
                <a:tint val="94000"/>
              </a:schemeClr>
            </a:gs>
            <a:gs pos="50000">
              <a:schemeClr val="accent2">
                <a:hueOff val="-335249"/>
                <a:satOff val="-3863"/>
                <a:lumOff val="864"/>
                <a:alphaOff val="0"/>
                <a:satMod val="110000"/>
                <a:lumMod val="100000"/>
                <a:shade val="100000"/>
              </a:schemeClr>
            </a:gs>
            <a:gs pos="100000">
              <a:schemeClr val="accent2">
                <a:hueOff val="-335249"/>
                <a:satOff val="-3863"/>
                <a:lumOff val="86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i="0" kern="1200"/>
            <a:t>Software Package Proposal to CEC</a:t>
          </a:r>
          <a:endParaRPr lang="en-US" sz="2000" kern="1200"/>
        </a:p>
      </dsp:txBody>
      <dsp:txXfrm>
        <a:off x="362162" y="1902580"/>
        <a:ext cx="4609141" cy="532758"/>
      </dsp:txXfrm>
    </dsp:sp>
    <dsp:sp modelId="{EB96FFD6-E682-4AF1-9E93-D2477FAAA288}">
      <dsp:nvSpPr>
        <dsp:cNvPr id="0" name=""/>
        <dsp:cNvSpPr/>
      </dsp:nvSpPr>
      <dsp:spPr>
        <a:xfrm>
          <a:off x="0" y="3076160"/>
          <a:ext cx="6666833" cy="504000"/>
        </a:xfrm>
        <a:prstGeom prst="rect">
          <a:avLst/>
        </a:prstGeom>
        <a:solidFill>
          <a:schemeClr val="lt1">
            <a:alpha val="90000"/>
            <a:hueOff val="0"/>
            <a:satOff val="0"/>
            <a:lumOff val="0"/>
            <a:alphaOff val="0"/>
          </a:schemeClr>
        </a:solidFill>
        <a:ln w="6350" cap="flat" cmpd="sng" algn="ctr">
          <a:solidFill>
            <a:schemeClr val="accent2">
              <a:hueOff val="-502874"/>
              <a:satOff val="-5795"/>
              <a:lumOff val="1295"/>
              <a:alphaOff val="0"/>
            </a:schemeClr>
          </a:solidFill>
          <a:prstDash val="solid"/>
          <a:miter lim="800000"/>
        </a:ln>
        <a:effectLst/>
      </dsp:spPr>
      <dsp:style>
        <a:lnRef idx="1">
          <a:scrgbClr r="0" g="0" b="0"/>
        </a:lnRef>
        <a:fillRef idx="1">
          <a:scrgbClr r="0" g="0" b="0"/>
        </a:fillRef>
        <a:effectRef idx="0">
          <a:scrgbClr r="0" g="0" b="0"/>
        </a:effectRef>
        <a:fontRef idx="minor"/>
      </dsp:style>
    </dsp:sp>
    <dsp:sp modelId="{443C7AF9-7C2D-419E-8CD2-9CFB18504EAB}">
      <dsp:nvSpPr>
        <dsp:cNvPr id="0" name=""/>
        <dsp:cNvSpPr/>
      </dsp:nvSpPr>
      <dsp:spPr>
        <a:xfrm>
          <a:off x="333341" y="2780960"/>
          <a:ext cx="4666783" cy="590400"/>
        </a:xfrm>
        <a:prstGeom prst="roundRect">
          <a:avLst/>
        </a:prstGeom>
        <a:gradFill rotWithShape="0">
          <a:gsLst>
            <a:gs pos="0">
              <a:schemeClr val="accent2">
                <a:hueOff val="-502874"/>
                <a:satOff val="-5795"/>
                <a:lumOff val="1295"/>
                <a:alphaOff val="0"/>
                <a:satMod val="103000"/>
                <a:lumMod val="102000"/>
                <a:tint val="94000"/>
              </a:schemeClr>
            </a:gs>
            <a:gs pos="50000">
              <a:schemeClr val="accent2">
                <a:hueOff val="-502874"/>
                <a:satOff val="-5795"/>
                <a:lumOff val="1295"/>
                <a:alphaOff val="0"/>
                <a:satMod val="110000"/>
                <a:lumMod val="100000"/>
                <a:shade val="100000"/>
              </a:schemeClr>
            </a:gs>
            <a:gs pos="100000">
              <a:schemeClr val="accent2">
                <a:hueOff val="-502874"/>
                <a:satOff val="-5795"/>
                <a:lumOff val="12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CEC proceeds with evaluation and establish a public process</a:t>
          </a:r>
        </a:p>
      </dsp:txBody>
      <dsp:txXfrm>
        <a:off x="362162" y="2809781"/>
        <a:ext cx="4609141" cy="532758"/>
      </dsp:txXfrm>
    </dsp:sp>
    <dsp:sp modelId="{C5ADF2F1-1756-4007-93E5-3BC770975508}">
      <dsp:nvSpPr>
        <dsp:cNvPr id="0" name=""/>
        <dsp:cNvSpPr/>
      </dsp:nvSpPr>
      <dsp:spPr>
        <a:xfrm>
          <a:off x="0" y="3983360"/>
          <a:ext cx="6666833" cy="504000"/>
        </a:xfrm>
        <a:prstGeom prst="rect">
          <a:avLst/>
        </a:prstGeom>
        <a:solidFill>
          <a:schemeClr val="lt1">
            <a:alpha val="90000"/>
            <a:hueOff val="0"/>
            <a:satOff val="0"/>
            <a:lumOff val="0"/>
            <a:alphaOff val="0"/>
          </a:schemeClr>
        </a:solidFill>
        <a:ln w="6350" cap="flat" cmpd="sng" algn="ctr">
          <a:solidFill>
            <a:schemeClr val="accent2">
              <a:hueOff val="-670499"/>
              <a:satOff val="-7726"/>
              <a:lumOff val="1727"/>
              <a:alphaOff val="0"/>
            </a:schemeClr>
          </a:solidFill>
          <a:prstDash val="solid"/>
          <a:miter lim="800000"/>
        </a:ln>
        <a:effectLst/>
      </dsp:spPr>
      <dsp:style>
        <a:lnRef idx="1">
          <a:scrgbClr r="0" g="0" b="0"/>
        </a:lnRef>
        <a:fillRef idx="1">
          <a:scrgbClr r="0" g="0" b="0"/>
        </a:fillRef>
        <a:effectRef idx="0">
          <a:scrgbClr r="0" g="0" b="0"/>
        </a:effectRef>
        <a:fontRef idx="minor"/>
      </dsp:style>
    </dsp:sp>
    <dsp:sp modelId="{914AF5DD-6838-4548-94FE-162393785A2E}">
      <dsp:nvSpPr>
        <dsp:cNvPr id="0" name=""/>
        <dsp:cNvSpPr/>
      </dsp:nvSpPr>
      <dsp:spPr>
        <a:xfrm>
          <a:off x="333341" y="3688160"/>
          <a:ext cx="4666783" cy="590400"/>
        </a:xfrm>
        <a:prstGeom prst="roundRect">
          <a:avLst/>
        </a:prstGeom>
        <a:gradFill rotWithShape="0">
          <a:gsLst>
            <a:gs pos="0">
              <a:schemeClr val="accent2">
                <a:hueOff val="-670499"/>
                <a:satOff val="-7726"/>
                <a:lumOff val="1727"/>
                <a:alphaOff val="0"/>
                <a:satMod val="103000"/>
                <a:lumMod val="102000"/>
                <a:tint val="94000"/>
              </a:schemeClr>
            </a:gs>
            <a:gs pos="50000">
              <a:schemeClr val="accent2">
                <a:hueOff val="-670499"/>
                <a:satOff val="-7726"/>
                <a:lumOff val="1727"/>
                <a:alphaOff val="0"/>
                <a:satMod val="110000"/>
                <a:lumMod val="100000"/>
                <a:shade val="100000"/>
              </a:schemeClr>
            </a:gs>
            <a:gs pos="100000">
              <a:schemeClr val="accent2">
                <a:hueOff val="-670499"/>
                <a:satOff val="-7726"/>
                <a:lumOff val="172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i="0" kern="1200"/>
            <a:t>Official Feature Implementation in CBECC</a:t>
          </a:r>
          <a:endParaRPr lang="en-US" sz="2000" kern="1200"/>
        </a:p>
      </dsp:txBody>
      <dsp:txXfrm>
        <a:off x="362162" y="3716981"/>
        <a:ext cx="4609141" cy="532758"/>
      </dsp:txXfrm>
    </dsp:sp>
    <dsp:sp modelId="{14DD7ABB-6118-416F-B86D-14AC315C1ED8}">
      <dsp:nvSpPr>
        <dsp:cNvPr id="0" name=""/>
        <dsp:cNvSpPr/>
      </dsp:nvSpPr>
      <dsp:spPr>
        <a:xfrm>
          <a:off x="0" y="4890560"/>
          <a:ext cx="6666833" cy="504000"/>
        </a:xfrm>
        <a:prstGeom prst="rect">
          <a:avLst/>
        </a:prstGeom>
        <a:solidFill>
          <a:schemeClr val="lt1">
            <a:alpha val="90000"/>
            <a:hueOff val="0"/>
            <a:satOff val="0"/>
            <a:lumOff val="0"/>
            <a:alphaOff val="0"/>
          </a:schemeClr>
        </a:solidFill>
        <a:ln w="6350" cap="flat" cmpd="sng" algn="ctr">
          <a:solidFill>
            <a:schemeClr val="accent2">
              <a:hueOff val="-838123"/>
              <a:satOff val="-9658"/>
              <a:lumOff val="2159"/>
              <a:alphaOff val="0"/>
            </a:schemeClr>
          </a:solidFill>
          <a:prstDash val="solid"/>
          <a:miter lim="800000"/>
        </a:ln>
        <a:effectLst/>
      </dsp:spPr>
      <dsp:style>
        <a:lnRef idx="1">
          <a:scrgbClr r="0" g="0" b="0"/>
        </a:lnRef>
        <a:fillRef idx="1">
          <a:scrgbClr r="0" g="0" b="0"/>
        </a:fillRef>
        <a:effectRef idx="0">
          <a:scrgbClr r="0" g="0" b="0"/>
        </a:effectRef>
        <a:fontRef idx="minor"/>
      </dsp:style>
    </dsp:sp>
    <dsp:sp modelId="{87E9B1EC-73D8-4DF8-BE48-00209EB85302}">
      <dsp:nvSpPr>
        <dsp:cNvPr id="0" name=""/>
        <dsp:cNvSpPr/>
      </dsp:nvSpPr>
      <dsp:spPr>
        <a:xfrm>
          <a:off x="333341" y="4595359"/>
          <a:ext cx="4666783" cy="590400"/>
        </a:xfrm>
        <a:prstGeom prst="roundRect">
          <a:avLst/>
        </a:prstGeom>
        <a:gradFill rotWithShape="0">
          <a:gsLst>
            <a:gs pos="0">
              <a:schemeClr val="accent2">
                <a:hueOff val="-838123"/>
                <a:satOff val="-9658"/>
                <a:lumOff val="2159"/>
                <a:alphaOff val="0"/>
                <a:satMod val="103000"/>
                <a:lumMod val="102000"/>
                <a:tint val="94000"/>
              </a:schemeClr>
            </a:gs>
            <a:gs pos="50000">
              <a:schemeClr val="accent2">
                <a:hueOff val="-838123"/>
                <a:satOff val="-9658"/>
                <a:lumOff val="2159"/>
                <a:alphaOff val="0"/>
                <a:satMod val="110000"/>
                <a:lumMod val="100000"/>
                <a:shade val="100000"/>
              </a:schemeClr>
            </a:gs>
            <a:gs pos="100000">
              <a:schemeClr val="accent2">
                <a:hueOff val="-838123"/>
                <a:satOff val="-9658"/>
                <a:lumOff val="21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Develop Programming resources for Compliance Software</a:t>
          </a:r>
        </a:p>
      </dsp:txBody>
      <dsp:txXfrm>
        <a:off x="362162" y="4624180"/>
        <a:ext cx="4609141"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FEC04-224C-45E2-9866-5C844BC7F975}">
      <dsp:nvSpPr>
        <dsp:cNvPr id="0" name=""/>
        <dsp:cNvSpPr/>
      </dsp:nvSpPr>
      <dsp:spPr>
        <a:xfrm>
          <a:off x="3080" y="464830"/>
          <a:ext cx="2444055" cy="342167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Develop Software Feature report (possible advocacy during this step)</a:t>
          </a:r>
        </a:p>
        <a:p>
          <a:pPr marL="57150" lvl="1" indent="-57150" algn="l" defTabSz="488950">
            <a:lnSpc>
              <a:spcPct val="90000"/>
            </a:lnSpc>
            <a:spcBef>
              <a:spcPct val="0"/>
            </a:spcBef>
            <a:spcAft>
              <a:spcPct val="15000"/>
            </a:spcAft>
            <a:buChar char="•"/>
          </a:pPr>
          <a:r>
            <a:rPr lang="en-US" sz="1100" kern="1200"/>
            <a:t>Description of the Software Feature</a:t>
          </a:r>
        </a:p>
        <a:p>
          <a:pPr marL="57150" lvl="1" indent="-57150" algn="l" defTabSz="488950">
            <a:lnSpc>
              <a:spcPct val="90000"/>
            </a:lnSpc>
            <a:spcBef>
              <a:spcPct val="0"/>
            </a:spcBef>
            <a:spcAft>
              <a:spcPct val="15000"/>
            </a:spcAft>
            <a:buChar char="•"/>
          </a:pPr>
          <a:r>
            <a:rPr lang="en-US" sz="1100" kern="1200"/>
            <a:t>Establish modeling calculations</a:t>
          </a:r>
        </a:p>
      </dsp:txBody>
      <dsp:txXfrm>
        <a:off x="3080" y="1765067"/>
        <a:ext cx="2444055" cy="2053006"/>
      </dsp:txXfrm>
    </dsp:sp>
    <dsp:sp modelId="{E12851E2-C9FB-4DE2-8690-AC03C52F2B8D}">
      <dsp:nvSpPr>
        <dsp:cNvPr id="0" name=""/>
        <dsp:cNvSpPr/>
      </dsp:nvSpPr>
      <dsp:spPr>
        <a:xfrm>
          <a:off x="711856" y="806997"/>
          <a:ext cx="1026503" cy="102650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957325"/>
        <a:ext cx="725847" cy="725847"/>
      </dsp:txXfrm>
    </dsp:sp>
    <dsp:sp modelId="{2835B969-C8C1-4475-A6EA-CF94540CD095}">
      <dsp:nvSpPr>
        <dsp:cNvPr id="0" name=""/>
        <dsp:cNvSpPr/>
      </dsp:nvSpPr>
      <dsp:spPr>
        <a:xfrm>
          <a:off x="3080" y="3886435"/>
          <a:ext cx="244405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E3095A-880F-4927-A77C-580199DC06E3}">
      <dsp:nvSpPr>
        <dsp:cNvPr id="0" name=""/>
        <dsp:cNvSpPr/>
      </dsp:nvSpPr>
      <dsp:spPr>
        <a:xfrm>
          <a:off x="2691541" y="464830"/>
          <a:ext cx="2444055" cy="342167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Energy Commission review of measure proposals</a:t>
          </a:r>
        </a:p>
        <a:p>
          <a:pPr marL="57150" lvl="1" indent="-57150" algn="l" defTabSz="488950">
            <a:lnSpc>
              <a:spcPct val="90000"/>
            </a:lnSpc>
            <a:spcBef>
              <a:spcPct val="0"/>
            </a:spcBef>
            <a:spcAft>
              <a:spcPct val="15000"/>
            </a:spcAft>
            <a:buChar char="•"/>
          </a:pPr>
          <a:r>
            <a:rPr lang="en-US" sz="1100" kern="1200"/>
            <a:t>Review calculations and other portions of the proposal (Feature Review and Sensitivity Test)</a:t>
          </a:r>
        </a:p>
        <a:p>
          <a:pPr marL="57150" lvl="1" indent="-57150" algn="l" defTabSz="488950">
            <a:lnSpc>
              <a:spcPct val="90000"/>
            </a:lnSpc>
            <a:spcBef>
              <a:spcPct val="0"/>
            </a:spcBef>
            <a:spcAft>
              <a:spcPct val="15000"/>
            </a:spcAft>
            <a:buChar char="•"/>
          </a:pPr>
          <a:r>
            <a:rPr lang="en-US" sz="1100" kern="1200"/>
            <a:t>Workshop presentations</a:t>
          </a:r>
        </a:p>
      </dsp:txBody>
      <dsp:txXfrm>
        <a:off x="2691541" y="1765067"/>
        <a:ext cx="2444055" cy="2053006"/>
      </dsp:txXfrm>
    </dsp:sp>
    <dsp:sp modelId="{E079F241-0789-4B84-9D7B-845AC736E9FC}">
      <dsp:nvSpPr>
        <dsp:cNvPr id="0" name=""/>
        <dsp:cNvSpPr/>
      </dsp:nvSpPr>
      <dsp:spPr>
        <a:xfrm>
          <a:off x="3400317" y="806997"/>
          <a:ext cx="1026503" cy="1026503"/>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957325"/>
        <a:ext cx="725847" cy="725847"/>
      </dsp:txXfrm>
    </dsp:sp>
    <dsp:sp modelId="{E69ADC9F-4A4C-4F0E-A876-E7A6D9EFA08B}">
      <dsp:nvSpPr>
        <dsp:cNvPr id="0" name=""/>
        <dsp:cNvSpPr/>
      </dsp:nvSpPr>
      <dsp:spPr>
        <a:xfrm>
          <a:off x="2691541" y="3886435"/>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2FD96-9336-44E0-B1BF-4EC23B4DCB94}">
      <dsp:nvSpPr>
        <dsp:cNvPr id="0" name=""/>
        <dsp:cNvSpPr/>
      </dsp:nvSpPr>
      <dsp:spPr>
        <a:xfrm>
          <a:off x="5380002" y="464830"/>
          <a:ext cx="2444055" cy="342167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Public comments</a:t>
          </a:r>
        </a:p>
        <a:p>
          <a:pPr marL="57150" lvl="1" indent="-57150" algn="l" defTabSz="488950">
            <a:lnSpc>
              <a:spcPct val="90000"/>
            </a:lnSpc>
            <a:spcBef>
              <a:spcPct val="0"/>
            </a:spcBef>
            <a:spcAft>
              <a:spcPct val="15000"/>
            </a:spcAft>
            <a:buChar char="•"/>
          </a:pPr>
          <a:r>
            <a:rPr lang="en-US" sz="1100" kern="1200"/>
            <a:t>Respond to comments including providing any additional analysis</a:t>
          </a:r>
        </a:p>
        <a:p>
          <a:pPr marL="57150" lvl="1" indent="-57150" algn="l" defTabSz="488950">
            <a:lnSpc>
              <a:spcPct val="90000"/>
            </a:lnSpc>
            <a:spcBef>
              <a:spcPct val="0"/>
            </a:spcBef>
            <a:spcAft>
              <a:spcPct val="15000"/>
            </a:spcAft>
            <a:buChar char="•"/>
          </a:pPr>
          <a:r>
            <a:rPr lang="en-US" sz="1100" kern="1200"/>
            <a:t>Providing public comments (possibly not advocacy)</a:t>
          </a:r>
        </a:p>
      </dsp:txBody>
      <dsp:txXfrm>
        <a:off x="5380002" y="1765067"/>
        <a:ext cx="2444055" cy="2053006"/>
      </dsp:txXfrm>
    </dsp:sp>
    <dsp:sp modelId="{602310AB-AD4F-47E0-A3E9-1C5E3341F7B0}">
      <dsp:nvSpPr>
        <dsp:cNvPr id="0" name=""/>
        <dsp:cNvSpPr/>
      </dsp:nvSpPr>
      <dsp:spPr>
        <a:xfrm>
          <a:off x="6088778" y="806997"/>
          <a:ext cx="1026503" cy="1026503"/>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957325"/>
        <a:ext cx="725847" cy="725847"/>
      </dsp:txXfrm>
    </dsp:sp>
    <dsp:sp modelId="{84541129-B639-4609-9D8F-606DF7F485BF}">
      <dsp:nvSpPr>
        <dsp:cNvPr id="0" name=""/>
        <dsp:cNvSpPr/>
      </dsp:nvSpPr>
      <dsp:spPr>
        <a:xfrm>
          <a:off x="5380002" y="3886435"/>
          <a:ext cx="2444055"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CE96C2-9C14-4ED4-8EB1-D7D32365E31B}">
      <dsp:nvSpPr>
        <dsp:cNvPr id="0" name=""/>
        <dsp:cNvSpPr/>
      </dsp:nvSpPr>
      <dsp:spPr>
        <a:xfrm>
          <a:off x="8068463" y="464830"/>
          <a:ext cx="2444055" cy="34216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Implementation into software</a:t>
          </a:r>
        </a:p>
        <a:p>
          <a:pPr marL="57150" lvl="1" indent="-57150" algn="l" defTabSz="488950">
            <a:lnSpc>
              <a:spcPct val="90000"/>
            </a:lnSpc>
            <a:spcBef>
              <a:spcPct val="0"/>
            </a:spcBef>
            <a:spcAft>
              <a:spcPct val="15000"/>
            </a:spcAft>
            <a:buChar char="•"/>
          </a:pPr>
          <a:r>
            <a:rPr lang="en-US" sz="1100" kern="1200"/>
            <a:t>Respond to questions for implementation into software</a:t>
          </a:r>
        </a:p>
      </dsp:txBody>
      <dsp:txXfrm>
        <a:off x="8068463" y="1765067"/>
        <a:ext cx="2444055" cy="2053006"/>
      </dsp:txXfrm>
    </dsp:sp>
    <dsp:sp modelId="{26B35632-861E-42AF-93F0-8D44B0EB2A7A}">
      <dsp:nvSpPr>
        <dsp:cNvPr id="0" name=""/>
        <dsp:cNvSpPr/>
      </dsp:nvSpPr>
      <dsp:spPr>
        <a:xfrm>
          <a:off x="8777239" y="806997"/>
          <a:ext cx="1026503" cy="102650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957325"/>
        <a:ext cx="725847" cy="725847"/>
      </dsp:txXfrm>
    </dsp:sp>
    <dsp:sp modelId="{154A6B32-80BE-4A21-8B80-FEA5AB85B8F5}">
      <dsp:nvSpPr>
        <dsp:cNvPr id="0" name=""/>
        <dsp:cNvSpPr/>
      </dsp:nvSpPr>
      <dsp:spPr>
        <a:xfrm>
          <a:off x="8068463" y="3886435"/>
          <a:ext cx="2444055"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FEC04-224C-45E2-9866-5C844BC7F975}">
      <dsp:nvSpPr>
        <dsp:cNvPr id="0" name=""/>
        <dsp:cNvSpPr/>
      </dsp:nvSpPr>
      <dsp:spPr>
        <a:xfrm>
          <a:off x="3080" y="464830"/>
          <a:ext cx="2444055" cy="3421677"/>
        </a:xfrm>
        <a:prstGeom prst="rect">
          <a:avLst/>
        </a:prstGeom>
        <a:solidFill>
          <a:schemeClr val="accent2">
            <a:tint val="40000"/>
            <a:alpha val="90000"/>
            <a:hueOff val="0"/>
            <a:satOff val="0"/>
            <a:lumOff val="0"/>
            <a:alphaOff val="0"/>
          </a:scheme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Develop Software Feature report (possible advocacy during this step)</a:t>
          </a:r>
        </a:p>
        <a:p>
          <a:pPr marL="57150" lvl="1" indent="-57150" algn="l" defTabSz="488950">
            <a:lnSpc>
              <a:spcPct val="90000"/>
            </a:lnSpc>
            <a:spcBef>
              <a:spcPct val="0"/>
            </a:spcBef>
            <a:spcAft>
              <a:spcPct val="15000"/>
            </a:spcAft>
            <a:buChar char="•"/>
          </a:pPr>
          <a:r>
            <a:rPr lang="en-US" sz="1100" kern="1200"/>
            <a:t>Description of the Software Feature</a:t>
          </a:r>
        </a:p>
        <a:p>
          <a:pPr marL="57150" lvl="1" indent="-57150" algn="l" defTabSz="488950">
            <a:lnSpc>
              <a:spcPct val="90000"/>
            </a:lnSpc>
            <a:spcBef>
              <a:spcPct val="0"/>
            </a:spcBef>
            <a:spcAft>
              <a:spcPct val="15000"/>
            </a:spcAft>
            <a:buChar char="•"/>
          </a:pPr>
          <a:r>
            <a:rPr lang="en-US" sz="1100" kern="1200"/>
            <a:t>Establish modeling calculations</a:t>
          </a:r>
        </a:p>
      </dsp:txBody>
      <dsp:txXfrm>
        <a:off x="3080" y="1765067"/>
        <a:ext cx="2444055" cy="2053006"/>
      </dsp:txXfrm>
    </dsp:sp>
    <dsp:sp modelId="{E12851E2-C9FB-4DE2-8690-AC03C52F2B8D}">
      <dsp:nvSpPr>
        <dsp:cNvPr id="0" name=""/>
        <dsp:cNvSpPr/>
      </dsp:nvSpPr>
      <dsp:spPr>
        <a:xfrm>
          <a:off x="711856" y="806997"/>
          <a:ext cx="1026503" cy="102650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957325"/>
        <a:ext cx="725847" cy="725847"/>
      </dsp:txXfrm>
    </dsp:sp>
    <dsp:sp modelId="{2835B969-C8C1-4475-A6EA-CF94540CD095}">
      <dsp:nvSpPr>
        <dsp:cNvPr id="0" name=""/>
        <dsp:cNvSpPr/>
      </dsp:nvSpPr>
      <dsp:spPr>
        <a:xfrm>
          <a:off x="3080" y="3886435"/>
          <a:ext cx="244405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E3095A-880F-4927-A77C-580199DC06E3}">
      <dsp:nvSpPr>
        <dsp:cNvPr id="0" name=""/>
        <dsp:cNvSpPr/>
      </dsp:nvSpPr>
      <dsp:spPr>
        <a:xfrm>
          <a:off x="2691541" y="464830"/>
          <a:ext cx="2444055" cy="342167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Energy Commission review of measure proposals</a:t>
          </a:r>
        </a:p>
        <a:p>
          <a:pPr marL="57150" lvl="1" indent="-57150" algn="l" defTabSz="488950">
            <a:lnSpc>
              <a:spcPct val="90000"/>
            </a:lnSpc>
            <a:spcBef>
              <a:spcPct val="0"/>
            </a:spcBef>
            <a:spcAft>
              <a:spcPct val="15000"/>
            </a:spcAft>
            <a:buChar char="•"/>
          </a:pPr>
          <a:r>
            <a:rPr lang="en-US" sz="1100" kern="1200"/>
            <a:t>Review calculations and other portions of the proposal (Feature Review and Sensitivity Test)</a:t>
          </a:r>
        </a:p>
        <a:p>
          <a:pPr marL="57150" lvl="1" indent="-57150" algn="l" defTabSz="488950">
            <a:lnSpc>
              <a:spcPct val="90000"/>
            </a:lnSpc>
            <a:spcBef>
              <a:spcPct val="0"/>
            </a:spcBef>
            <a:spcAft>
              <a:spcPct val="15000"/>
            </a:spcAft>
            <a:buChar char="•"/>
          </a:pPr>
          <a:r>
            <a:rPr lang="en-US" sz="1100" kern="1200"/>
            <a:t>Workshop presentations</a:t>
          </a:r>
        </a:p>
      </dsp:txBody>
      <dsp:txXfrm>
        <a:off x="2691541" y="1765067"/>
        <a:ext cx="2444055" cy="2053006"/>
      </dsp:txXfrm>
    </dsp:sp>
    <dsp:sp modelId="{E079F241-0789-4B84-9D7B-845AC736E9FC}">
      <dsp:nvSpPr>
        <dsp:cNvPr id="0" name=""/>
        <dsp:cNvSpPr/>
      </dsp:nvSpPr>
      <dsp:spPr>
        <a:xfrm>
          <a:off x="3400317" y="806997"/>
          <a:ext cx="1026503" cy="1026503"/>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957325"/>
        <a:ext cx="725847" cy="725847"/>
      </dsp:txXfrm>
    </dsp:sp>
    <dsp:sp modelId="{E69ADC9F-4A4C-4F0E-A876-E7A6D9EFA08B}">
      <dsp:nvSpPr>
        <dsp:cNvPr id="0" name=""/>
        <dsp:cNvSpPr/>
      </dsp:nvSpPr>
      <dsp:spPr>
        <a:xfrm>
          <a:off x="2691541" y="3886435"/>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2FD96-9336-44E0-B1BF-4EC23B4DCB94}">
      <dsp:nvSpPr>
        <dsp:cNvPr id="0" name=""/>
        <dsp:cNvSpPr/>
      </dsp:nvSpPr>
      <dsp:spPr>
        <a:xfrm>
          <a:off x="5380002" y="464830"/>
          <a:ext cx="2444055" cy="342167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Public comments</a:t>
          </a:r>
        </a:p>
        <a:p>
          <a:pPr marL="57150" lvl="1" indent="-57150" algn="l" defTabSz="488950">
            <a:lnSpc>
              <a:spcPct val="90000"/>
            </a:lnSpc>
            <a:spcBef>
              <a:spcPct val="0"/>
            </a:spcBef>
            <a:spcAft>
              <a:spcPct val="15000"/>
            </a:spcAft>
            <a:buChar char="•"/>
          </a:pPr>
          <a:r>
            <a:rPr lang="en-US" sz="1100" kern="1200"/>
            <a:t>Respond to comments including providing any additional analysis</a:t>
          </a:r>
        </a:p>
        <a:p>
          <a:pPr marL="57150" lvl="1" indent="-57150" algn="l" defTabSz="488950">
            <a:lnSpc>
              <a:spcPct val="90000"/>
            </a:lnSpc>
            <a:spcBef>
              <a:spcPct val="0"/>
            </a:spcBef>
            <a:spcAft>
              <a:spcPct val="15000"/>
            </a:spcAft>
            <a:buChar char="•"/>
          </a:pPr>
          <a:r>
            <a:rPr lang="en-US" sz="1100" kern="1200"/>
            <a:t>Providing public comments (possibly not advocacy)</a:t>
          </a:r>
        </a:p>
      </dsp:txBody>
      <dsp:txXfrm>
        <a:off x="5380002" y="1765067"/>
        <a:ext cx="2444055" cy="2053006"/>
      </dsp:txXfrm>
    </dsp:sp>
    <dsp:sp modelId="{602310AB-AD4F-47E0-A3E9-1C5E3341F7B0}">
      <dsp:nvSpPr>
        <dsp:cNvPr id="0" name=""/>
        <dsp:cNvSpPr/>
      </dsp:nvSpPr>
      <dsp:spPr>
        <a:xfrm>
          <a:off x="6088778" y="806997"/>
          <a:ext cx="1026503" cy="1026503"/>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957325"/>
        <a:ext cx="725847" cy="725847"/>
      </dsp:txXfrm>
    </dsp:sp>
    <dsp:sp modelId="{84541129-B639-4609-9D8F-606DF7F485BF}">
      <dsp:nvSpPr>
        <dsp:cNvPr id="0" name=""/>
        <dsp:cNvSpPr/>
      </dsp:nvSpPr>
      <dsp:spPr>
        <a:xfrm>
          <a:off x="5380002" y="3886435"/>
          <a:ext cx="2444055"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CE96C2-9C14-4ED4-8EB1-D7D32365E31B}">
      <dsp:nvSpPr>
        <dsp:cNvPr id="0" name=""/>
        <dsp:cNvSpPr/>
      </dsp:nvSpPr>
      <dsp:spPr>
        <a:xfrm>
          <a:off x="8068463" y="464830"/>
          <a:ext cx="2444055" cy="3421677"/>
        </a:xfrm>
        <a:prstGeom prst="rect">
          <a:avLst/>
        </a:prstGeom>
        <a:solidFill>
          <a:schemeClr val="accent5">
            <a:tint val="40000"/>
            <a:alpha val="90000"/>
            <a:hueOff val="0"/>
            <a:satOff val="0"/>
            <a:lumOff val="0"/>
            <a:alphaOff val="0"/>
          </a:schemeClr>
        </a:solidFill>
        <a:ln w="76200" cap="flat" cmpd="sng" algn="ctr">
          <a:solidFill>
            <a:srgbClr val="FF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Implementation into software</a:t>
          </a:r>
        </a:p>
        <a:p>
          <a:pPr marL="57150" lvl="1" indent="-57150" algn="l" defTabSz="488950">
            <a:lnSpc>
              <a:spcPct val="90000"/>
            </a:lnSpc>
            <a:spcBef>
              <a:spcPct val="0"/>
            </a:spcBef>
            <a:spcAft>
              <a:spcPct val="15000"/>
            </a:spcAft>
            <a:buChar char="•"/>
          </a:pPr>
          <a:r>
            <a:rPr lang="en-US" sz="1100" kern="1200"/>
            <a:t>Respond to questions for implementation into software</a:t>
          </a:r>
        </a:p>
      </dsp:txBody>
      <dsp:txXfrm>
        <a:off x="8068463" y="1765067"/>
        <a:ext cx="2444055" cy="2053006"/>
      </dsp:txXfrm>
    </dsp:sp>
    <dsp:sp modelId="{26B35632-861E-42AF-93F0-8D44B0EB2A7A}">
      <dsp:nvSpPr>
        <dsp:cNvPr id="0" name=""/>
        <dsp:cNvSpPr/>
      </dsp:nvSpPr>
      <dsp:spPr>
        <a:xfrm>
          <a:off x="8777239" y="806997"/>
          <a:ext cx="1026503" cy="102650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957325"/>
        <a:ext cx="725847" cy="725847"/>
      </dsp:txXfrm>
    </dsp:sp>
    <dsp:sp modelId="{154A6B32-80BE-4A21-8B80-FEA5AB85B8F5}">
      <dsp:nvSpPr>
        <dsp:cNvPr id="0" name=""/>
        <dsp:cNvSpPr/>
      </dsp:nvSpPr>
      <dsp:spPr>
        <a:xfrm>
          <a:off x="8068463" y="3886435"/>
          <a:ext cx="2444055"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DA9F5774-C678-1E48-A23B-1680A328FA46}" type="datetimeFigureOut">
              <a:rPr lang="en-US" smtClean="0"/>
              <a:t>1/10/23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A5CF69-AC20-4D4D-9770-B6BEBB357282}" type="slidenum">
              <a:rPr lang="en-US" smtClean="0"/>
              <a:t>‹#›</a:t>
            </a:fld>
            <a:endParaRPr lang="en-US"/>
          </a:p>
        </p:txBody>
      </p:sp>
    </p:spTree>
    <p:extLst>
      <p:ext uri="{BB962C8B-B14F-4D97-AF65-F5344CB8AC3E}">
        <p14:creationId xmlns:p14="http://schemas.microsoft.com/office/powerpoint/2010/main" val="2147370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880CE468-BD03-B649-8E6C-392373B14A1D}" type="datetimeFigureOut">
              <a:rPr lang="en-US" smtClean="0"/>
              <a:t>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7B0B1-BEA2-8948-A557-11B4BDB90777}" type="slidenum">
              <a:rPr lang="en-US" smtClean="0"/>
              <a:t>‹#›</a:t>
            </a:fld>
            <a:endParaRPr lang="en-US"/>
          </a:p>
        </p:txBody>
      </p:sp>
    </p:spTree>
    <p:extLst>
      <p:ext uri="{BB962C8B-B14F-4D97-AF65-F5344CB8AC3E}">
        <p14:creationId xmlns:p14="http://schemas.microsoft.com/office/powerpoint/2010/main" val="830655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680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10</a:t>
            </a:fld>
            <a:endParaRPr lang="en-US"/>
          </a:p>
        </p:txBody>
      </p:sp>
    </p:spTree>
    <p:extLst>
      <p:ext uri="{BB962C8B-B14F-4D97-AF65-F5344CB8AC3E}">
        <p14:creationId xmlns:p14="http://schemas.microsoft.com/office/powerpoint/2010/main" val="4278152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11</a:t>
            </a:fld>
            <a:endParaRPr lang="en-US"/>
          </a:p>
        </p:txBody>
      </p:sp>
    </p:spTree>
    <p:extLst>
      <p:ext uri="{BB962C8B-B14F-4D97-AF65-F5344CB8AC3E}">
        <p14:creationId xmlns:p14="http://schemas.microsoft.com/office/powerpoint/2010/main" val="104249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12</a:t>
            </a:fld>
            <a:endParaRPr lang="en-US"/>
          </a:p>
        </p:txBody>
      </p:sp>
    </p:spTree>
    <p:extLst>
      <p:ext uri="{BB962C8B-B14F-4D97-AF65-F5344CB8AC3E}">
        <p14:creationId xmlns:p14="http://schemas.microsoft.com/office/powerpoint/2010/main" val="125479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p:txBody>
      </p:sp>
      <p:sp>
        <p:nvSpPr>
          <p:cNvPr id="4" name="Slide Number Placeholder 3"/>
          <p:cNvSpPr>
            <a:spLocks noGrp="1"/>
          </p:cNvSpPr>
          <p:nvPr>
            <p:ph type="sldNum" sz="quarter" idx="5"/>
          </p:nvPr>
        </p:nvSpPr>
        <p:spPr/>
        <p:txBody>
          <a:bodyPr/>
          <a:lstStyle/>
          <a:p>
            <a:fld id="{9117B0B1-BEA2-8948-A557-11B4BDB90777}" type="slidenum">
              <a:rPr lang="en-US" smtClean="0"/>
              <a:t>13</a:t>
            </a:fld>
            <a:endParaRPr lang="en-US"/>
          </a:p>
        </p:txBody>
      </p:sp>
    </p:spTree>
    <p:extLst>
      <p:ext uri="{BB962C8B-B14F-4D97-AF65-F5344CB8AC3E}">
        <p14:creationId xmlns:p14="http://schemas.microsoft.com/office/powerpoint/2010/main" val="2722354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14</a:t>
            </a:fld>
            <a:endParaRPr lang="en-US"/>
          </a:p>
        </p:txBody>
      </p:sp>
    </p:spTree>
    <p:extLst>
      <p:ext uri="{BB962C8B-B14F-4D97-AF65-F5344CB8AC3E}">
        <p14:creationId xmlns:p14="http://schemas.microsoft.com/office/powerpoint/2010/main" val="1172884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15</a:t>
            </a:fld>
            <a:endParaRPr lang="en-US"/>
          </a:p>
        </p:txBody>
      </p:sp>
    </p:spTree>
    <p:extLst>
      <p:ext uri="{BB962C8B-B14F-4D97-AF65-F5344CB8AC3E}">
        <p14:creationId xmlns:p14="http://schemas.microsoft.com/office/powerpoint/2010/main" val="1503788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16</a:t>
            </a:fld>
            <a:endParaRPr lang="en-US"/>
          </a:p>
        </p:txBody>
      </p:sp>
    </p:spTree>
    <p:extLst>
      <p:ext uri="{BB962C8B-B14F-4D97-AF65-F5344CB8AC3E}">
        <p14:creationId xmlns:p14="http://schemas.microsoft.com/office/powerpoint/2010/main" val="3311869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17</a:t>
            </a:fld>
            <a:endParaRPr lang="en-US"/>
          </a:p>
        </p:txBody>
      </p:sp>
    </p:spTree>
    <p:extLst>
      <p:ext uri="{BB962C8B-B14F-4D97-AF65-F5344CB8AC3E}">
        <p14:creationId xmlns:p14="http://schemas.microsoft.com/office/powerpoint/2010/main" val="182819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18</a:t>
            </a:fld>
            <a:endParaRPr lang="en-US"/>
          </a:p>
        </p:txBody>
      </p:sp>
    </p:spTree>
    <p:extLst>
      <p:ext uri="{BB962C8B-B14F-4D97-AF65-F5344CB8AC3E}">
        <p14:creationId xmlns:p14="http://schemas.microsoft.com/office/powerpoint/2010/main" val="2322339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4EB0B4-7063-C446-B413-60D213CBB8AB}" type="slidenum">
              <a:rPr lang="en-US" smtClean="0"/>
              <a:t>19</a:t>
            </a:fld>
            <a:endParaRPr lang="en-US"/>
          </a:p>
        </p:txBody>
      </p:sp>
    </p:spTree>
    <p:extLst>
      <p:ext uri="{BB962C8B-B14F-4D97-AF65-F5344CB8AC3E}">
        <p14:creationId xmlns:p14="http://schemas.microsoft.com/office/powerpoint/2010/main" val="4124059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2</a:t>
            </a:fld>
            <a:endParaRPr lang="en-US"/>
          </a:p>
        </p:txBody>
      </p:sp>
    </p:spTree>
    <p:extLst>
      <p:ext uri="{BB962C8B-B14F-4D97-AF65-F5344CB8AC3E}">
        <p14:creationId xmlns:p14="http://schemas.microsoft.com/office/powerpoint/2010/main" val="1012617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20</a:t>
            </a:fld>
            <a:endParaRPr lang="en-US"/>
          </a:p>
        </p:txBody>
      </p:sp>
    </p:spTree>
    <p:extLst>
      <p:ext uri="{BB962C8B-B14F-4D97-AF65-F5344CB8AC3E}">
        <p14:creationId xmlns:p14="http://schemas.microsoft.com/office/powerpoint/2010/main" val="207442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21</a:t>
            </a:fld>
            <a:endParaRPr lang="en-US"/>
          </a:p>
        </p:txBody>
      </p:sp>
    </p:spTree>
    <p:extLst>
      <p:ext uri="{BB962C8B-B14F-4D97-AF65-F5344CB8AC3E}">
        <p14:creationId xmlns:p14="http://schemas.microsoft.com/office/powerpoint/2010/main" val="1544923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22</a:t>
            </a:fld>
            <a:endParaRPr lang="en-US"/>
          </a:p>
        </p:txBody>
      </p:sp>
    </p:spTree>
    <p:extLst>
      <p:ext uri="{BB962C8B-B14F-4D97-AF65-F5344CB8AC3E}">
        <p14:creationId xmlns:p14="http://schemas.microsoft.com/office/powerpoint/2010/main" val="810779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4EB0B4-7063-C446-B413-60D213CBB8AB}" type="slidenum">
              <a:rPr lang="en-US" smtClean="0"/>
              <a:t>23</a:t>
            </a:fld>
            <a:endParaRPr lang="en-US"/>
          </a:p>
        </p:txBody>
      </p:sp>
    </p:spTree>
    <p:extLst>
      <p:ext uri="{BB962C8B-B14F-4D97-AF65-F5344CB8AC3E}">
        <p14:creationId xmlns:p14="http://schemas.microsoft.com/office/powerpoint/2010/main" val="1162726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24</a:t>
            </a:fld>
            <a:endParaRPr lang="en-US"/>
          </a:p>
        </p:txBody>
      </p:sp>
    </p:spTree>
    <p:extLst>
      <p:ext uri="{BB962C8B-B14F-4D97-AF65-F5344CB8AC3E}">
        <p14:creationId xmlns:p14="http://schemas.microsoft.com/office/powerpoint/2010/main" val="3883440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25</a:t>
            </a:fld>
            <a:endParaRPr lang="en-US"/>
          </a:p>
        </p:txBody>
      </p:sp>
    </p:spTree>
    <p:extLst>
      <p:ext uri="{BB962C8B-B14F-4D97-AF65-F5344CB8AC3E}">
        <p14:creationId xmlns:p14="http://schemas.microsoft.com/office/powerpoint/2010/main" val="2425344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26</a:t>
            </a:fld>
            <a:endParaRPr lang="en-US"/>
          </a:p>
        </p:txBody>
      </p:sp>
    </p:spTree>
    <p:extLst>
      <p:ext uri="{BB962C8B-B14F-4D97-AF65-F5344CB8AC3E}">
        <p14:creationId xmlns:p14="http://schemas.microsoft.com/office/powerpoint/2010/main" val="4217483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27</a:t>
            </a:fld>
            <a:endParaRPr lang="en-US"/>
          </a:p>
        </p:txBody>
      </p:sp>
    </p:spTree>
    <p:extLst>
      <p:ext uri="{BB962C8B-B14F-4D97-AF65-F5344CB8AC3E}">
        <p14:creationId xmlns:p14="http://schemas.microsoft.com/office/powerpoint/2010/main" val="2052550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28</a:t>
            </a:fld>
            <a:endParaRPr lang="en-US"/>
          </a:p>
        </p:txBody>
      </p:sp>
    </p:spTree>
    <p:extLst>
      <p:ext uri="{BB962C8B-B14F-4D97-AF65-F5344CB8AC3E}">
        <p14:creationId xmlns:p14="http://schemas.microsoft.com/office/powerpoint/2010/main" val="81742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3</a:t>
            </a:fld>
            <a:endParaRPr lang="en-US"/>
          </a:p>
        </p:txBody>
      </p:sp>
    </p:spTree>
    <p:extLst>
      <p:ext uri="{BB962C8B-B14F-4D97-AF65-F5344CB8AC3E}">
        <p14:creationId xmlns:p14="http://schemas.microsoft.com/office/powerpoint/2010/main" val="229032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4</a:t>
            </a:fld>
            <a:endParaRPr lang="en-US"/>
          </a:p>
        </p:txBody>
      </p:sp>
    </p:spTree>
    <p:extLst>
      <p:ext uri="{BB962C8B-B14F-4D97-AF65-F5344CB8AC3E}">
        <p14:creationId xmlns:p14="http://schemas.microsoft.com/office/powerpoint/2010/main" val="35694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5</a:t>
            </a:fld>
            <a:endParaRPr lang="en-US"/>
          </a:p>
        </p:txBody>
      </p:sp>
    </p:spTree>
    <p:extLst>
      <p:ext uri="{BB962C8B-B14F-4D97-AF65-F5344CB8AC3E}">
        <p14:creationId xmlns:p14="http://schemas.microsoft.com/office/powerpoint/2010/main" val="2015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6</a:t>
            </a:fld>
            <a:endParaRPr lang="en-US"/>
          </a:p>
        </p:txBody>
      </p:sp>
    </p:spTree>
    <p:extLst>
      <p:ext uri="{BB962C8B-B14F-4D97-AF65-F5344CB8AC3E}">
        <p14:creationId xmlns:p14="http://schemas.microsoft.com/office/powerpoint/2010/main" val="1832087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7</a:t>
            </a:fld>
            <a:endParaRPr lang="en-US"/>
          </a:p>
        </p:txBody>
      </p:sp>
    </p:spTree>
    <p:extLst>
      <p:ext uri="{BB962C8B-B14F-4D97-AF65-F5344CB8AC3E}">
        <p14:creationId xmlns:p14="http://schemas.microsoft.com/office/powerpoint/2010/main" val="1751292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8</a:t>
            </a:fld>
            <a:endParaRPr lang="en-US"/>
          </a:p>
        </p:txBody>
      </p:sp>
    </p:spTree>
    <p:extLst>
      <p:ext uri="{BB962C8B-B14F-4D97-AF65-F5344CB8AC3E}">
        <p14:creationId xmlns:p14="http://schemas.microsoft.com/office/powerpoint/2010/main" val="334523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9</a:t>
            </a:fld>
            <a:endParaRPr lang="en-US"/>
          </a:p>
        </p:txBody>
      </p:sp>
    </p:spTree>
    <p:extLst>
      <p:ext uri="{BB962C8B-B14F-4D97-AF65-F5344CB8AC3E}">
        <p14:creationId xmlns:p14="http://schemas.microsoft.com/office/powerpoint/2010/main" val="1324712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8.xml"/><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8.xml"/><Relationship Id="rId4" Type="http://schemas.openxmlformats.org/officeDocument/2006/relationships/image" Target="../media/image18.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8.xml"/><Relationship Id="rId4" Type="http://schemas.openxmlformats.org/officeDocument/2006/relationships/image" Target="../media/image18.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18.xml"/><Relationship Id="rId4" Type="http://schemas.openxmlformats.org/officeDocument/2006/relationships/image" Target="../media/image18.jpeg"/></Relationships>
</file>

<file path=ppt/slideLayouts/_rels/slideLayout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Master" Target="../slideMasters/slideMaster18.xml"/><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18.xml"/><Relationship Id="rId4" Type="http://schemas.openxmlformats.org/officeDocument/2006/relationships/image" Target="../media/image18.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8.xml"/><Relationship Id="rId4" Type="http://schemas.openxmlformats.org/officeDocument/2006/relationships/image" Target="../media/image18.jpeg"/></Relationships>
</file>

<file path=ppt/slideLayouts/_rels/slideLayout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Master" Target="../slideMasters/slideMaster18.xml"/><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18.xml"/><Relationship Id="rId4" Type="http://schemas.openxmlformats.org/officeDocument/2006/relationships/image" Target="../media/image18.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ho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97E1C1-8174-5E4E-AFC7-A6348703AEA1}" type="datetimeFigureOut">
              <a:rPr lang="en-US" smtClean="0"/>
              <a:t>1/10/23</a:t>
            </a:fld>
            <a:endParaRPr lang="en-US"/>
          </a:p>
        </p:txBody>
      </p:sp>
      <p:sp>
        <p:nvSpPr>
          <p:cNvPr id="5" name="Footer Placeholder 4"/>
          <p:cNvSpPr>
            <a:spLocks noGrp="1"/>
          </p:cNvSpPr>
          <p:nvPr>
            <p:ph type="ftr" sz="quarter" idx="11"/>
          </p:nvPr>
        </p:nvSpPr>
        <p:spPr/>
        <p:txBody>
          <a:bodyPr/>
          <a:lstStyle/>
          <a:p>
            <a:r>
              <a:rPr lang="en-US"/>
              <a:t>Presenter(s): </a:t>
            </a:r>
          </a:p>
        </p:txBody>
      </p:sp>
      <p:sp>
        <p:nvSpPr>
          <p:cNvPr id="6" name="Slide Number Placeholder 5"/>
          <p:cNvSpPr>
            <a:spLocks noGrp="1"/>
          </p:cNvSpPr>
          <p:nvPr>
            <p:ph type="sldNum" sz="quarter" idx="12"/>
          </p:nvPr>
        </p:nvSpPr>
        <p:spPr/>
        <p:txBody>
          <a:bodyPr/>
          <a:lstStyle/>
          <a:p>
            <a:fld id="{AB8E3F67-FEC6-734D-B36B-5EA90BBA3897}" type="slidenum">
              <a:rPr lang="en-US" smtClean="0"/>
              <a:t>‹#›</a:t>
            </a:fld>
            <a:endParaRPr lang="en-US"/>
          </a:p>
        </p:txBody>
      </p:sp>
      <p:sp>
        <p:nvSpPr>
          <p:cNvPr id="7" name="Enter Title Here"/>
          <p:cNvSpPr>
            <a:spLocks noGrp="1"/>
          </p:cNvSpPr>
          <p:nvPr>
            <p:ph type="title"/>
          </p:nvPr>
        </p:nvSpPr>
        <p:spPr>
          <a:xfrm>
            <a:off x="831850" y="4289258"/>
            <a:ext cx="10515600" cy="1356059"/>
          </a:xfrm>
          <a:prstGeom prst="rect">
            <a:avLst/>
          </a:prstGeom>
        </p:spPr>
        <p:txBody>
          <a:bodyPr anchor="b"/>
          <a:lstStyle>
            <a:lvl1pPr>
              <a:defRPr sz="6000">
                <a:solidFill>
                  <a:schemeClr val="accent1">
                    <a:lumMod val="50000"/>
                  </a:schemeClr>
                </a:solidFill>
              </a:defRPr>
            </a:lvl1pPr>
          </a:lstStyle>
          <a:p>
            <a:r>
              <a:rPr lang="en-US"/>
              <a:t>Click to edit Master title style</a:t>
            </a:r>
          </a:p>
        </p:txBody>
      </p:sp>
      <p:sp>
        <p:nvSpPr>
          <p:cNvPr id="8" name="Text Placeholder 2"/>
          <p:cNvSpPr>
            <a:spLocks noGrp="1"/>
          </p:cNvSpPr>
          <p:nvPr>
            <p:ph type="body" idx="1"/>
          </p:nvPr>
        </p:nvSpPr>
        <p:spPr>
          <a:xfrm>
            <a:off x="831850" y="5672305"/>
            <a:ext cx="10515600" cy="684045"/>
          </a:xfrm>
          <a:prstGeom prst="rect">
            <a:avLst/>
          </a:prstGeo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815166"/>
            <a:ext cx="987137" cy="867584"/>
          </a:xfrm>
          <a:prstGeom prst="rect">
            <a:avLst/>
          </a:prstGeom>
        </p:spPr>
      </p:pic>
    </p:spTree>
    <p:extLst>
      <p:ext uri="{BB962C8B-B14F-4D97-AF65-F5344CB8AC3E}">
        <p14:creationId xmlns:p14="http://schemas.microsoft.com/office/powerpoint/2010/main" val="19022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F3AAAF-5998-8E4C-9832-0988D2F0D4E0}" type="datetimeFigureOut">
              <a:rPr lang="en-US" smtClean="0"/>
              <a:t>1/10/23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0" name="Enter Title Here"/>
          <p:cNvSpPr>
            <a:spLocks noGrp="1"/>
          </p:cNvSpPr>
          <p:nvPr>
            <p:ph type="title"/>
          </p:nvPr>
        </p:nvSpPr>
        <p:spPr>
          <a:xfrm>
            <a:off x="838200" y="0"/>
            <a:ext cx="10515600" cy="1275907"/>
          </a:xfrm>
        </p:spPr>
        <p:txBody>
          <a:bodyPr/>
          <a:lstStyle/>
          <a:p>
            <a:r>
              <a:rPr lang="en-US"/>
              <a:t>Click to edit Master title style</a:t>
            </a:r>
          </a:p>
        </p:txBody>
      </p:sp>
    </p:spTree>
    <p:extLst>
      <p:ext uri="{BB962C8B-B14F-4D97-AF65-F5344CB8AC3E}">
        <p14:creationId xmlns:p14="http://schemas.microsoft.com/office/powerpoint/2010/main" val="1238933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3AAAF-5998-8E4C-9832-0988D2F0D4E0}" type="datetimeFigureOut">
              <a:rPr lang="en-US" smtClean="0"/>
              <a:t>1/10/23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755809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1: Pho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97E1C1-8174-5E4E-AFC7-A6348703AEA1}" type="datetimeFigureOut">
              <a:rPr lang="en-US" smtClean="0"/>
              <a:t>1/10/23</a:t>
            </a:fld>
            <a:endParaRPr lang="en-US"/>
          </a:p>
        </p:txBody>
      </p:sp>
      <p:sp>
        <p:nvSpPr>
          <p:cNvPr id="5" name="Footer Placeholder 4"/>
          <p:cNvSpPr>
            <a:spLocks noGrp="1"/>
          </p:cNvSpPr>
          <p:nvPr>
            <p:ph type="ftr" sz="quarter" idx="11"/>
          </p:nvPr>
        </p:nvSpPr>
        <p:spPr/>
        <p:txBody>
          <a:bodyPr/>
          <a:lstStyle/>
          <a:p>
            <a:r>
              <a:rPr lang="en-US"/>
              <a:t>Presenter(s): </a:t>
            </a:r>
          </a:p>
        </p:txBody>
      </p:sp>
      <p:sp>
        <p:nvSpPr>
          <p:cNvPr id="6" name="Slide Number Placeholder 5"/>
          <p:cNvSpPr>
            <a:spLocks noGrp="1"/>
          </p:cNvSpPr>
          <p:nvPr>
            <p:ph type="sldNum" sz="quarter" idx="12"/>
          </p:nvPr>
        </p:nvSpPr>
        <p:spPr/>
        <p:txBody>
          <a:bodyPr/>
          <a:lstStyle/>
          <a:p>
            <a:fld id="{AB8E3F67-FEC6-734D-B36B-5EA90BBA3897}" type="slidenum">
              <a:rPr lang="en-US" smtClean="0"/>
              <a:t>‹#›</a:t>
            </a:fld>
            <a:endParaRPr lang="en-US"/>
          </a:p>
        </p:txBody>
      </p:sp>
      <p:sp>
        <p:nvSpPr>
          <p:cNvPr id="7" name="Enter Title Here"/>
          <p:cNvSpPr>
            <a:spLocks noGrp="1"/>
          </p:cNvSpPr>
          <p:nvPr>
            <p:ph type="title"/>
          </p:nvPr>
        </p:nvSpPr>
        <p:spPr>
          <a:xfrm>
            <a:off x="831850" y="4289258"/>
            <a:ext cx="10515600" cy="1356059"/>
          </a:xfrm>
          <a:prstGeom prst="rect">
            <a:avLst/>
          </a:prstGeom>
        </p:spPr>
        <p:txBody>
          <a:bodyPr anchor="b"/>
          <a:lstStyle>
            <a:lvl1pPr>
              <a:defRPr sz="6000">
                <a:solidFill>
                  <a:schemeClr val="accent1">
                    <a:lumMod val="50000"/>
                  </a:schemeClr>
                </a:solidFill>
              </a:defRPr>
            </a:lvl1pPr>
          </a:lstStyle>
          <a:p>
            <a:r>
              <a:rPr lang="en-US"/>
              <a:t>Click to edit Master title style</a:t>
            </a:r>
          </a:p>
        </p:txBody>
      </p:sp>
      <p:sp>
        <p:nvSpPr>
          <p:cNvPr id="8" name="Text Placeholder 2"/>
          <p:cNvSpPr>
            <a:spLocks noGrp="1"/>
          </p:cNvSpPr>
          <p:nvPr>
            <p:ph type="body" idx="1"/>
          </p:nvPr>
        </p:nvSpPr>
        <p:spPr>
          <a:xfrm>
            <a:off x="831850" y="5672305"/>
            <a:ext cx="10515600" cy="684045"/>
          </a:xfrm>
          <a:prstGeom prst="rect">
            <a:avLst/>
          </a:prstGeo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815166"/>
            <a:ext cx="987137" cy="867584"/>
          </a:xfrm>
          <a:prstGeom prst="rect">
            <a:avLst/>
          </a:prstGeom>
        </p:spPr>
      </p:pic>
    </p:spTree>
    <p:extLst>
      <p:ext uri="{BB962C8B-B14F-4D97-AF65-F5344CB8AC3E}">
        <p14:creationId xmlns:p14="http://schemas.microsoft.com/office/powerpoint/2010/main" val="2420909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1524000" y="346326"/>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282600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77E1BDB5-A84B-414F-9B9E-031BF011572C}" type="datetimeFigureOut">
              <a:rPr lang="en-US" smtClean="0"/>
              <a:pPr/>
              <a:t>1/10/23</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r>
              <a:rPr lang="en-US"/>
              <a:t>Presenter(s):</a:t>
            </a:r>
          </a:p>
        </p:txBody>
      </p:sp>
      <p:pic>
        <p:nvPicPr>
          <p:cNvPr id="7" name="Picture 6"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1998954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D738077-3EE4-1448-9261-48B6643498B6}" type="datetimeFigureOut">
              <a:rPr lang="en-US" smtClean="0"/>
              <a:pPr/>
              <a:t>1/10/23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DCD1BE-76F0-964D-BEB4-4B9A284D890B}" type="slidenum">
              <a:rPr lang="en-US" smtClean="0"/>
              <a:pPr/>
              <a:t>‹#›</a:t>
            </a:fld>
            <a:endParaRPr lang="en-US"/>
          </a:p>
        </p:txBody>
      </p:sp>
    </p:spTree>
    <p:extLst>
      <p:ext uri="{BB962C8B-B14F-4D97-AF65-F5344CB8AC3E}">
        <p14:creationId xmlns:p14="http://schemas.microsoft.com/office/powerpoint/2010/main" val="339452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314FAD-7F5D-9E42-AC34-0D8D60045FEC}" type="datetimeFigureOut">
              <a:rPr lang="en-US" smtClean="0"/>
              <a:t>1/10/23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0EBB6-C900-684B-B96E-D78E525ADD2C}" type="slidenum">
              <a:rPr lang="en-US" smtClean="0"/>
              <a:t>‹#›</a:t>
            </a:fld>
            <a:endParaRPr lang="en-US"/>
          </a:p>
        </p:txBody>
      </p:sp>
    </p:spTree>
    <p:extLst>
      <p:ext uri="{BB962C8B-B14F-4D97-AF65-F5344CB8AC3E}">
        <p14:creationId xmlns:p14="http://schemas.microsoft.com/office/powerpoint/2010/main" val="123686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3D9BE262-3EE3-F74D-9197-E99064608A81}" type="datetime1">
              <a:rPr lang="en-US" smtClean="0"/>
              <a:t>1/10/23</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endParaRPr lang="en-US"/>
          </a:p>
        </p:txBody>
      </p:sp>
      <p:pic>
        <p:nvPicPr>
          <p:cNvPr id="7" name="Picture 6"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2551103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AC74B8-448C-2642-809F-1184DC1B0B1B}" type="datetime1">
              <a:rPr lang="en-US" smtClean="0"/>
              <a:t>1/10/23</a:t>
            </a:fld>
            <a:endParaRPr lang="en-US"/>
          </a:p>
        </p:txBody>
      </p:sp>
      <p:pic>
        <p:nvPicPr>
          <p:cNvPr id="8" name="Picture 7"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3399754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3012554"/>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1438AE9-9170-C44D-B69D-85230FA628E5}" type="datetime1">
              <a:rPr lang="en-US" smtClean="0"/>
              <a:t>1/10/23</a:t>
            </a:fld>
            <a:endParaRPr lang="en-US"/>
          </a:p>
        </p:txBody>
      </p:sp>
      <p:pic>
        <p:nvPicPr>
          <p:cNvPr id="6" name="Picture 5"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56202"/>
            <a:ext cx="1247274" cy="1096212"/>
          </a:xfrm>
          <a:prstGeom prst="rect">
            <a:avLst/>
          </a:prstGeom>
        </p:spPr>
      </p:pic>
    </p:spTree>
    <p:extLst>
      <p:ext uri="{BB962C8B-B14F-4D97-AF65-F5344CB8AC3E}">
        <p14:creationId xmlns:p14="http://schemas.microsoft.com/office/powerpoint/2010/main" val="1331148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6C4852-C69A-3C46-A74D-F2D8C6D17F46}" type="datetime1">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529651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1524000" y="346326"/>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282600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77E1BDB5-A84B-414F-9B9E-031BF011572C}" type="datetimeFigureOut">
              <a:rPr lang="en-US" smtClean="0"/>
              <a:pPr/>
              <a:t>1/10/23</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r>
              <a:rPr lang="en-US"/>
              <a:t>Presenter(s):</a:t>
            </a:r>
          </a:p>
        </p:txBody>
      </p:sp>
      <p:pic>
        <p:nvPicPr>
          <p:cNvPr id="7" name="Picture 6"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11444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91894-EB80-6048-AAFF-32CE04FEA1F0}" type="datetime1">
              <a:rPr lang="en-US" smtClean="0"/>
              <a:t>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72894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ACA14F-C253-2C4B-BB94-A112B33202D4}" type="datetime1">
              <a:rPr lang="en-US" smtClean="0"/>
              <a:t>1/10/23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554531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A639FC-0D0B-254C-A488-84C1053DC81E}" type="datetime1">
              <a:rPr lang="en-US" smtClean="0"/>
              <a:t>1/10/23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955242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AAEF258-FE05-9A40-ABEB-3CEFD609CF46}" type="datetime1">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p:spPr>
        <p:txBody>
          <a:bodyPr/>
          <a:lstStyle/>
          <a:p>
            <a:r>
              <a:rPr lang="en-US"/>
              <a:t>Click to edit Master title style</a:t>
            </a:r>
          </a:p>
        </p:txBody>
      </p:sp>
      <p:sp>
        <p:nvSpPr>
          <p:cNvPr id="8" name="Content Placeholder 2"/>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6699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AAEF258-FE05-9A40-ABEB-3CEFD609CF46}" type="datetime1">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p:spPr>
        <p:txBody>
          <a:bodyPr/>
          <a:lstStyle/>
          <a:p>
            <a:r>
              <a:rPr lang="en-US"/>
              <a:t>Click to edit Master title style</a:t>
            </a:r>
          </a:p>
        </p:txBody>
      </p:sp>
      <p:sp>
        <p:nvSpPr>
          <p:cNvPr id="8" name="Content Placeholder 2"/>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0101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6D0696-7CCE-494F-A431-EAFE08099352}" type="datetime1">
              <a:rPr lang="en-US" smtClean="0"/>
              <a:t>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9A1A5-4186-AE45-B489-8F93D826EB49}" type="slidenum">
              <a:rPr lang="en-US" smtClean="0"/>
              <a:t>‹#›</a:t>
            </a:fld>
            <a:endParaRPr lang="en-US"/>
          </a:p>
        </p:txBody>
      </p:sp>
      <p:sp>
        <p:nvSpPr>
          <p:cNvPr id="8"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29353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386C1D-959B-6C44-9D8E-1EBE83060B83}" type="datetime1">
              <a:rPr lang="en-US" smtClean="0"/>
              <a:t>1/10/23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9A1A5-4186-AE45-B489-8F93D826EB49}" type="slidenum">
              <a:rPr lang="en-US" smtClean="0"/>
              <a:t>‹#›</a:t>
            </a:fld>
            <a:endParaRPr lang="en-US"/>
          </a:p>
        </p:txBody>
      </p:sp>
      <p:sp>
        <p:nvSpPr>
          <p:cNvPr id="10"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89417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356507B-4CCB-9B49-A0AD-E20110655715}" type="datetime1">
              <a:rPr lang="en-US" smtClean="0"/>
              <a:t>1/10/23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0EBB6-C900-684B-B96E-D78E525ADD2C}" type="slidenum">
              <a:rPr lang="en-US" smtClean="0"/>
              <a:t>‹#›</a:t>
            </a:fld>
            <a:endParaRPr lang="en-US"/>
          </a:p>
        </p:txBody>
      </p:sp>
    </p:spTree>
    <p:extLst>
      <p:ext uri="{BB962C8B-B14F-4D97-AF65-F5344CB8AC3E}">
        <p14:creationId xmlns:p14="http://schemas.microsoft.com/office/powerpoint/2010/main" val="3894188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AAEF258-FE05-9A40-ABEB-3CEFD609CF46}" type="datetime1">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p:spPr>
        <p:txBody>
          <a:bodyPr/>
          <a:lstStyle/>
          <a:p>
            <a:r>
              <a:rPr lang="en-US"/>
              <a:t>Click to edit Master title style</a:t>
            </a:r>
          </a:p>
        </p:txBody>
      </p:sp>
      <p:sp>
        <p:nvSpPr>
          <p:cNvPr id="8" name="Content Placeholder 2"/>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189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6D0696-7CCE-494F-A431-EAFE08099352}" type="datetime1">
              <a:rPr lang="en-US" smtClean="0"/>
              <a:t>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9A1A5-4186-AE45-B489-8F93D826EB49}" type="slidenum">
              <a:rPr lang="en-US" smtClean="0"/>
              <a:t>‹#›</a:t>
            </a:fld>
            <a:endParaRPr lang="en-US"/>
          </a:p>
        </p:txBody>
      </p:sp>
      <p:sp>
        <p:nvSpPr>
          <p:cNvPr id="8"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8957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12758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007310"/>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1BDB5-A84B-414F-9B9E-031BF011572C}" type="datetimeFigureOut">
              <a:rPr lang="en-US" smtClean="0"/>
              <a:t>1/10/23</a:t>
            </a:fld>
            <a:endParaRPr lang="en-US"/>
          </a:p>
        </p:txBody>
      </p:sp>
      <p:pic>
        <p:nvPicPr>
          <p:cNvPr id="8" name="Picture 7"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945063"/>
            <a:ext cx="2911475" cy="1022350"/>
          </a:xfrm>
        </p:spPr>
        <p:txBody>
          <a:bodyPr>
            <a:noAutofit/>
          </a:bodyPr>
          <a:lstStyle>
            <a:lvl1pPr marL="0" indent="0">
              <a:buNone/>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583760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386C1D-959B-6C44-9D8E-1EBE83060B83}" type="datetime1">
              <a:rPr lang="en-US" smtClean="0"/>
              <a:t>1/10/23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9A1A5-4186-AE45-B489-8F93D826EB49}" type="slidenum">
              <a:rPr lang="en-US" smtClean="0"/>
              <a:t>‹#›</a:t>
            </a:fld>
            <a:endParaRPr lang="en-US"/>
          </a:p>
        </p:txBody>
      </p:sp>
      <p:sp>
        <p:nvSpPr>
          <p:cNvPr id="10"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56299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F720B5CC-911B-4C5E-A64D-0E72518579A5}" type="datetime1">
              <a:rPr lang="en-US" smtClean="0"/>
              <a:t>1/10/23</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endParaRPr lang="en-US"/>
          </a:p>
        </p:txBody>
      </p:sp>
      <p:pic>
        <p:nvPicPr>
          <p:cNvPr id="7" name="Picture 6"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2569237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9163AB-D537-4D70-9556-3B2F71E86785}" type="datetime1">
              <a:rPr lang="en-US" smtClean="0"/>
              <a:t>1/10/23</a:t>
            </a:fld>
            <a:endParaRPr lang="en-US"/>
          </a:p>
        </p:txBody>
      </p:sp>
      <p:pic>
        <p:nvPicPr>
          <p:cNvPr id="8" name="Picture 7"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1261128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3012554"/>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0057AA8-9F10-4CEA-8CC7-6AE05FF63273}" type="datetime1">
              <a:rPr lang="en-US" smtClean="0"/>
              <a:t>1/10/23</a:t>
            </a:fld>
            <a:endParaRPr lang="en-US"/>
          </a:p>
        </p:txBody>
      </p:sp>
      <p:pic>
        <p:nvPicPr>
          <p:cNvPr id="6" name="Picture 5"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56202"/>
            <a:ext cx="1247274" cy="1096212"/>
          </a:xfrm>
          <a:prstGeom prst="rect">
            <a:avLst/>
          </a:prstGeom>
        </p:spPr>
      </p:pic>
    </p:spTree>
    <p:extLst>
      <p:ext uri="{BB962C8B-B14F-4D97-AF65-F5344CB8AC3E}">
        <p14:creationId xmlns:p14="http://schemas.microsoft.com/office/powerpoint/2010/main" val="4132135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399822" y="1275907"/>
            <a:ext cx="9953978" cy="4901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EA9D6D-35FC-4700-8D46-26A244AADBF8}" type="datetime1">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344342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E231F-F336-465C-906F-564DB3FE2B09}" type="datetime1">
              <a:rPr lang="en-US" smtClean="0"/>
              <a:t>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1800">
                <a:solidFill>
                  <a:schemeClr val="tx1"/>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997551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754946-9435-47B9-BEE7-7F3FC7F084C2}" type="datetime1">
              <a:rPr lang="en-US" smtClean="0"/>
              <a:t>1/10/23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896821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82538B-7693-4D88-9527-D749C740D3E8}" type="datetime1">
              <a:rPr lang="en-US" smtClean="0"/>
              <a:t>1/10/23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027371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EA57823A-0106-4890-8ED5-55144DCB24E6}" type="datetime1">
              <a:rPr lang="en-US" smtClean="0"/>
              <a:t>1/10/23</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endParaRPr lang="en-US"/>
          </a:p>
        </p:txBody>
      </p:sp>
      <p:pic>
        <p:nvPicPr>
          <p:cNvPr id="7" name="Picture 6"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3020598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C028B5-6989-4D6C-89BA-019AF1E269BE}" type="datetime1">
              <a:rPr lang="en-US" smtClean="0"/>
              <a:t>1/10/23</a:t>
            </a:fld>
            <a:endParaRPr lang="en-US"/>
          </a:p>
        </p:txBody>
      </p:sp>
      <p:pic>
        <p:nvPicPr>
          <p:cNvPr id="8" name="Picture 7"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1436968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2061578"/>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7E1BDB5-A84B-414F-9B9E-031BF011572C}" type="datetimeFigureOut">
              <a:rPr lang="en-US" smtClean="0"/>
              <a:t>1/10/23</a:t>
            </a:fld>
            <a:endParaRPr lang="en-US"/>
          </a:p>
        </p:txBody>
      </p:sp>
      <p:pic>
        <p:nvPicPr>
          <p:cNvPr id="6" name="Picture 5"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56202"/>
            <a:ext cx="1247274" cy="1096212"/>
          </a:xfrm>
          <a:prstGeom prst="rect">
            <a:avLst/>
          </a:prstGeom>
        </p:spPr>
      </p:pic>
    </p:spTree>
    <p:extLst>
      <p:ext uri="{BB962C8B-B14F-4D97-AF65-F5344CB8AC3E}">
        <p14:creationId xmlns:p14="http://schemas.microsoft.com/office/powerpoint/2010/main" val="902783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3012554"/>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564654E-E8DA-46CD-9C38-3457F1AB658D}" type="datetime1">
              <a:rPr lang="en-US" smtClean="0"/>
              <a:t>1/10/23</a:t>
            </a:fld>
            <a:endParaRPr lang="en-US"/>
          </a:p>
        </p:txBody>
      </p:sp>
      <p:pic>
        <p:nvPicPr>
          <p:cNvPr id="6" name="Picture 5"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56202"/>
            <a:ext cx="1247274" cy="1096212"/>
          </a:xfrm>
          <a:prstGeom prst="rect">
            <a:avLst/>
          </a:prstGeom>
        </p:spPr>
      </p:pic>
    </p:spTree>
    <p:extLst>
      <p:ext uri="{BB962C8B-B14F-4D97-AF65-F5344CB8AC3E}">
        <p14:creationId xmlns:p14="http://schemas.microsoft.com/office/powerpoint/2010/main" val="2352076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62942-59BE-4FE8-A9D0-34A7745FD028}" type="datetime1">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p:spPr>
        <p:txBody>
          <a:bodyPr/>
          <a:lstStyle/>
          <a:p>
            <a:r>
              <a:rPr lang="en-US"/>
              <a:t>Click to edit Master title style</a:t>
            </a:r>
          </a:p>
        </p:txBody>
      </p:sp>
      <p:sp>
        <p:nvSpPr>
          <p:cNvPr id="8" name="Content Placeholder 2"/>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74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51A61C-E2E6-4DA8-B03B-75FA3D5FA575}" type="datetime1">
              <a:rPr lang="en-US" smtClean="0"/>
              <a:t>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9A1A5-4186-AE45-B489-8F93D826EB49}" type="slidenum">
              <a:rPr lang="en-US" smtClean="0"/>
              <a:t>‹#›</a:t>
            </a:fld>
            <a:endParaRPr lang="en-US"/>
          </a:p>
        </p:txBody>
      </p:sp>
      <p:sp>
        <p:nvSpPr>
          <p:cNvPr id="8"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26855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94A4DD-D187-4179-8223-42F13236D1C9}" type="datetime1">
              <a:rPr lang="en-US" smtClean="0"/>
              <a:t>1/10/23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9A1A5-4186-AE45-B489-8F93D826EB49}" type="slidenum">
              <a:rPr lang="en-US" smtClean="0"/>
              <a:t>‹#›</a:t>
            </a:fld>
            <a:endParaRPr lang="en-US"/>
          </a:p>
        </p:txBody>
      </p:sp>
      <p:sp>
        <p:nvSpPr>
          <p:cNvPr id="10"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65115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85800" indent="-228600">
              <a:buFont typeface="Courier New" panose="02070309020205020404" pitchFamily="49" charset="0"/>
              <a:buChar char="o"/>
              <a:defRPr/>
            </a:lvl2pPr>
            <a:lvl3pPr marL="1143000" indent="-228600">
              <a:buFont typeface="Wingdings" panose="05000000000000000000" pitchFamily="2" charset="2"/>
              <a:buChar char="v"/>
              <a:defRPr/>
            </a:lvl3pPr>
            <a:lvl4pPr marL="1600200" indent="-228600">
              <a:buFont typeface="Wingdings" panose="05000000000000000000" pitchFamily="2" charset="2"/>
              <a:buChar char="Ø"/>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56D51-93AD-463D-AD5B-1F8E9EA186DF}" type="datetime1">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854897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2pPr marL="685800" indent="-228600">
              <a:buFont typeface="Courier New" panose="02070309020205020404" pitchFamily="49" charset="0"/>
              <a:buChar char="o"/>
              <a:defRPr/>
            </a:lvl2pPr>
            <a:lvl3pPr marL="1143000" indent="-228600">
              <a:buFont typeface="Wingdings" panose="05000000000000000000" pitchFamily="2" charset="2"/>
              <a:buChar char="v"/>
              <a:defRPr/>
            </a:lvl3pPr>
            <a:lvl4pPr marL="1600200" indent="-228600">
              <a:buFont typeface="Wingdings" panose="05000000000000000000" pitchFamily="2" charset="2"/>
              <a:buChar char="Ø"/>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2pPr marL="685800" indent="-228600">
              <a:buFont typeface="Courier New" panose="02070309020205020404" pitchFamily="49" charset="0"/>
              <a:buChar char="o"/>
              <a:defRPr/>
            </a:lvl2pPr>
            <a:lvl3pPr marL="1143000" indent="-228600">
              <a:buFont typeface="Wingdings" panose="05000000000000000000" pitchFamily="2" charset="2"/>
              <a:buChar char="v"/>
              <a:defRPr/>
            </a:lvl3pPr>
            <a:lvl4pPr marL="1600200" indent="-228600">
              <a:buFont typeface="Wingdings" panose="05000000000000000000" pitchFamily="2" charset="2"/>
              <a:buChar char="Ø"/>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B31A5C-06CB-4709-AC20-711DAC92DE50}" type="datetime1">
              <a:rPr lang="en-US" smtClean="0"/>
              <a:t>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855165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2pPr marL="685800" indent="-228600">
              <a:buFont typeface="Courier New" panose="02070309020205020404" pitchFamily="49" charset="0"/>
              <a:buChar char="o"/>
              <a:defRPr/>
            </a:lvl2pPr>
            <a:lvl3pPr marL="1143000" indent="-228600">
              <a:buFont typeface="Wingdings" panose="05000000000000000000" pitchFamily="2" charset="2"/>
              <a:buChar char="v"/>
              <a:defRPr/>
            </a:lvl3pPr>
            <a:lvl4pPr marL="1600200" indent="-228600">
              <a:buFont typeface="Wingdings" panose="05000000000000000000" pitchFamily="2" charset="2"/>
              <a:buChar char="Ø"/>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2pPr marL="685800" indent="-228600">
              <a:buFont typeface="Courier New" panose="02070309020205020404" pitchFamily="49" charset="0"/>
              <a:buChar char="o"/>
              <a:defRPr/>
            </a:lvl2pPr>
            <a:lvl3pPr marL="1143000" indent="-228600">
              <a:buFont typeface="Wingdings" panose="05000000000000000000" pitchFamily="2" charset="2"/>
              <a:buChar char="v"/>
              <a:defRPr/>
            </a:lvl3pPr>
            <a:lvl4pPr marL="1600200" indent="-228600">
              <a:buFont typeface="Wingdings" panose="05000000000000000000" pitchFamily="2" charset="2"/>
              <a:buChar char="Ø"/>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F329F1-FE95-482F-84C8-133F4CEA23EF}" type="datetime1">
              <a:rPr lang="en-US" smtClean="0"/>
              <a:t>1/10/23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880335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33E6A9-7184-45D3-91B5-CE3A5BC04FD3}" type="datetime1">
              <a:rPr lang="en-US" smtClean="0"/>
              <a:t>1/10/23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4046222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5"/>
          <p:cNvSpPr txBox="1">
            <a:spLocks/>
          </p:cNvSpPr>
          <p:nvPr/>
        </p:nvSpPr>
        <p:spPr>
          <a:xfrm>
            <a:off x="0" y="1905000"/>
            <a:ext cx="12192000" cy="2895600"/>
          </a:xfrm>
          <a:prstGeom prst="rect">
            <a:avLst/>
          </a:prstGeom>
          <a:gradFill flip="none" rotWithShape="1">
            <a:gsLst>
              <a:gs pos="0">
                <a:srgbClr val="005DAA">
                  <a:alpha val="70000"/>
                </a:srgbClr>
              </a:gs>
              <a:gs pos="100000">
                <a:srgbClr val="00853F">
                  <a:alpha val="70000"/>
                </a:srgbClr>
              </a:gs>
            </a:gsLst>
            <a:lin ang="0" scaled="1"/>
            <a:tileRect/>
          </a:gradFill>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lang="en-US" sz="500" kern="1200" dirty="0" smtClean="0">
                <a:noFill/>
                <a:latin typeface="Whitney Light"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500" b="0" i="0" u="none" strike="noStrike" kern="1200" cap="none" spc="0" normalizeH="0" baseline="0" noProof="0">
              <a:ln>
                <a:noFill/>
              </a:ln>
              <a:noFill/>
              <a:effectLst/>
              <a:uLnTx/>
              <a:uFillTx/>
              <a:latin typeface="Whitney Light" pitchFamily="50" charset="0"/>
            </a:endParaRPr>
          </a:p>
        </p:txBody>
      </p:sp>
      <p:sp>
        <p:nvSpPr>
          <p:cNvPr id="18" name="Text Placeholder 17"/>
          <p:cNvSpPr>
            <a:spLocks noGrp="1"/>
          </p:cNvSpPr>
          <p:nvPr>
            <p:ph type="body" sz="quarter" idx="10" hasCustomPrompt="1"/>
          </p:nvPr>
        </p:nvSpPr>
        <p:spPr>
          <a:xfrm>
            <a:off x="714707" y="2463556"/>
            <a:ext cx="11379200" cy="1258611"/>
          </a:xfrm>
          <a:prstGeom prst="rect">
            <a:avLst/>
          </a:prstGeom>
        </p:spPr>
        <p:txBody>
          <a:bodyPr>
            <a:normAutofit/>
          </a:bodyPr>
          <a:lstStyle>
            <a:lvl1pPr>
              <a:buNone/>
              <a:defRPr sz="3200" b="0" baseline="0">
                <a:solidFill>
                  <a:schemeClr val="bg1"/>
                </a:solidFill>
                <a:effectLst>
                  <a:outerShdw blurRad="254000" dist="38100" dir="5400000" algn="t" rotWithShape="0">
                    <a:prstClr val="black">
                      <a:alpha val="40000"/>
                    </a:prstClr>
                  </a:outerShdw>
                </a:effectLst>
                <a:latin typeface="+mn-lt"/>
                <a:cs typeface="Whitney Light" pitchFamily="50" charset="0"/>
              </a:defRPr>
            </a:lvl1pPr>
          </a:lstStyle>
          <a:p>
            <a:pPr lvl="0"/>
            <a:r>
              <a:rPr lang="en-US"/>
              <a:t>Project Name Information</a:t>
            </a:r>
          </a:p>
        </p:txBody>
      </p:sp>
      <p:sp>
        <p:nvSpPr>
          <p:cNvPr id="20" name="Text Placeholder 19"/>
          <p:cNvSpPr>
            <a:spLocks noGrp="1"/>
          </p:cNvSpPr>
          <p:nvPr>
            <p:ph type="body" sz="quarter" idx="11" hasCustomPrompt="1"/>
          </p:nvPr>
        </p:nvSpPr>
        <p:spPr>
          <a:xfrm>
            <a:off x="742733" y="4234543"/>
            <a:ext cx="2641600" cy="381000"/>
          </a:xfrm>
          <a:prstGeom prst="rect">
            <a:avLst/>
          </a:prstGeom>
        </p:spPr>
        <p:txBody>
          <a:bodyPr>
            <a:normAutofit/>
          </a:bodyPr>
          <a:lstStyle>
            <a:lvl1pPr>
              <a:buNone/>
              <a:defRPr sz="1400" b="0" baseline="0">
                <a:solidFill>
                  <a:schemeClr val="bg1"/>
                </a:solidFill>
                <a:effectLst>
                  <a:outerShdw blurRad="254000" dist="38100" dir="5400000" algn="t" rotWithShape="0">
                    <a:prstClr val="black">
                      <a:alpha val="40000"/>
                    </a:prstClr>
                  </a:outerShdw>
                </a:effectLst>
                <a:latin typeface="Whitney Medium" pitchFamily="50" charset="0"/>
                <a:cs typeface="Whitney Medium" pitchFamily="50" charset="0"/>
              </a:defRPr>
            </a:lvl1pPr>
          </a:lstStyle>
          <a:p>
            <a:pPr lvl="0"/>
            <a:r>
              <a:rPr lang="en-US"/>
              <a:t>January 1, 2014</a:t>
            </a:r>
          </a:p>
        </p:txBody>
      </p:sp>
      <p:sp>
        <p:nvSpPr>
          <p:cNvPr id="22" name="Text Placeholder 21"/>
          <p:cNvSpPr>
            <a:spLocks noGrp="1"/>
          </p:cNvSpPr>
          <p:nvPr>
            <p:ph type="body" sz="quarter" idx="12" hasCustomPrompt="1"/>
          </p:nvPr>
        </p:nvSpPr>
        <p:spPr>
          <a:xfrm>
            <a:off x="724747" y="2090432"/>
            <a:ext cx="10769600" cy="457200"/>
          </a:xfrm>
          <a:prstGeom prst="rect">
            <a:avLst/>
          </a:prstGeom>
        </p:spPr>
        <p:txBody>
          <a:bodyPr>
            <a:normAutofit/>
          </a:bodyPr>
          <a:lstStyle>
            <a:lvl1pPr>
              <a:buNone/>
              <a:defRPr sz="2000" baseline="0">
                <a:solidFill>
                  <a:schemeClr val="bg1"/>
                </a:solidFill>
                <a:effectLst>
                  <a:outerShdw blurRad="254000" dist="38100" dir="5400000" algn="t" rotWithShape="0">
                    <a:prstClr val="black">
                      <a:alpha val="40000"/>
                    </a:prstClr>
                  </a:outerShdw>
                </a:effectLst>
                <a:latin typeface="+mn-lt"/>
                <a:cs typeface="Calibri" pitchFamily="34" charset="0"/>
              </a:defRPr>
            </a:lvl1pPr>
          </a:lstStyle>
          <a:p>
            <a:pPr lvl="0"/>
            <a:r>
              <a:rPr lang="en-US"/>
              <a:t>Presentation Information</a:t>
            </a:r>
          </a:p>
        </p:txBody>
      </p:sp>
      <p:sp>
        <p:nvSpPr>
          <p:cNvPr id="13" name="Rectangle 12"/>
          <p:cNvSpPr/>
          <p:nvPr/>
        </p:nvSpPr>
        <p:spPr>
          <a:xfrm>
            <a:off x="0" y="5791200"/>
            <a:ext cx="12192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5" hasCustomPrompt="1"/>
          </p:nvPr>
        </p:nvSpPr>
        <p:spPr>
          <a:xfrm>
            <a:off x="7620000" y="3798364"/>
            <a:ext cx="4368800" cy="762000"/>
          </a:xfrm>
          <a:prstGeom prst="rect">
            <a:avLst/>
          </a:prstGeom>
        </p:spPr>
        <p:txBody>
          <a:bodyPr anchor="b" anchorCtr="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baseline="0">
                <a:solidFill>
                  <a:schemeClr val="bg1"/>
                </a:solidFill>
              </a:defRPr>
            </a:lvl1pPr>
          </a:lstStyle>
          <a:p>
            <a:pPr lvl="0"/>
            <a:r>
              <a:rPr lang="en-US"/>
              <a:t>Presented by</a:t>
            </a:r>
          </a:p>
          <a:p>
            <a:pPr lvl="0"/>
            <a:r>
              <a:rPr lang="en-US"/>
              <a:t>Name, CREDS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a:t>Name, CREDS</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9283" y="6340496"/>
            <a:ext cx="1828800" cy="346816"/>
          </a:xfrm>
          <a:prstGeom prst="rect">
            <a:avLst/>
          </a:prstGeom>
        </p:spPr>
      </p:pic>
    </p:spTree>
    <p:extLst>
      <p:ext uri="{BB962C8B-B14F-4D97-AF65-F5344CB8AC3E}">
        <p14:creationId xmlns:p14="http://schemas.microsoft.com/office/powerpoint/2010/main" val="654401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096000" y="1981200"/>
            <a:ext cx="6096000" cy="2057400"/>
          </a:xfrm>
          <a:prstGeom prst="rect">
            <a:avLst/>
          </a:prstGeom>
          <a:gradFill flip="none" rotWithShape="1">
            <a:gsLst>
              <a:gs pos="0">
                <a:srgbClr val="005DAA">
                  <a:alpha val="90000"/>
                </a:srgbClr>
              </a:gs>
              <a:gs pos="100000">
                <a:srgbClr val="00853F">
                  <a:alpha val="7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 name="Text Placeholder 9"/>
          <p:cNvSpPr>
            <a:spLocks noGrp="1"/>
          </p:cNvSpPr>
          <p:nvPr>
            <p:ph type="body" sz="quarter" idx="10"/>
          </p:nvPr>
        </p:nvSpPr>
        <p:spPr>
          <a:xfrm>
            <a:off x="6269464" y="2438400"/>
            <a:ext cx="5892800" cy="1219200"/>
          </a:xfrm>
          <a:prstGeom prst="rect">
            <a:avLst/>
          </a:prstGeom>
        </p:spPr>
        <p:txBody>
          <a:bodyPr/>
          <a:lstStyle>
            <a:lvl1pPr marL="0" indent="0" algn="ctr">
              <a:buNone/>
              <a:defRPr cap="all" baseline="0">
                <a:solidFill>
                  <a:schemeClr val="bg1"/>
                </a:solidFill>
                <a:latin typeface="Whitney Semibold" pitchFamily="50" charset="0"/>
              </a:defRPr>
            </a:lvl1pPr>
          </a:lstStyle>
          <a:p>
            <a:pPr lvl="0"/>
            <a:r>
              <a:rPr lang="en-US"/>
              <a:t>Click to edit Master text styles</a:t>
            </a:r>
          </a:p>
        </p:txBody>
      </p:sp>
    </p:spTree>
    <p:extLst>
      <p:ext uri="{BB962C8B-B14F-4D97-AF65-F5344CB8AC3E}">
        <p14:creationId xmlns:p14="http://schemas.microsoft.com/office/powerpoint/2010/main" val="1965317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3AAAF-5998-8E4C-9832-0988D2F0D4E0}" type="datetimeFigureOut">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2156371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_Agenda">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508000" y="1"/>
            <a:ext cx="11074400" cy="838200"/>
          </a:xfrm>
          <a:prstGeom prst="rect">
            <a:avLst/>
          </a:prstGeom>
        </p:spPr>
        <p:txBody>
          <a:bodyPr anchor="ctr" anchorCtr="0">
            <a:normAutofit/>
          </a:bodyPr>
          <a:lstStyle>
            <a:lvl1pPr marL="0" indent="0" algn="l">
              <a:defRPr sz="3200" cap="all" baseline="0">
                <a:solidFill>
                  <a:schemeClr val="bg1"/>
                </a:solidFill>
                <a:latin typeface="Whitney Medium" pitchFamily="50" charset="0"/>
                <a:cs typeface="Whitney Medium" pitchFamily="50" charset="0"/>
              </a:defRPr>
            </a:lvl1pPr>
          </a:lstStyle>
          <a:p>
            <a:r>
              <a:rPr lang="en-US"/>
              <a:t>agenda</a:t>
            </a:r>
          </a:p>
        </p:txBody>
      </p:sp>
      <p:sp>
        <p:nvSpPr>
          <p:cNvPr id="3" name="Rounded Rectangle 2"/>
          <p:cNvSpPr/>
          <p:nvPr/>
        </p:nvSpPr>
        <p:spPr>
          <a:xfrm>
            <a:off x="711200" y="1752600"/>
            <a:ext cx="5888736" cy="512064"/>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ounded Rectangle 4"/>
          <p:cNvSpPr/>
          <p:nvPr/>
        </p:nvSpPr>
        <p:spPr>
          <a:xfrm>
            <a:off x="711200" y="2590800"/>
            <a:ext cx="5888736" cy="512064"/>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ounded Rectangle 5"/>
          <p:cNvSpPr/>
          <p:nvPr/>
        </p:nvSpPr>
        <p:spPr>
          <a:xfrm>
            <a:off x="711200" y="3417849"/>
            <a:ext cx="5888736" cy="512064"/>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ounded Rectangle 6"/>
          <p:cNvSpPr/>
          <p:nvPr/>
        </p:nvSpPr>
        <p:spPr>
          <a:xfrm>
            <a:off x="711200" y="4267200"/>
            <a:ext cx="5888736" cy="512064"/>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7"/>
          <p:cNvSpPr/>
          <p:nvPr/>
        </p:nvSpPr>
        <p:spPr>
          <a:xfrm>
            <a:off x="711200" y="5105400"/>
            <a:ext cx="5888736" cy="512064"/>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6"/>
          <p:cNvSpPr>
            <a:spLocks noGrp="1"/>
          </p:cNvSpPr>
          <p:nvPr>
            <p:ph type="body" sz="quarter" idx="13"/>
          </p:nvPr>
        </p:nvSpPr>
        <p:spPr>
          <a:xfrm>
            <a:off x="711200" y="1764198"/>
            <a:ext cx="5888736" cy="500467"/>
          </a:xfrm>
          <a:prstGeom prst="rect">
            <a:avLst/>
          </a:prstGeom>
        </p:spPr>
        <p:txBody>
          <a:bodyPr>
            <a:normAutofit/>
          </a:bodyPr>
          <a:lstStyle>
            <a:lvl1pPr marL="0" indent="0">
              <a:buNone/>
              <a:defRPr sz="2400">
                <a:latin typeface="Whitney Medium" pitchFamily="50" charset="0"/>
              </a:defRPr>
            </a:lvl1pPr>
          </a:lstStyle>
          <a:p>
            <a:pPr lvl="0"/>
            <a:r>
              <a:rPr lang="en-US"/>
              <a:t>Click to edit Master text styles</a:t>
            </a:r>
          </a:p>
        </p:txBody>
      </p:sp>
      <p:sp>
        <p:nvSpPr>
          <p:cNvPr id="10" name="Text Placeholder 16"/>
          <p:cNvSpPr>
            <a:spLocks noGrp="1"/>
          </p:cNvSpPr>
          <p:nvPr>
            <p:ph type="body" sz="quarter" idx="14"/>
          </p:nvPr>
        </p:nvSpPr>
        <p:spPr>
          <a:xfrm>
            <a:off x="711200" y="2590803"/>
            <a:ext cx="5888736" cy="500467"/>
          </a:xfrm>
          <a:prstGeom prst="rect">
            <a:avLst/>
          </a:prstGeom>
        </p:spPr>
        <p:txBody>
          <a:bodyPr>
            <a:normAutofit/>
          </a:bodyPr>
          <a:lstStyle>
            <a:lvl1pPr marL="0" indent="0">
              <a:buNone/>
              <a:defRPr sz="2400">
                <a:latin typeface="Whitney Medium" pitchFamily="50" charset="0"/>
              </a:defRPr>
            </a:lvl1pPr>
          </a:lstStyle>
          <a:p>
            <a:pPr lvl="0"/>
            <a:r>
              <a:rPr lang="en-US"/>
              <a:t>Click to edit Master text styles</a:t>
            </a:r>
          </a:p>
        </p:txBody>
      </p:sp>
      <p:sp>
        <p:nvSpPr>
          <p:cNvPr id="11" name="Text Placeholder 16"/>
          <p:cNvSpPr>
            <a:spLocks noGrp="1"/>
          </p:cNvSpPr>
          <p:nvPr>
            <p:ph type="body" sz="quarter" idx="15"/>
          </p:nvPr>
        </p:nvSpPr>
        <p:spPr>
          <a:xfrm>
            <a:off x="711200" y="3417405"/>
            <a:ext cx="5888736" cy="500467"/>
          </a:xfrm>
          <a:prstGeom prst="rect">
            <a:avLst/>
          </a:prstGeom>
        </p:spPr>
        <p:txBody>
          <a:bodyPr>
            <a:normAutofit/>
          </a:bodyPr>
          <a:lstStyle>
            <a:lvl1pPr marL="0" indent="0">
              <a:buNone/>
              <a:defRPr sz="2400">
                <a:latin typeface="Whitney Medium" pitchFamily="50" charset="0"/>
              </a:defRPr>
            </a:lvl1pPr>
          </a:lstStyle>
          <a:p>
            <a:pPr lvl="0"/>
            <a:r>
              <a:rPr lang="en-US"/>
              <a:t>Click to edit Master text styles</a:t>
            </a:r>
          </a:p>
        </p:txBody>
      </p:sp>
      <p:sp>
        <p:nvSpPr>
          <p:cNvPr id="12" name="Text Placeholder 16"/>
          <p:cNvSpPr>
            <a:spLocks noGrp="1"/>
          </p:cNvSpPr>
          <p:nvPr>
            <p:ph type="body" sz="quarter" idx="16"/>
          </p:nvPr>
        </p:nvSpPr>
        <p:spPr>
          <a:xfrm>
            <a:off x="711200" y="4277462"/>
            <a:ext cx="5888736" cy="500467"/>
          </a:xfrm>
          <a:prstGeom prst="rect">
            <a:avLst/>
          </a:prstGeom>
        </p:spPr>
        <p:txBody>
          <a:bodyPr>
            <a:normAutofit/>
          </a:bodyPr>
          <a:lstStyle>
            <a:lvl1pPr marL="0" indent="0">
              <a:buNone/>
              <a:defRPr sz="2400">
                <a:latin typeface="Whitney Medium" pitchFamily="50" charset="0"/>
              </a:defRPr>
            </a:lvl1pPr>
          </a:lstStyle>
          <a:p>
            <a:pPr lvl="0"/>
            <a:r>
              <a:rPr lang="en-US"/>
              <a:t>Click to edit Master text styles</a:t>
            </a:r>
          </a:p>
        </p:txBody>
      </p:sp>
      <p:sp>
        <p:nvSpPr>
          <p:cNvPr id="13" name="Text Placeholder 16"/>
          <p:cNvSpPr>
            <a:spLocks noGrp="1"/>
          </p:cNvSpPr>
          <p:nvPr>
            <p:ph type="body" sz="quarter" idx="17"/>
          </p:nvPr>
        </p:nvSpPr>
        <p:spPr>
          <a:xfrm>
            <a:off x="711200" y="5126367"/>
            <a:ext cx="5888736" cy="500467"/>
          </a:xfrm>
          <a:prstGeom prst="rect">
            <a:avLst/>
          </a:prstGeom>
        </p:spPr>
        <p:txBody>
          <a:bodyPr>
            <a:normAutofit/>
          </a:bodyPr>
          <a:lstStyle>
            <a:lvl1pPr marL="0" indent="0">
              <a:buNone/>
              <a:defRPr sz="2400">
                <a:latin typeface="Whitney Medium" pitchFamily="50" charset="0"/>
              </a:defRPr>
            </a:lvl1pPr>
          </a:lstStyle>
          <a:p>
            <a:pPr lvl="0"/>
            <a:r>
              <a:rPr lang="en-US"/>
              <a:t>Click to edit Master text styles</a:t>
            </a:r>
          </a:p>
        </p:txBody>
      </p:sp>
    </p:spTree>
    <p:extLst>
      <p:ext uri="{BB962C8B-B14F-4D97-AF65-F5344CB8AC3E}">
        <p14:creationId xmlns:p14="http://schemas.microsoft.com/office/powerpoint/2010/main" val="514913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Graphic or Smart Art">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508000" y="1"/>
            <a:ext cx="11074400" cy="838200"/>
          </a:xfrm>
          <a:prstGeom prst="rect">
            <a:avLst/>
          </a:prstGeom>
        </p:spPr>
        <p:txBody>
          <a:bodyPr anchor="ctr" anchorCtr="0">
            <a:normAutofit/>
          </a:bodyPr>
          <a:lstStyle>
            <a:lvl1pPr marL="0" indent="0" algn="l">
              <a:defRPr sz="3200" cap="all" baseline="0">
                <a:solidFill>
                  <a:schemeClr val="bg1"/>
                </a:solidFill>
                <a:latin typeface="Whitney Medium" pitchFamily="50" charset="0"/>
                <a:cs typeface="Whitney Medium" pitchFamily="50" charset="0"/>
              </a:defRPr>
            </a:lvl1pPr>
          </a:lstStyle>
          <a:p>
            <a:r>
              <a:rPr lang="en-US"/>
              <a:t>Slide Title</a:t>
            </a:r>
          </a:p>
        </p:txBody>
      </p:sp>
    </p:spTree>
    <p:extLst>
      <p:ext uri="{BB962C8B-B14F-4D97-AF65-F5344CB8AC3E}">
        <p14:creationId xmlns:p14="http://schemas.microsoft.com/office/powerpoint/2010/main" val="3409883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3"/>
            <a:ext cx="10972800" cy="4525963"/>
          </a:xfrm>
          <a:prstGeom prst="rect">
            <a:avLst/>
          </a:prstGeom>
        </p:spPr>
        <p:txBody>
          <a:bodyPr/>
          <a:lstStyle>
            <a:lvl1pPr marL="342900" indent="-342900">
              <a:spcBef>
                <a:spcPts val="1800"/>
              </a:spcBef>
              <a:buClr>
                <a:schemeClr val="accent2"/>
              </a:buClr>
              <a:buFont typeface="Wingdings 3" panose="05040102010807070707" pitchFamily="18" charset="2"/>
              <a:buChar char="ê"/>
              <a:defRPr sz="2400">
                <a:latin typeface="Whitney Book" pitchFamily="50" charset="0"/>
              </a:defRPr>
            </a:lvl1pPr>
            <a:lvl2pPr marL="742950" indent="-285750">
              <a:spcBef>
                <a:spcPts val="300"/>
              </a:spcBef>
              <a:buClr>
                <a:schemeClr val="tx1">
                  <a:lumMod val="50000"/>
                  <a:lumOff val="50000"/>
                </a:schemeClr>
              </a:buClr>
              <a:buFont typeface="Wingdings 3" panose="05040102010807070707" pitchFamily="18" charset="2"/>
              <a:buChar char="®"/>
              <a:defRPr sz="2000">
                <a:latin typeface="Whitney Book" pitchFamily="50" charset="0"/>
              </a:defRPr>
            </a:lvl2pPr>
            <a:lvl3pPr marL="914400" indent="0">
              <a:spcBef>
                <a:spcPts val="300"/>
              </a:spcBef>
              <a:buFontTx/>
              <a:buNone/>
              <a:defRPr sz="1600">
                <a:latin typeface="Whitney Book" pitchFamily="50" charset="0"/>
              </a:defRPr>
            </a:lvl3pPr>
            <a:lvl4pPr>
              <a:spcBef>
                <a:spcPts val="300"/>
              </a:spcBef>
              <a:defRPr sz="1400">
                <a:latin typeface="Whitney Book" pitchFamily="50" charset="0"/>
              </a:defRPr>
            </a:lvl4pPr>
            <a:lvl5pPr>
              <a:spcBef>
                <a:spcPts val="300"/>
              </a:spcBef>
              <a:defRPr sz="1400">
                <a:latin typeface="Whitney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6"/>
          <p:cNvSpPr>
            <a:spLocks noGrp="1"/>
          </p:cNvSpPr>
          <p:nvPr>
            <p:ph type="title" hasCustomPrompt="1"/>
          </p:nvPr>
        </p:nvSpPr>
        <p:spPr>
          <a:xfrm>
            <a:off x="508000" y="1"/>
            <a:ext cx="11074400" cy="838200"/>
          </a:xfrm>
          <a:prstGeom prst="rect">
            <a:avLst/>
          </a:prstGeom>
        </p:spPr>
        <p:txBody>
          <a:bodyPr anchor="ctr" anchorCtr="0">
            <a:normAutofit/>
          </a:bodyPr>
          <a:lstStyle>
            <a:lvl1pPr marL="0" indent="0" algn="l">
              <a:defRPr sz="3200" cap="all" baseline="0">
                <a:solidFill>
                  <a:schemeClr val="bg1"/>
                </a:solidFill>
                <a:latin typeface="Whitney Medium" pitchFamily="50" charset="0"/>
                <a:cs typeface="Whitney Medium" pitchFamily="50" charset="0"/>
              </a:defRPr>
            </a:lvl1pPr>
          </a:lstStyle>
          <a:p>
            <a:r>
              <a:rPr lang="en-US"/>
              <a:t>Slide Title</a:t>
            </a:r>
          </a:p>
        </p:txBody>
      </p:sp>
    </p:spTree>
    <p:extLst>
      <p:ext uri="{BB962C8B-B14F-4D97-AF65-F5344CB8AC3E}">
        <p14:creationId xmlns:p14="http://schemas.microsoft.com/office/powerpoint/2010/main" val="27750008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age - Case Study">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508000" y="1076328"/>
            <a:ext cx="8839200" cy="676275"/>
          </a:xfrm>
          <a:prstGeom prst="rect">
            <a:avLst/>
          </a:prstGeom>
        </p:spPr>
        <p:txBody>
          <a:bodyPr>
            <a:normAutofit/>
          </a:bodyPr>
          <a:lstStyle>
            <a:lvl1pPr marL="0" indent="0">
              <a:buNone/>
              <a:defRPr sz="20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Project/Client Name</a:t>
            </a:r>
          </a:p>
        </p:txBody>
      </p:sp>
      <p:sp>
        <p:nvSpPr>
          <p:cNvPr id="15" name="Text Placeholder 14"/>
          <p:cNvSpPr>
            <a:spLocks noGrp="1"/>
          </p:cNvSpPr>
          <p:nvPr>
            <p:ph type="body" sz="quarter" idx="12" hasCustomPrompt="1"/>
          </p:nvPr>
        </p:nvSpPr>
        <p:spPr>
          <a:xfrm>
            <a:off x="508000" y="1524000"/>
            <a:ext cx="4876800" cy="381000"/>
          </a:xfrm>
          <a:prstGeom prst="rect">
            <a:avLst/>
          </a:prstGeom>
        </p:spPr>
        <p:txBody>
          <a:bodyPr/>
          <a:lstStyle>
            <a:lvl1pPr marL="0" indent="0">
              <a:buNone/>
              <a:defRPr sz="1800" i="1">
                <a:solidFill>
                  <a:schemeClr val="tx1"/>
                </a:solidFill>
                <a:latin typeface="+mn-lt"/>
              </a:defRPr>
            </a:lvl1pPr>
          </a:lstStyle>
          <a:p>
            <a:pPr lvl="0"/>
            <a:r>
              <a:rPr lang="en-US"/>
              <a:t>Location</a:t>
            </a:r>
          </a:p>
        </p:txBody>
      </p:sp>
      <p:sp>
        <p:nvSpPr>
          <p:cNvPr id="17" name="Text Placeholder 16"/>
          <p:cNvSpPr>
            <a:spLocks noGrp="1"/>
          </p:cNvSpPr>
          <p:nvPr>
            <p:ph type="body" sz="quarter" idx="13" hasCustomPrompt="1"/>
          </p:nvPr>
        </p:nvSpPr>
        <p:spPr>
          <a:xfrm>
            <a:off x="8128000" y="5173768"/>
            <a:ext cx="1727200" cy="685800"/>
          </a:xfrm>
          <a:prstGeom prst="rect">
            <a:avLst/>
          </a:prstGeom>
        </p:spPr>
        <p:txBody>
          <a:bodyPr anchor="b">
            <a:normAutofit/>
          </a:bodyPr>
          <a:lstStyle>
            <a:lvl1pPr marL="0" indent="0" algn="r">
              <a:buNone/>
              <a:defRPr sz="4000">
                <a:solidFill>
                  <a:srgbClr val="00853F"/>
                </a:solidFill>
                <a:latin typeface="Whitney Bold" pitchFamily="50" charset="0"/>
              </a:defRPr>
            </a:lvl1pPr>
          </a:lstStyle>
          <a:p>
            <a:pPr lvl="0"/>
            <a:r>
              <a:rPr lang="en-US"/>
              <a:t>###</a:t>
            </a:r>
          </a:p>
        </p:txBody>
      </p:sp>
      <p:sp>
        <p:nvSpPr>
          <p:cNvPr id="19" name="Text Placeholder 18"/>
          <p:cNvSpPr>
            <a:spLocks noGrp="1"/>
          </p:cNvSpPr>
          <p:nvPr>
            <p:ph type="body" sz="quarter" idx="14" hasCustomPrompt="1"/>
          </p:nvPr>
        </p:nvSpPr>
        <p:spPr>
          <a:xfrm>
            <a:off x="9855200" y="5402368"/>
            <a:ext cx="2032000" cy="685800"/>
          </a:xfrm>
          <a:prstGeom prst="rect">
            <a:avLst/>
          </a:prstGeom>
        </p:spPr>
        <p:txBody>
          <a:bodyPr>
            <a:normAutofit/>
          </a:bodyPr>
          <a:lstStyle>
            <a:lvl1pPr marL="0" indent="0">
              <a:buNone/>
              <a:defRPr sz="1400">
                <a:solidFill>
                  <a:schemeClr val="tx1">
                    <a:lumMod val="75000"/>
                    <a:lumOff val="25000"/>
                  </a:schemeClr>
                </a:solidFill>
              </a:defRPr>
            </a:lvl1pPr>
          </a:lstStyle>
          <a:p>
            <a:pPr lvl="0"/>
            <a:r>
              <a:rPr lang="en-US"/>
              <a:t>Text here</a:t>
            </a:r>
          </a:p>
        </p:txBody>
      </p:sp>
      <p:cxnSp>
        <p:nvCxnSpPr>
          <p:cNvPr id="35" name="Straight Connector 34"/>
          <p:cNvCxnSpPr/>
          <p:nvPr/>
        </p:nvCxnSpPr>
        <p:spPr>
          <a:xfrm flipH="1" flipV="1">
            <a:off x="4165600" y="51054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8128000" y="5079501"/>
            <a:ext cx="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 Placeholder 16"/>
          <p:cNvSpPr>
            <a:spLocks noGrp="1"/>
          </p:cNvSpPr>
          <p:nvPr>
            <p:ph type="body" sz="quarter" idx="15" hasCustomPrompt="1"/>
          </p:nvPr>
        </p:nvSpPr>
        <p:spPr>
          <a:xfrm>
            <a:off x="4165600" y="5181600"/>
            <a:ext cx="1727200" cy="685800"/>
          </a:xfrm>
          <a:prstGeom prst="rect">
            <a:avLst/>
          </a:prstGeom>
        </p:spPr>
        <p:txBody>
          <a:bodyPr anchor="b">
            <a:normAutofit/>
          </a:bodyPr>
          <a:lstStyle>
            <a:lvl1pPr marL="0" indent="0" algn="r">
              <a:buNone/>
              <a:defRPr sz="4000">
                <a:solidFill>
                  <a:srgbClr val="00853F"/>
                </a:solidFill>
                <a:latin typeface="Whitney Bold" pitchFamily="50" charset="0"/>
              </a:defRPr>
            </a:lvl1pPr>
          </a:lstStyle>
          <a:p>
            <a:pPr lvl="0"/>
            <a:r>
              <a:rPr lang="en-US"/>
              <a:t>###</a:t>
            </a:r>
          </a:p>
        </p:txBody>
      </p:sp>
      <p:sp>
        <p:nvSpPr>
          <p:cNvPr id="38" name="Text Placeholder 18"/>
          <p:cNvSpPr>
            <a:spLocks noGrp="1"/>
          </p:cNvSpPr>
          <p:nvPr>
            <p:ph type="body" sz="quarter" idx="16" hasCustomPrompt="1"/>
          </p:nvPr>
        </p:nvSpPr>
        <p:spPr>
          <a:xfrm>
            <a:off x="5892800" y="5410200"/>
            <a:ext cx="2032000" cy="685800"/>
          </a:xfrm>
          <a:prstGeom prst="rect">
            <a:avLst/>
          </a:prstGeom>
        </p:spPr>
        <p:txBody>
          <a:bodyPr>
            <a:normAutofit/>
          </a:bodyPr>
          <a:lstStyle>
            <a:lvl1pPr marL="0" indent="0">
              <a:buNone/>
              <a:defRPr sz="1400">
                <a:solidFill>
                  <a:schemeClr val="tx1">
                    <a:lumMod val="75000"/>
                    <a:lumOff val="25000"/>
                  </a:schemeClr>
                </a:solidFill>
              </a:defRPr>
            </a:lvl1pPr>
          </a:lstStyle>
          <a:p>
            <a:pPr lvl="0"/>
            <a:r>
              <a:rPr lang="en-US"/>
              <a:t>Text here</a:t>
            </a:r>
          </a:p>
        </p:txBody>
      </p:sp>
      <p:sp>
        <p:nvSpPr>
          <p:cNvPr id="39" name="Text Placeholder 16"/>
          <p:cNvSpPr>
            <a:spLocks noGrp="1"/>
          </p:cNvSpPr>
          <p:nvPr>
            <p:ph type="body" sz="quarter" idx="17" hasCustomPrompt="1"/>
          </p:nvPr>
        </p:nvSpPr>
        <p:spPr>
          <a:xfrm>
            <a:off x="203200" y="5181600"/>
            <a:ext cx="1727200" cy="685800"/>
          </a:xfrm>
          <a:prstGeom prst="rect">
            <a:avLst/>
          </a:prstGeom>
        </p:spPr>
        <p:txBody>
          <a:bodyPr anchor="b">
            <a:normAutofit/>
          </a:bodyPr>
          <a:lstStyle>
            <a:lvl1pPr marL="0" indent="0" algn="r">
              <a:buNone/>
              <a:defRPr sz="4000">
                <a:solidFill>
                  <a:srgbClr val="00853F"/>
                </a:solidFill>
                <a:latin typeface="Whitney Bold" pitchFamily="50" charset="0"/>
              </a:defRPr>
            </a:lvl1pPr>
          </a:lstStyle>
          <a:p>
            <a:pPr lvl="0"/>
            <a:r>
              <a:rPr lang="en-US"/>
              <a:t>###</a:t>
            </a:r>
          </a:p>
        </p:txBody>
      </p:sp>
      <p:sp>
        <p:nvSpPr>
          <p:cNvPr id="40" name="Text Placeholder 18"/>
          <p:cNvSpPr>
            <a:spLocks noGrp="1"/>
          </p:cNvSpPr>
          <p:nvPr>
            <p:ph type="body" sz="quarter" idx="18" hasCustomPrompt="1"/>
          </p:nvPr>
        </p:nvSpPr>
        <p:spPr>
          <a:xfrm>
            <a:off x="1930400" y="5410200"/>
            <a:ext cx="2032000" cy="685800"/>
          </a:xfrm>
          <a:prstGeom prst="rect">
            <a:avLst/>
          </a:prstGeom>
        </p:spPr>
        <p:txBody>
          <a:bodyPr>
            <a:normAutofit/>
          </a:bodyPr>
          <a:lstStyle>
            <a:lvl1pPr marL="0" indent="0">
              <a:buNone/>
              <a:defRPr sz="1400">
                <a:solidFill>
                  <a:schemeClr val="tx1">
                    <a:lumMod val="75000"/>
                    <a:lumOff val="25000"/>
                  </a:schemeClr>
                </a:solidFill>
              </a:defRPr>
            </a:lvl1pPr>
          </a:lstStyle>
          <a:p>
            <a:pPr lvl="0"/>
            <a:r>
              <a:rPr lang="en-US"/>
              <a:t>Text here</a:t>
            </a:r>
          </a:p>
        </p:txBody>
      </p:sp>
      <p:cxnSp>
        <p:nvCxnSpPr>
          <p:cNvPr id="16" name="Straight Connector 15"/>
          <p:cNvCxnSpPr/>
          <p:nvPr/>
        </p:nvCxnSpPr>
        <p:spPr>
          <a:xfrm flipH="1" flipV="1">
            <a:off x="4165600" y="51054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8128000" y="5079501"/>
            <a:ext cx="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6"/>
          <p:cNvSpPr>
            <a:spLocks noGrp="1"/>
          </p:cNvSpPr>
          <p:nvPr>
            <p:ph type="title" hasCustomPrompt="1"/>
          </p:nvPr>
        </p:nvSpPr>
        <p:spPr>
          <a:xfrm>
            <a:off x="508000" y="1"/>
            <a:ext cx="11074400" cy="838200"/>
          </a:xfrm>
          <a:prstGeom prst="rect">
            <a:avLst/>
          </a:prstGeom>
        </p:spPr>
        <p:txBody>
          <a:bodyPr anchor="ctr" anchorCtr="0">
            <a:normAutofit/>
          </a:bodyPr>
          <a:lstStyle>
            <a:lvl1pPr marL="0" indent="0" algn="l">
              <a:defRPr sz="3200" cap="all" baseline="0">
                <a:solidFill>
                  <a:schemeClr val="bg1"/>
                </a:solidFill>
                <a:latin typeface="Whitney Medium" pitchFamily="50" charset="0"/>
                <a:cs typeface="Whitney Medium" pitchFamily="50" charset="0"/>
              </a:defRPr>
            </a:lvl1pPr>
          </a:lstStyle>
          <a:p>
            <a:r>
              <a:rPr lang="en-US"/>
              <a:t>Slide Title</a:t>
            </a:r>
          </a:p>
        </p:txBody>
      </p:sp>
    </p:spTree>
    <p:extLst>
      <p:ext uri="{BB962C8B-B14F-4D97-AF65-F5344CB8AC3E}">
        <p14:creationId xmlns:p14="http://schemas.microsoft.com/office/powerpoint/2010/main" val="3538668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5"/>
          <p:cNvSpPr txBox="1">
            <a:spLocks/>
          </p:cNvSpPr>
          <p:nvPr/>
        </p:nvSpPr>
        <p:spPr>
          <a:xfrm>
            <a:off x="0" y="1905000"/>
            <a:ext cx="12192000" cy="2514600"/>
          </a:xfrm>
          <a:prstGeom prst="rect">
            <a:avLst/>
          </a:prstGeom>
          <a:gradFill flip="none" rotWithShape="1">
            <a:gsLst>
              <a:gs pos="0">
                <a:srgbClr val="005DAA">
                  <a:alpha val="70000"/>
                </a:srgbClr>
              </a:gs>
              <a:gs pos="100000">
                <a:srgbClr val="00853F">
                  <a:alpha val="70000"/>
                </a:srgbClr>
              </a:gs>
            </a:gsLst>
            <a:lin ang="0" scaled="1"/>
            <a:tileRect/>
          </a:gradFill>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lang="en-US" sz="500" kern="1200" dirty="0" smtClean="0">
                <a:noFill/>
                <a:latin typeface="Whitney Light"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500" b="0" i="0" u="none" strike="noStrike" kern="1200" cap="none" spc="0" normalizeH="0" baseline="0" noProof="0">
              <a:ln>
                <a:noFill/>
              </a:ln>
              <a:noFill/>
              <a:effectLst/>
              <a:uLnTx/>
              <a:uFillTx/>
              <a:latin typeface="Whitney Light" pitchFamily="50" charset="0"/>
            </a:endParaRPr>
          </a:p>
        </p:txBody>
      </p:sp>
      <p:sp>
        <p:nvSpPr>
          <p:cNvPr id="18" name="Text Placeholder 17"/>
          <p:cNvSpPr>
            <a:spLocks noGrp="1"/>
          </p:cNvSpPr>
          <p:nvPr>
            <p:ph type="body" sz="quarter" idx="10" hasCustomPrompt="1"/>
          </p:nvPr>
        </p:nvSpPr>
        <p:spPr>
          <a:xfrm>
            <a:off x="714708" y="2463556"/>
            <a:ext cx="6600493" cy="1258611"/>
          </a:xfrm>
          <a:prstGeom prst="rect">
            <a:avLst/>
          </a:prstGeom>
        </p:spPr>
        <p:txBody>
          <a:bodyPr>
            <a:normAutofit/>
          </a:bodyPr>
          <a:lstStyle>
            <a:lvl1pPr>
              <a:buNone/>
              <a:defRPr sz="3200" b="0" cap="all" baseline="0">
                <a:solidFill>
                  <a:schemeClr val="bg1"/>
                </a:solidFill>
                <a:effectLst>
                  <a:outerShdw blurRad="254000" dist="38100" dir="5400000" algn="t" rotWithShape="0">
                    <a:prstClr val="black">
                      <a:alpha val="40000"/>
                    </a:prstClr>
                  </a:outerShdw>
                </a:effectLst>
                <a:latin typeface="Whitney Medium" pitchFamily="50" charset="0"/>
                <a:cs typeface="Whitney Medium" pitchFamily="50" charset="0"/>
              </a:defRPr>
            </a:lvl1pPr>
          </a:lstStyle>
          <a:p>
            <a:pPr lvl="0"/>
            <a:r>
              <a:rPr lang="en-US"/>
              <a:t>Question &amp; Answer</a:t>
            </a:r>
          </a:p>
        </p:txBody>
      </p:sp>
      <p:sp>
        <p:nvSpPr>
          <p:cNvPr id="3" name="Text Placeholder 2"/>
          <p:cNvSpPr>
            <a:spLocks noGrp="1"/>
          </p:cNvSpPr>
          <p:nvPr>
            <p:ph type="body" sz="quarter" idx="15" hasCustomPrompt="1"/>
          </p:nvPr>
        </p:nvSpPr>
        <p:spPr>
          <a:xfrm>
            <a:off x="7620000" y="2438400"/>
            <a:ext cx="4368800" cy="762000"/>
          </a:xfrm>
          <a:prstGeom prst="rect">
            <a:avLst/>
          </a:prstGeom>
        </p:spPr>
        <p:txBody>
          <a:bodyPr anchor="b" anchorCtr="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baseline="0">
                <a:solidFill>
                  <a:schemeClr val="bg1"/>
                </a:solidFill>
              </a:defRPr>
            </a:lvl1pPr>
          </a:lstStyle>
          <a:p>
            <a:pPr lvl="0"/>
            <a:r>
              <a:rPr lang="en-US"/>
              <a:t>Click to enter local contact info</a:t>
            </a:r>
          </a:p>
        </p:txBody>
      </p:sp>
      <p:sp>
        <p:nvSpPr>
          <p:cNvPr id="9" name="Rectangle 8"/>
          <p:cNvSpPr/>
          <p:nvPr/>
        </p:nvSpPr>
        <p:spPr>
          <a:xfrm>
            <a:off x="0" y="5791200"/>
            <a:ext cx="12192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9283" y="6340496"/>
            <a:ext cx="1828800" cy="346816"/>
          </a:xfrm>
          <a:prstGeom prst="rect">
            <a:avLst/>
          </a:prstGeom>
        </p:spPr>
      </p:pic>
    </p:spTree>
    <p:extLst>
      <p:ext uri="{BB962C8B-B14F-4D97-AF65-F5344CB8AC3E}">
        <p14:creationId xmlns:p14="http://schemas.microsoft.com/office/powerpoint/2010/main" val="3235147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Bullet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2340" y="0"/>
            <a:ext cx="10972800" cy="838200"/>
          </a:xfrm>
          <a:prstGeom prst="rect">
            <a:avLst/>
          </a:prstGeom>
        </p:spPr>
        <p:txBody>
          <a:bodyPr anchor="ctr">
            <a:normAutofit/>
          </a:bodyPr>
          <a:lstStyle>
            <a:lvl1pPr algn="l">
              <a:lnSpc>
                <a:spcPct val="114000"/>
              </a:lnSpc>
              <a:defRPr sz="2800" cap="all" baseline="0">
                <a:solidFill>
                  <a:schemeClr val="bg1"/>
                </a:solidFill>
                <a:latin typeface="Whitney Medium" pitchFamily="50" charset="0"/>
              </a:defRPr>
            </a:lvl1pPr>
          </a:lstStyle>
          <a:p>
            <a:r>
              <a:rPr lang="en-US"/>
              <a:t>CLICK TO EDIT MASTER TITLE STYLE</a:t>
            </a:r>
          </a:p>
        </p:txBody>
      </p:sp>
      <p:sp>
        <p:nvSpPr>
          <p:cNvPr id="3" name="Content Placeholder 2"/>
          <p:cNvSpPr>
            <a:spLocks noGrp="1"/>
          </p:cNvSpPr>
          <p:nvPr>
            <p:ph idx="1"/>
          </p:nvPr>
        </p:nvSpPr>
        <p:spPr>
          <a:xfrm>
            <a:off x="609600" y="990600"/>
            <a:ext cx="10972800" cy="5135563"/>
          </a:xfrm>
          <a:prstGeom prst="rect">
            <a:avLst/>
          </a:prstGeom>
        </p:spPr>
        <p:txBody>
          <a:bodyPr/>
          <a:lstStyle>
            <a:lvl1pPr marL="342900" indent="-342900">
              <a:spcBef>
                <a:spcPts val="1800"/>
              </a:spcBef>
              <a:buClr>
                <a:schemeClr val="accent2"/>
              </a:buClr>
              <a:buFont typeface="Wingdings 3" panose="05040102010807070707" pitchFamily="18" charset="2"/>
              <a:buChar char="ê"/>
              <a:defRPr sz="2000">
                <a:latin typeface="Whitney Book" pitchFamily="50" charset="0"/>
              </a:defRPr>
            </a:lvl1pPr>
            <a:lvl2pPr marL="742950" indent="-285750">
              <a:spcBef>
                <a:spcPts val="300"/>
              </a:spcBef>
              <a:buClr>
                <a:schemeClr val="tx1">
                  <a:lumMod val="50000"/>
                  <a:lumOff val="50000"/>
                </a:schemeClr>
              </a:buClr>
              <a:buFont typeface="Wingdings 3" panose="05040102010807070707" pitchFamily="18" charset="2"/>
              <a:buChar char="®"/>
              <a:defRPr sz="1600">
                <a:latin typeface="Whitney Book" pitchFamily="50" charset="0"/>
              </a:defRPr>
            </a:lvl2pPr>
            <a:lvl3pPr marL="914400" indent="0">
              <a:spcBef>
                <a:spcPts val="300"/>
              </a:spcBef>
              <a:buFontTx/>
              <a:buNone/>
              <a:defRPr sz="1400">
                <a:latin typeface="Whitney Book" pitchFamily="50" charset="0"/>
              </a:defRPr>
            </a:lvl3pPr>
            <a:lvl4pPr>
              <a:spcBef>
                <a:spcPts val="300"/>
              </a:spcBef>
              <a:defRPr sz="1400">
                <a:latin typeface="Whitney Book" pitchFamily="50" charset="0"/>
              </a:defRPr>
            </a:lvl4pPr>
            <a:lvl5pPr>
              <a:spcBef>
                <a:spcPts val="300"/>
              </a:spcBef>
              <a:defRPr sz="1200">
                <a:latin typeface="Whitney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711200" y="6019803"/>
            <a:ext cx="10769600" cy="365125"/>
          </a:xfrm>
          <a:prstGeom prst="rect">
            <a:avLst/>
          </a:prstGeom>
        </p:spPr>
        <p:txBody>
          <a:bodyPr vert="horz" lIns="91440" tIns="45720" rIns="91440" bIns="45720" rtlCol="0" anchor="ctr"/>
          <a:lstStyle>
            <a:lvl1pPr algn="l">
              <a:lnSpc>
                <a:spcPct val="114000"/>
              </a:lnSpc>
              <a:defRPr sz="1800">
                <a:solidFill>
                  <a:schemeClr val="accent2"/>
                </a:solidFill>
                <a:latin typeface="Whitney Semibold" pitchFamily="50" charset="0"/>
              </a:defRPr>
            </a:lvl1pPr>
          </a:lstStyle>
          <a:p>
            <a:endParaRPr lang="en-US"/>
          </a:p>
        </p:txBody>
      </p:sp>
    </p:spTree>
    <p:extLst>
      <p:ext uri="{BB962C8B-B14F-4D97-AF65-F5344CB8AC3E}">
        <p14:creationId xmlns:p14="http://schemas.microsoft.com/office/powerpoint/2010/main" val="1660586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03F05038-7AB8-4447-A9A3-622168EC8272}" type="datetimeFigureOut">
              <a:rPr lang="en-US" smtClean="0"/>
              <a:t>1/10/23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A3D6D3-82E9-4C36-B61D-39E91EA178F1}" type="slidenum">
              <a:rPr lang="en-US" smtClean="0"/>
              <a:t>‹#›</a:t>
            </a:fld>
            <a:endParaRPr lang="en-US"/>
          </a:p>
        </p:txBody>
      </p:sp>
    </p:spTree>
    <p:extLst>
      <p:ext uri="{BB962C8B-B14F-4D97-AF65-F5344CB8AC3E}">
        <p14:creationId xmlns:p14="http://schemas.microsoft.com/office/powerpoint/2010/main" val="4132336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F_Title Slide">
    <p:bg>
      <p:bgPr>
        <a:blipFill dpi="0" rotWithShape="1">
          <a:blip r:embed="rId2">
            <a:alphaModFix amt="30000"/>
            <a:extLst>
              <a:ext uri="{BEBA8EAE-BF5A-486C-A8C5-ECC9F3942E4B}">
                <a14:imgProps xmlns:a14="http://schemas.microsoft.com/office/drawing/2010/main">
                  <a14:imgLayer r:embed="rId3">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userDrawn="1"/>
        </p:nvPicPr>
        <p:blipFill>
          <a:blip r:embed="rId4"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3558393341"/>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NY_Title Slide">
    <p:bg>
      <p:bgPr>
        <a:blipFill dpi="0" rotWithShape="1">
          <a:blip r:embed="rId2">
            <a:alphaModFix amt="30000"/>
            <a:lum/>
          </a:blip>
          <a:srcRect/>
          <a:stretch>
            <a:fillRect l="-4000" r="-4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userDrawn="1"/>
        </p:nvPicPr>
        <p:blipFill>
          <a:blip r:embed="rId3"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305717532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oston_Title Slide">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5" name="Picture 4" descr="logo1a.png"/>
          <p:cNvPicPr>
            <a:picLocks/>
          </p:cNvPicPr>
          <p:nvPr userDrawn="1"/>
        </p:nvPicPr>
        <p:blipFill>
          <a:blip r:embed="rId3"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357079157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Centere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F1819AC-4595-BF44-A734-067B81C6BF15}" type="datetimeFigureOut">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A4234-D176-ED44-AA8C-8D9AB00D24D1}" type="slidenum">
              <a:rPr lang="en-US" smtClean="0"/>
              <a:t>‹#›</a:t>
            </a:fld>
            <a:endParaRPr lang="en-US"/>
          </a:p>
        </p:txBody>
      </p:sp>
      <p:sp>
        <p:nvSpPr>
          <p:cNvPr id="7" name="Enter Title Here"/>
          <p:cNvSpPr>
            <a:spLocks noGrp="1"/>
          </p:cNvSpPr>
          <p:nvPr>
            <p:ph type="ctrTitle"/>
          </p:nvPr>
        </p:nvSpPr>
        <p:spPr>
          <a:xfrm>
            <a:off x="1524000" y="346326"/>
            <a:ext cx="9144000" cy="2387600"/>
          </a:xfrm>
          <a:prstGeom prst="rect">
            <a:avLst/>
          </a:prstGeom>
        </p:spPr>
        <p:txBody>
          <a:bodyPr anchor="b"/>
          <a:lstStyle>
            <a:lvl1pPr algn="ctr">
              <a:defRPr sz="6000">
                <a:solidFill>
                  <a:schemeClr val="accent1">
                    <a:lumMod val="50000"/>
                  </a:schemeClr>
                </a:solidFill>
              </a:defRPr>
            </a:lvl1pPr>
          </a:lstStyle>
          <a:p>
            <a:r>
              <a:rPr lang="en-US"/>
              <a:t>Click to edit Master title style</a:t>
            </a:r>
          </a:p>
        </p:txBody>
      </p:sp>
      <p:sp>
        <p:nvSpPr>
          <p:cNvPr id="8" name="Subtitle 2"/>
          <p:cNvSpPr>
            <a:spLocks noGrp="1"/>
          </p:cNvSpPr>
          <p:nvPr>
            <p:ph type="subTitle" idx="1"/>
          </p:nvPr>
        </p:nvSpPr>
        <p:spPr>
          <a:xfrm>
            <a:off x="1524000" y="2826001"/>
            <a:ext cx="9144000" cy="1655762"/>
          </a:xfrm>
          <a:prstGeom prst="rect">
            <a:avLst/>
          </a:prstGeom>
        </p:spPr>
        <p:txBody>
          <a:bodyPr/>
          <a:lstStyle>
            <a:lvl1pPr marL="0" indent="0" algn="ctr">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1014367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hicago_Title Slide">
    <p:bg>
      <p:bgPr>
        <a:blipFill dpi="0" rotWithShape="1">
          <a:blip r:embed="rId2">
            <a:alphaModFix amt="30000"/>
            <a:lum/>
          </a:blip>
          <a:srcRect/>
          <a:stretch>
            <a:fillRect b="-10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userDrawn="1"/>
        </p:nvPicPr>
        <p:blipFill>
          <a:blip r:embed="rId3"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46074267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Wave_Title Slide">
    <p:bg>
      <p:bgPr>
        <a:blipFill dpi="0" rotWithShape="1">
          <a:blip r:embed="rId2">
            <a:alphaModFix amt="30000"/>
            <a:lum/>
            <a:extLst>
              <a:ext uri="{BEBA8EAE-BF5A-486C-A8C5-ECC9F3942E4B}">
                <a14:imgProps xmlns:a14="http://schemas.microsoft.com/office/drawing/2010/main">
                  <a14:imgLayer r:embed="rId3">
                    <a14:imgEffect>
                      <a14:brightnessContrast bright="10000" contrast="20000"/>
                    </a14:imgEffect>
                  </a14:imgLayer>
                </a14:imgProps>
              </a:ext>
            </a:extLst>
          </a:blip>
          <a:srcRect/>
          <a:stretch>
            <a:fillRect l="-30000" r="-20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userDrawn="1"/>
        </p:nvPicPr>
        <p:blipFill>
          <a:blip r:embed="rId4"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1410782612"/>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ustom_Title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D9287C-96D6-4E5C-A125-94E737A3EB1B}"/>
              </a:ext>
            </a:extLst>
          </p:cNvPr>
          <p:cNvSpPr>
            <a:spLocks noGrp="1"/>
          </p:cNvSpPr>
          <p:nvPr>
            <p:ph type="pic" sz="quarter" idx="13" hasCustomPrompt="1"/>
          </p:nvPr>
        </p:nvSpPr>
        <p:spPr>
          <a:xfrm>
            <a:off x="0" y="0"/>
            <a:ext cx="12192000" cy="6858000"/>
          </a:xfrm>
        </p:spPr>
        <p:txBody>
          <a:bodyPr/>
          <a:lstStyle>
            <a:lvl1pPr marL="0" indent="0" algn="r">
              <a:buNone/>
              <a:defRPr b="0"/>
            </a:lvl1pPr>
          </a:lstStyle>
          <a:p>
            <a:r>
              <a:rPr lang="en-US"/>
              <a:t>Custom Background</a:t>
            </a:r>
          </a:p>
        </p:txBody>
      </p:sp>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pic>
        <p:nvPicPr>
          <p:cNvPr id="11" name="Picture 10" descr="logo1a.png">
            <a:extLst>
              <a:ext uri="{FF2B5EF4-FFF2-40B4-BE49-F238E27FC236}">
                <a16:creationId xmlns:a16="http://schemas.microsoft.com/office/drawing/2014/main" id="{BB6D0C81-7EFA-427F-B851-D1CD52665E51}"/>
              </a:ext>
            </a:extLst>
          </p:cNvPr>
          <p:cNvPicPr>
            <a:picLocks/>
          </p:cNvPicPr>
          <p:nvPr userDrawn="1"/>
        </p:nvPicPr>
        <p:blipFill>
          <a:blip r:embed="rId2" cstate="print"/>
          <a:stretch>
            <a:fillRect/>
          </a:stretch>
        </p:blipFill>
        <p:spPr>
          <a:xfrm>
            <a:off x="304800" y="228600"/>
            <a:ext cx="731520" cy="731520"/>
          </a:xfrm>
          <a:prstGeom prst="rect">
            <a:avLst/>
          </a:prstGeom>
        </p:spPr>
      </p:pic>
      <p:pic>
        <p:nvPicPr>
          <p:cNvPr id="16" name="Picture 15">
            <a:extLst>
              <a:ext uri="{FF2B5EF4-FFF2-40B4-BE49-F238E27FC236}">
                <a16:creationId xmlns:a16="http://schemas.microsoft.com/office/drawing/2014/main" id="{97FF5B21-DBC2-4C29-92CB-58E730210F05}"/>
              </a:ext>
            </a:extLst>
          </p:cNvPr>
          <p:cNvPicPr>
            <a:picLocks/>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362346039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a:xfrm>
            <a:off x="1427181" y="0"/>
            <a:ext cx="10279171" cy="896112"/>
          </a:xfrm>
        </p:spPr>
        <p:txBody>
          <a:bodyPr/>
          <a:lstStyle/>
          <a:p>
            <a:r>
              <a:rPr lang="en-US"/>
              <a:t>Click to edit Master title style</a:t>
            </a:r>
          </a:p>
        </p:txBody>
      </p:sp>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7309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B840-28AF-4CBF-9E2B-DF2C25D3D9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539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ain Takeaways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181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64224" y="1280160"/>
            <a:ext cx="5364480" cy="493776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575799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64224" y="1649332"/>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6364224"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32866512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a:xfrm>
            <a:off x="1427181" y="0"/>
            <a:ext cx="10301523" cy="896112"/>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64224"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463296" y="1649332"/>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463296"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23135048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a:xfrm>
            <a:off x="1427181" y="0"/>
            <a:ext cx="10301523" cy="896112"/>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463296" y="1649332"/>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463296"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
        <p:nvSpPr>
          <p:cNvPr id="7" name="Content Placeholder 2">
            <a:extLst>
              <a:ext uri="{FF2B5EF4-FFF2-40B4-BE49-F238E27FC236}">
                <a16:creationId xmlns:a16="http://schemas.microsoft.com/office/drawing/2014/main" id="{81947F49-7B98-4A7C-8056-041954022038}"/>
              </a:ext>
            </a:extLst>
          </p:cNvPr>
          <p:cNvSpPr>
            <a:spLocks noGrp="1"/>
          </p:cNvSpPr>
          <p:nvPr>
            <p:ph idx="19" hasCustomPrompt="1"/>
          </p:nvPr>
        </p:nvSpPr>
        <p:spPr>
          <a:xfrm>
            <a:off x="6364224" y="1652744"/>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Text Placeholder 2">
            <a:extLst>
              <a:ext uri="{FF2B5EF4-FFF2-40B4-BE49-F238E27FC236}">
                <a16:creationId xmlns:a16="http://schemas.microsoft.com/office/drawing/2014/main" id="{461944BB-19CB-4311-B89E-EECC4D5210D9}"/>
              </a:ext>
            </a:extLst>
          </p:cNvPr>
          <p:cNvSpPr>
            <a:spLocks noGrp="1"/>
          </p:cNvSpPr>
          <p:nvPr>
            <p:ph type="body" idx="20" hasCustomPrompt="1"/>
          </p:nvPr>
        </p:nvSpPr>
        <p:spPr>
          <a:xfrm>
            <a:off x="6364224" y="1283572"/>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71002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F1819AC-4595-BF44-A734-067B81C6BF15}" type="datetimeFigureOut">
              <a:rPr lang="en-US" smtClean="0"/>
              <a:t>1/10/23</a:t>
            </a:fld>
            <a:endParaRPr lang="en-US"/>
          </a:p>
        </p:txBody>
      </p:sp>
      <p:sp>
        <p:nvSpPr>
          <p:cNvPr id="7" name="Enter Title Here"/>
          <p:cNvSpPr>
            <a:spLocks noGrp="1"/>
          </p:cNvSpPr>
          <p:nvPr>
            <p:ph type="title"/>
          </p:nvPr>
        </p:nvSpPr>
        <p:spPr>
          <a:xfrm>
            <a:off x="831850" y="127585"/>
            <a:ext cx="10515600" cy="2852737"/>
          </a:xfrm>
          <a:prstGeom prst="rect">
            <a:avLst/>
          </a:prstGeom>
        </p:spPr>
        <p:txBody>
          <a:bodyPr anchor="b"/>
          <a:lstStyle>
            <a:lvl1pPr>
              <a:defRPr sz="6000">
                <a:solidFill>
                  <a:schemeClr val="accent1">
                    <a:lumMod val="50000"/>
                  </a:schemeClr>
                </a:solidFill>
              </a:defRPr>
            </a:lvl1pPr>
          </a:lstStyle>
          <a:p>
            <a:r>
              <a:rPr lang="en-US"/>
              <a:t>Click to edit Master title style</a:t>
            </a:r>
          </a:p>
        </p:txBody>
      </p:sp>
      <p:sp>
        <p:nvSpPr>
          <p:cNvPr id="8" name="Text Placeholder 2"/>
          <p:cNvSpPr>
            <a:spLocks noGrp="1"/>
          </p:cNvSpPr>
          <p:nvPr>
            <p:ph type="body" idx="1"/>
          </p:nvPr>
        </p:nvSpPr>
        <p:spPr>
          <a:xfrm>
            <a:off x="831850" y="3007310"/>
            <a:ext cx="10515600" cy="1500187"/>
          </a:xfrm>
          <a:prstGeom prst="rect">
            <a:avLst/>
          </a:prstGeo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945063"/>
            <a:ext cx="2911475" cy="1022350"/>
          </a:xfrm>
          <a:prstGeom prst="rect">
            <a:avLst/>
          </a:prstGeom>
        </p:spPr>
        <p:txBody>
          <a:bodyPr>
            <a:noAutofit/>
          </a:bodyPr>
          <a:lstStyle>
            <a:lvl1pPr marL="0" indent="0">
              <a:buNone/>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5357938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64224" y="1649332"/>
            <a:ext cx="536448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6364224"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64224" y="4202828"/>
            <a:ext cx="536448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10" name="Text Placeholder 2">
            <a:extLst>
              <a:ext uri="{FF2B5EF4-FFF2-40B4-BE49-F238E27FC236}">
                <a16:creationId xmlns:a16="http://schemas.microsoft.com/office/drawing/2014/main" id="{211B11C6-A128-4DB1-B749-C55BAC4DE8B9}"/>
              </a:ext>
            </a:extLst>
          </p:cNvPr>
          <p:cNvSpPr>
            <a:spLocks noGrp="1"/>
          </p:cNvSpPr>
          <p:nvPr>
            <p:ph type="body" idx="20" hasCustomPrompt="1"/>
          </p:nvPr>
        </p:nvSpPr>
        <p:spPr>
          <a:xfrm>
            <a:off x="6364224" y="3839343"/>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41187838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a:xfrm>
            <a:off x="1427181" y="0"/>
            <a:ext cx="10279171" cy="896112"/>
          </a:xfrm>
        </p:spPr>
        <p:txBody>
          <a:bodyPr/>
          <a:lstStyle/>
          <a:p>
            <a:r>
              <a:rPr lang="en-US"/>
              <a:t>Click to edit Master title style</a:t>
            </a:r>
          </a:p>
        </p:txBody>
      </p:sp>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7952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22C6FCB4-2DD0-420C-85EE-E0BA65A7A18E}"/>
              </a:ext>
            </a:extLst>
          </p:cNvPr>
          <p:cNvSpPr>
            <a:spLocks noGrp="1"/>
          </p:cNvSpPr>
          <p:nvPr>
            <p:ph type="body" idx="20" hasCustomPrompt="1"/>
          </p:nvPr>
        </p:nvSpPr>
        <p:spPr>
          <a:xfrm>
            <a:off x="463296" y="3410348"/>
            <a:ext cx="11265408" cy="3784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1788804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a:xfrm>
            <a:off x="1427181" y="0"/>
            <a:ext cx="10279171" cy="896112"/>
          </a:xfrm>
        </p:spPr>
        <p:txBody>
          <a:bodyPr/>
          <a:lstStyle/>
          <a:p>
            <a:r>
              <a:rPr lang="en-US"/>
              <a:t>Click to edit Master title style</a:t>
            </a:r>
          </a:p>
        </p:txBody>
      </p:sp>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79520"/>
            <a:ext cx="536448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22C6FCB4-2DD0-420C-85EE-E0BA65A7A18E}"/>
              </a:ext>
            </a:extLst>
          </p:cNvPr>
          <p:cNvSpPr>
            <a:spLocks noGrp="1"/>
          </p:cNvSpPr>
          <p:nvPr>
            <p:ph type="body" idx="20" hasCustomPrompt="1"/>
          </p:nvPr>
        </p:nvSpPr>
        <p:spPr>
          <a:xfrm>
            <a:off x="463296" y="3410348"/>
            <a:ext cx="5364480" cy="3784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64224" y="3779520"/>
            <a:ext cx="536448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2">
            <a:extLst>
              <a:ext uri="{FF2B5EF4-FFF2-40B4-BE49-F238E27FC236}">
                <a16:creationId xmlns:a16="http://schemas.microsoft.com/office/drawing/2014/main" id="{ECA8F59C-4F30-460F-BFA2-E9DF5CEBD4E1}"/>
              </a:ext>
            </a:extLst>
          </p:cNvPr>
          <p:cNvSpPr>
            <a:spLocks noGrp="1"/>
          </p:cNvSpPr>
          <p:nvPr>
            <p:ph type="body" idx="22" hasCustomPrompt="1"/>
          </p:nvPr>
        </p:nvSpPr>
        <p:spPr>
          <a:xfrm>
            <a:off x="6364224" y="3410348"/>
            <a:ext cx="5364480" cy="3784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7626865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94919-855A-43F7-9FE3-3F475E54894F}"/>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2743200" y="1676400"/>
            <a:ext cx="9245600" cy="4724400"/>
          </a:xfrm>
        </p:spPr>
        <p:txBody>
          <a:bodyPr anchor="t">
            <a:noAutofit/>
          </a:bodyPr>
          <a:lstStyle>
            <a:lvl1pPr marL="0" indent="0" algn="l">
              <a:buNone/>
              <a:defRPr sz="1200" b="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2743200" y="1066800"/>
            <a:ext cx="9245600" cy="304800"/>
          </a:xfrm>
        </p:spPr>
        <p:txBody>
          <a:bodyPr anchor="ctr">
            <a:noAutofit/>
          </a:bodyPr>
          <a:lstStyle>
            <a:lvl1pPr marL="0" indent="0" algn="l">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304800" y="1066800"/>
            <a:ext cx="2133600" cy="1676400"/>
          </a:xfrm>
        </p:spPr>
        <p:txBody>
          <a:bodyPr/>
          <a:lstStyle>
            <a:lvl1pPr marL="0" indent="0">
              <a:buNone/>
              <a:defRPr/>
            </a:lvl1pPr>
          </a:lstStyle>
          <a:p>
            <a:endParaRPr lang="en-US"/>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2743200" y="1371600"/>
            <a:ext cx="9245600" cy="304800"/>
          </a:xfrm>
        </p:spPr>
        <p:txBody>
          <a:bodyPr anchor="t">
            <a:noAutofit/>
          </a:bodyPr>
          <a:lstStyle>
            <a:lvl1pPr marL="0" indent="0" algn="l">
              <a:buNone/>
              <a:defRPr sz="1400" b="0">
                <a:solidFill>
                  <a:srgbClr val="6E6E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2079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02EF94-3518-43F4-8E13-9D2C0FA0B65C}"/>
              </a:ext>
            </a:extLst>
          </p:cNvPr>
          <p:cNvSpPr txBox="1"/>
          <p:nvPr userDrawn="1"/>
        </p:nvSpPr>
        <p:spPr>
          <a:xfrm>
            <a:off x="11277600" y="6581002"/>
            <a:ext cx="914400" cy="276999"/>
          </a:xfrm>
          <a:prstGeom prst="rect">
            <a:avLst/>
          </a:prstGeom>
          <a:noFill/>
        </p:spPr>
        <p:txBody>
          <a:bodyPr wrap="square" rtlCol="0">
            <a:spAutoFit/>
          </a:bodyPr>
          <a:lstStyle/>
          <a:p>
            <a:pPr algn="ctr"/>
            <a:fld id="{105C71F9-3F51-4FB1-94CF-D6ABCA479CA2}" type="slidenum">
              <a:rPr lang="en-US" sz="1200" b="1" smtClean="0"/>
              <a:pPr algn="ctr"/>
              <a:t>‹#›</a:t>
            </a:fld>
            <a:endParaRPr lang="en-US" sz="1200" b="1"/>
          </a:p>
        </p:txBody>
      </p:sp>
    </p:spTree>
    <p:extLst>
      <p:ext uri="{BB962C8B-B14F-4D97-AF65-F5344CB8AC3E}">
        <p14:creationId xmlns:p14="http://schemas.microsoft.com/office/powerpoint/2010/main" val="234343137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alphaModFix amt="35000"/>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CF485113-1FF2-42A7-A2C2-F3BADC1B7D7C}"/>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7" name="Picture 6" descr="logo1a.png">
            <a:extLst>
              <a:ext uri="{FF2B5EF4-FFF2-40B4-BE49-F238E27FC236}">
                <a16:creationId xmlns:a16="http://schemas.microsoft.com/office/drawing/2014/main" id="{6EA3F327-47A1-461D-B8DF-CFD0FCB6BDC1}"/>
              </a:ext>
            </a:extLst>
          </p:cNvPr>
          <p:cNvPicPr>
            <a:picLocks/>
          </p:cNvPicPr>
          <p:nvPr userDrawn="1"/>
        </p:nvPicPr>
        <p:blipFill>
          <a:blip r:embed="rId3"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5E7F627B-7EF8-4B60-9323-88EB6CF96DE5}"/>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2618189061"/>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52D48E31-4EE7-433A-92DA-4E87D5712D38}"/>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6" name="Picture 5" descr="logo1a.png">
            <a:extLst>
              <a:ext uri="{FF2B5EF4-FFF2-40B4-BE49-F238E27FC236}">
                <a16:creationId xmlns:a16="http://schemas.microsoft.com/office/drawing/2014/main" id="{CD70D843-513E-4587-ABD2-F036F4640B56}"/>
              </a:ext>
            </a:extLst>
          </p:cNvPr>
          <p:cNvPicPr>
            <a:picLocks/>
          </p:cNvPicPr>
          <p:nvPr userDrawn="1"/>
        </p:nvPicPr>
        <p:blipFill>
          <a:blip r:embed="rId3"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F680D6A0-CDCB-4377-816D-4F4632AA9A38}"/>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1459083651"/>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a:alphaModFix amt="20000"/>
            <a:lum/>
            <a:extLst>
              <a:ext uri="{BEBA8EAE-BF5A-486C-A8C5-ECC9F3942E4B}">
                <a14:imgProps xmlns:a14="http://schemas.microsoft.com/office/drawing/2010/main">
                  <a14:imgLayer r:embed="rId3">
                    <a14:imgEffect>
                      <a14:sharpenSoften amount="10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B7B4D186-202B-4D9D-9B84-6613D97D87B7}"/>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6" name="Picture 5" descr="logo1a.png">
            <a:extLst>
              <a:ext uri="{FF2B5EF4-FFF2-40B4-BE49-F238E27FC236}">
                <a16:creationId xmlns:a16="http://schemas.microsoft.com/office/drawing/2014/main" id="{604ECFAA-019B-41D5-9DBC-2997D4A9D6BC}"/>
              </a:ext>
            </a:extLst>
          </p:cNvPr>
          <p:cNvPicPr>
            <a:picLocks/>
          </p:cNvPicPr>
          <p:nvPr userDrawn="1"/>
        </p:nvPicPr>
        <p:blipFill>
          <a:blip r:embed="rId4"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F89A9ABA-1A48-46D5-BF07-F5242306D3D4}"/>
              </a:ext>
            </a:extLst>
          </p:cNvPr>
          <p:cNvPicPr>
            <a:picLocks/>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3899316709"/>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A7933955-677B-47AF-A0B4-99F1D1F875C9}"/>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6" name="Picture 5" descr="logo1a.png">
            <a:extLst>
              <a:ext uri="{FF2B5EF4-FFF2-40B4-BE49-F238E27FC236}">
                <a16:creationId xmlns:a16="http://schemas.microsoft.com/office/drawing/2014/main" id="{F0C3F0F0-DA98-4D76-AFBC-C02293EBE1D5}"/>
              </a:ext>
            </a:extLst>
          </p:cNvPr>
          <p:cNvPicPr>
            <a:picLocks/>
          </p:cNvPicPr>
          <p:nvPr userDrawn="1"/>
        </p:nvPicPr>
        <p:blipFill>
          <a:blip r:embed="rId3"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BBF3B472-8629-41BF-879F-9BAEEEE72E1E}"/>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325366019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5_Custom_Section Header">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F54775-40FE-4E94-9FBA-844B92601E59}"/>
              </a:ext>
            </a:extLst>
          </p:cNvPr>
          <p:cNvSpPr>
            <a:spLocks noGrp="1"/>
          </p:cNvSpPr>
          <p:nvPr>
            <p:ph type="pic" sz="quarter" idx="10" hasCustomPrompt="1"/>
          </p:nvPr>
        </p:nvSpPr>
        <p:spPr>
          <a:xfrm>
            <a:off x="0" y="0"/>
            <a:ext cx="12192000" cy="6858000"/>
          </a:xfrm>
        </p:spPr>
        <p:txBody>
          <a:bodyPr/>
          <a:lstStyle>
            <a:lvl1pPr marL="0" indent="0" algn="r">
              <a:buNone/>
              <a:defRPr b="0">
                <a:latin typeface="+mn-lt"/>
              </a:defRPr>
            </a:lvl1pPr>
          </a:lstStyle>
          <a:p>
            <a:r>
              <a:rPr lang="en-US"/>
              <a:t>Custom Background</a:t>
            </a:r>
          </a:p>
        </p:txBody>
      </p:sp>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8" name="Picture 7" descr="logo1a.png">
            <a:extLst>
              <a:ext uri="{FF2B5EF4-FFF2-40B4-BE49-F238E27FC236}">
                <a16:creationId xmlns:a16="http://schemas.microsoft.com/office/drawing/2014/main" id="{2A7DAE05-618A-4593-8C75-ED7357716E6B}"/>
              </a:ext>
            </a:extLst>
          </p:cNvPr>
          <p:cNvPicPr>
            <a:picLocks/>
          </p:cNvPicPr>
          <p:nvPr userDrawn="1"/>
        </p:nvPicPr>
        <p:blipFill>
          <a:blip r:embed="rId2" cstate="print"/>
          <a:stretch>
            <a:fillRect/>
          </a:stretch>
        </p:blipFill>
        <p:spPr>
          <a:xfrm>
            <a:off x="304800" y="228600"/>
            <a:ext cx="731520" cy="731520"/>
          </a:xfrm>
          <a:prstGeom prst="rect">
            <a:avLst/>
          </a:prstGeom>
        </p:spPr>
      </p:pic>
      <p:pic>
        <p:nvPicPr>
          <p:cNvPr id="10" name="Picture 9">
            <a:extLst>
              <a:ext uri="{FF2B5EF4-FFF2-40B4-BE49-F238E27FC236}">
                <a16:creationId xmlns:a16="http://schemas.microsoft.com/office/drawing/2014/main" id="{B24C61C6-94AD-4DEA-B6E7-C96A0E8E5637}"/>
              </a:ext>
            </a:extLst>
          </p:cNvPr>
          <p:cNvPicPr>
            <a:picLocks/>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421563442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3AAAF-5998-8E4C-9832-0988D2F0D4E0}" type="datetimeFigureOut">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7936458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chemeClr val="bg1"/>
        </a:solidFill>
        <a:effectLst/>
      </p:bgPr>
    </p:bg>
    <p:spTree>
      <p:nvGrpSpPr>
        <p:cNvPr id="1" name=""/>
        <p:cNvGrpSpPr/>
        <p:nvPr/>
      </p:nvGrpSpPr>
      <p:grpSpPr>
        <a:xfrm>
          <a:off x="0" y="0"/>
          <a:ext cx="0" cy="0"/>
          <a:chOff x="0" y="0"/>
          <a:chExt cx="0" cy="0"/>
        </a:xfrm>
      </p:grpSpPr>
      <p:pic>
        <p:nvPicPr>
          <p:cNvPr id="5" name="Picture 4" descr="logo1a.png"/>
          <p:cNvPicPr>
            <a:picLocks noChangeAspect="1"/>
          </p:cNvPicPr>
          <p:nvPr userDrawn="1"/>
        </p:nvPicPr>
        <p:blipFill>
          <a:blip r:embed="rId2" cstate="print"/>
          <a:stretch>
            <a:fillRect/>
          </a:stretch>
        </p:blipFill>
        <p:spPr>
          <a:xfrm>
            <a:off x="304800" y="228600"/>
            <a:ext cx="97536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280160" y="391466"/>
            <a:ext cx="4511040" cy="357478"/>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a:extLst>
              <a:ext uri="{FF2B5EF4-FFF2-40B4-BE49-F238E27FC236}">
                <a16:creationId xmlns:a16="http://schemas.microsoft.com/office/drawing/2014/main" id="{0EC4D779-EE9F-40B6-805A-EFE0D96E237D}"/>
              </a:ext>
            </a:extLst>
          </p:cNvPr>
          <p:cNvSpPr txBox="1"/>
          <p:nvPr userDrawn="1"/>
        </p:nvSpPr>
        <p:spPr>
          <a:xfrm>
            <a:off x="3149600" y="888224"/>
            <a:ext cx="6096000" cy="369332"/>
          </a:xfrm>
          <a:prstGeom prst="rect">
            <a:avLst/>
          </a:prstGeom>
          <a:noFill/>
        </p:spPr>
        <p:txBody>
          <a:bodyPr wrap="square" rtlCol="0">
            <a:spAutoFit/>
          </a:bodyPr>
          <a:lstStyle/>
          <a:p>
            <a:pPr algn="ctr"/>
            <a:r>
              <a:rPr lang="en-US" sz="1800">
                <a:solidFill>
                  <a:schemeClr val="bg1"/>
                </a:solidFill>
              </a:rPr>
              <a:t>Thank You</a:t>
            </a:r>
          </a:p>
        </p:txBody>
      </p:sp>
      <p:sp>
        <p:nvSpPr>
          <p:cNvPr id="9" name="Text Placeholder 2">
            <a:extLst>
              <a:ext uri="{FF2B5EF4-FFF2-40B4-BE49-F238E27FC236}">
                <a16:creationId xmlns:a16="http://schemas.microsoft.com/office/drawing/2014/main" id="{6B6725A6-AF01-47D9-A284-4A222E1FA291}"/>
              </a:ext>
            </a:extLst>
          </p:cNvPr>
          <p:cNvSpPr>
            <a:spLocks noGrp="1"/>
          </p:cNvSpPr>
          <p:nvPr>
            <p:ph type="body" idx="10" hasCustomPrompt="1"/>
          </p:nvPr>
        </p:nvSpPr>
        <p:spPr>
          <a:xfrm>
            <a:off x="2029405" y="3738458"/>
            <a:ext cx="9552995" cy="381000"/>
          </a:xfrm>
        </p:spPr>
        <p:txBody>
          <a:bodyPr anchor="t">
            <a:noAutofit/>
          </a:bodyPr>
          <a:lstStyle>
            <a:lvl1pPr marL="0" indent="0" algn="l">
              <a:lnSpc>
                <a:spcPct val="100000"/>
              </a:lnSpc>
              <a:buFont typeface="Arial" panose="020B0604020202020204" pitchFamily="34" charset="0"/>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Contact Info</a:t>
            </a:r>
          </a:p>
        </p:txBody>
      </p:sp>
      <p:sp>
        <p:nvSpPr>
          <p:cNvPr id="3" name="TextBox 2">
            <a:extLst>
              <a:ext uri="{FF2B5EF4-FFF2-40B4-BE49-F238E27FC236}">
                <a16:creationId xmlns:a16="http://schemas.microsoft.com/office/drawing/2014/main" id="{F67C1931-AAB8-4F9E-A73B-DEC0D9384BF7}"/>
              </a:ext>
            </a:extLst>
          </p:cNvPr>
          <p:cNvSpPr txBox="1"/>
          <p:nvPr userDrawn="1"/>
        </p:nvSpPr>
        <p:spPr>
          <a:xfrm>
            <a:off x="2029405" y="2450514"/>
            <a:ext cx="9552995" cy="646331"/>
          </a:xfrm>
          <a:prstGeom prst="rect">
            <a:avLst/>
          </a:prstGeom>
          <a:noFill/>
        </p:spPr>
        <p:txBody>
          <a:bodyPr wrap="square" rtlCol="0" anchor="ctr">
            <a:spAutoFit/>
          </a:bodyPr>
          <a:lstStyle/>
          <a:p>
            <a:r>
              <a:rPr kumimoji="0" lang="en-US" sz="3600" b="0" i="0" u="none" strike="noStrike" kern="1200" cap="none" spc="0" normalizeH="0" baseline="0" noProof="0">
                <a:ln>
                  <a:noFill/>
                </a:ln>
                <a:solidFill>
                  <a:prstClr val="white"/>
                </a:solidFill>
                <a:effectLst/>
                <a:uLnTx/>
                <a:uFillTx/>
                <a:latin typeface="Arial Black" panose="020B0604020202020204" pitchFamily="34" charset="0"/>
                <a:ea typeface="+mj-ea"/>
              </a:rPr>
              <a:t>Thank You</a:t>
            </a:r>
            <a:endParaRPr lang="en-US" sz="2400"/>
          </a:p>
        </p:txBody>
      </p:sp>
    </p:spTree>
    <p:extLst>
      <p:ext uri="{BB962C8B-B14F-4D97-AF65-F5344CB8AC3E}">
        <p14:creationId xmlns:p14="http://schemas.microsoft.com/office/powerpoint/2010/main" val="3700067912"/>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0CBF0-8FA8-4C63-BDC9-825D14641C78}" type="datetime1">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5698352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0295BB-1A6E-4551-B365-C38E2C948713}" type="datetime1">
              <a:rPr lang="en-US" smtClean="0"/>
              <a:t>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0380707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37880-C748-4C62-94F1-701177CDCE83}" type="datetime1">
              <a:rPr lang="en-US" smtClean="0"/>
              <a:t>1/10/23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3556834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1B5BC4-5631-45D7-A437-546EBF4C9276}" type="datetime1">
              <a:rPr lang="en-US" smtClean="0"/>
              <a:t>1/10/23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27605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0CBF0-8FA8-4C63-BDC9-825D14641C78}" type="datetime1">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6658183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0295BB-1A6E-4551-B365-C38E2C948713}" type="datetime1">
              <a:rPr lang="en-US" smtClean="0"/>
              <a:t>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338555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37880-C748-4C62-94F1-701177CDCE83}" type="datetime1">
              <a:rPr lang="en-US" smtClean="0"/>
              <a:t>1/10/23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3952682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1B5BC4-5631-45D7-A437-546EBF4C9276}" type="datetime1">
              <a:rPr lang="en-US" smtClean="0"/>
              <a:t>1/10/23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2808254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AAEF258-FE05-9A40-ABEB-3CEFD609CF46}" type="datetime1">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p:spPr>
        <p:txBody>
          <a:bodyPr/>
          <a:lstStyle/>
          <a:p>
            <a:r>
              <a:rPr lang="en-US"/>
              <a:t>Click to edit Master title style</a:t>
            </a:r>
          </a:p>
        </p:txBody>
      </p:sp>
      <p:sp>
        <p:nvSpPr>
          <p:cNvPr id="8" name="Content Placeholder 2"/>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15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F3AAAF-5998-8E4C-9832-0988D2F0D4E0}" type="datetimeFigureOut">
              <a:rPr lang="en-US" smtClean="0"/>
              <a:t>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5104803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6D0696-7CCE-494F-A431-EAFE08099352}" type="datetime1">
              <a:rPr lang="en-US" smtClean="0"/>
              <a:t>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9A1A5-4186-AE45-B489-8F93D826EB49}" type="slidenum">
              <a:rPr lang="en-US" smtClean="0"/>
              <a:t>‹#›</a:t>
            </a:fld>
            <a:endParaRPr lang="en-US"/>
          </a:p>
        </p:txBody>
      </p:sp>
      <p:sp>
        <p:nvSpPr>
          <p:cNvPr id="8"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15649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386C1D-959B-6C44-9D8E-1EBE83060B83}" type="datetime1">
              <a:rPr lang="en-US" smtClean="0"/>
              <a:t>1/10/23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9A1A5-4186-AE45-B489-8F93D826EB49}" type="slidenum">
              <a:rPr lang="en-US" smtClean="0"/>
              <a:t>‹#›</a:t>
            </a:fld>
            <a:endParaRPr lang="en-US"/>
          </a:p>
        </p:txBody>
      </p:sp>
      <p:sp>
        <p:nvSpPr>
          <p:cNvPr id="10"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21094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6.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theme" Target="../theme/theme13.xml"/><Relationship Id="rId4" Type="http://schemas.openxmlformats.org/officeDocument/2006/relationships/slideLayout" Target="../slideLayouts/slideLayout3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6.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2.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7.png"/><Relationship Id="rId5" Type="http://schemas.openxmlformats.org/officeDocument/2006/relationships/theme" Target="../theme/theme16.xml"/><Relationship Id="rId4" Type="http://schemas.openxmlformats.org/officeDocument/2006/relationships/slideLayout" Target="../slideLayouts/slideLayout4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0.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9.png"/><Relationship Id="rId5" Type="http://schemas.openxmlformats.org/officeDocument/2006/relationships/slideLayout" Target="../slideLayouts/slideLayout52.xml"/><Relationship Id="rId10" Type="http://schemas.openxmlformats.org/officeDocument/2006/relationships/theme" Target="../theme/theme1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image" Target="../media/image13.png"/><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theme" Target="../theme/theme18.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image" Target="../media/image15.jpeg"/><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image" Target="../media/image14.png"/></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image" Target="../media/image7.png"/><Relationship Id="rId5" Type="http://schemas.openxmlformats.org/officeDocument/2006/relationships/theme" Target="../theme/theme19.xml"/><Relationship Id="rId4"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image" Target="../media/image2.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image" Target="../media/image7.png"/><Relationship Id="rId5" Type="http://schemas.openxmlformats.org/officeDocument/2006/relationships/theme" Target="../theme/theme20.xml"/><Relationship Id="rId4" Type="http://schemas.openxmlformats.org/officeDocument/2006/relationships/slideLayout" Target="../slideLayouts/slideLayout88.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0.xml"/><Relationship Id="rId7"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image" Target="../media/image7.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8.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7E1C1-8174-5E4E-AFC7-A6348703AEA1}" type="datetimeFigureOut">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E3F67-FEC6-734D-B36B-5EA90BBA3897}" type="slidenum">
              <a:rPr lang="en-US" smtClean="0"/>
              <a:t>‹#›</a:t>
            </a:fld>
            <a:endParaRPr lang="en-US"/>
          </a:p>
        </p:txBody>
      </p:sp>
    </p:spTree>
    <p:extLst>
      <p:ext uri="{BB962C8B-B14F-4D97-AF65-F5344CB8AC3E}">
        <p14:creationId xmlns:p14="http://schemas.microsoft.com/office/powerpoint/2010/main" val="129662752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C9D11-B800-8947-A108-C2AFD56D7B11}" type="datetime1">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0EBB6-C900-684B-B96E-D78E525ADD2C}" type="slidenum">
              <a:rPr lang="en-US" smtClean="0"/>
              <a:t>‹#›</a:t>
            </a:fld>
            <a:endParaRPr lang="en-US"/>
          </a:p>
        </p:txBody>
      </p:sp>
    </p:spTree>
    <p:extLst>
      <p:ext uri="{BB962C8B-B14F-4D97-AF65-F5344CB8AC3E}">
        <p14:creationId xmlns:p14="http://schemas.microsoft.com/office/powerpoint/2010/main" val="1920318654"/>
      </p:ext>
    </p:extLst>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3E695F-21E5-C242-92E6-E78B31EE7C7E}" type="datetime1">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54037455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050EB-9BBE-45D5-AC75-8EA906B10BEF}" type="datetime1">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2032-C4BC-1846-BCAE-83F2C463453C}" type="slidenum">
              <a:rPr lang="en-US" smtClean="0"/>
              <a:t>‹#›</a:t>
            </a:fld>
            <a:endParaRPr lang="en-US"/>
          </a:p>
        </p:txBody>
      </p:sp>
    </p:spTree>
    <p:extLst>
      <p:ext uri="{BB962C8B-B14F-4D97-AF65-F5344CB8AC3E}">
        <p14:creationId xmlns:p14="http://schemas.microsoft.com/office/powerpoint/2010/main" val="189031964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275907"/>
            <a:ext cx="9953978" cy="49010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D6844C35-D426-4CF7-A38C-A07AE0B90AB9}" type="datetime1">
              <a:rPr lang="en-US" smtClean="0"/>
              <a:t>1/10/23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800">
                <a:solidFill>
                  <a:schemeClr val="tx1"/>
                </a:solidFill>
              </a:defRPr>
            </a:lvl1pPr>
          </a:lstStyle>
          <a:p>
            <a:fld id="{005C4985-ACD0-2B4C-8981-36243250F268}" type="slidenum">
              <a:rPr lang="en-US" smtClean="0"/>
              <a:pPr/>
              <a:t>‹#›</a:t>
            </a:fld>
            <a:endParaRPr lang="en-US"/>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391921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A0974-DEBA-4B67-AD51-CA30B5293E2E}" type="datetime1">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CB12032-C4BC-1846-BCAE-83F2C463453C}" type="slidenum">
              <a:rPr lang="en-US" smtClean="0"/>
              <a:pPr/>
              <a:t>‹#›</a:t>
            </a:fld>
            <a:endParaRPr lang="en-US"/>
          </a:p>
        </p:txBody>
      </p:sp>
    </p:spTree>
    <p:extLst>
      <p:ext uri="{BB962C8B-B14F-4D97-AF65-F5344CB8AC3E}">
        <p14:creationId xmlns:p14="http://schemas.microsoft.com/office/powerpoint/2010/main" val="346627229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v"/>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30F20-0D16-4847-8172-D35E047E8848}" type="datetime1">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7F09A1A5-4186-AE45-B489-8F93D826EB49}" type="slidenum">
              <a:rPr lang="en-US" smtClean="0"/>
              <a:pPr/>
              <a:t>‹#›</a:t>
            </a:fld>
            <a:endParaRPr lang="en-US"/>
          </a:p>
        </p:txBody>
      </p:sp>
      <p:sp>
        <p:nvSpPr>
          <p:cNvPr id="7"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305453808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v"/>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5A03D3EC-A092-40FA-989E-F8FE9F3E9935}" type="datetime1">
              <a:rPr lang="en-US" smtClean="0"/>
              <a:t>1/10/23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159365075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v"/>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0" y="0"/>
            <a:ext cx="121920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martArt Placeholder 12"/>
          <p:cNvSpPr txBox="1">
            <a:spLocks/>
          </p:cNvSpPr>
          <p:nvPr/>
        </p:nvSpPr>
        <p:spPr>
          <a:xfrm>
            <a:off x="0" y="3544"/>
            <a:ext cx="12192000" cy="838200"/>
          </a:xfrm>
          <a:prstGeom prst="rect">
            <a:avLst/>
          </a:prstGeom>
          <a:gradFill>
            <a:gsLst>
              <a:gs pos="0">
                <a:srgbClr val="005DAA">
                  <a:alpha val="59000"/>
                </a:srgbClr>
              </a:gs>
              <a:gs pos="100000">
                <a:srgbClr val="00853F">
                  <a:alpha val="93000"/>
                </a:srgbClr>
              </a:gs>
            </a:gsLst>
            <a:lin ang="0" scaled="1"/>
          </a:gradFill>
        </p:spPr>
        <p:txBody>
          <a:bodyPr/>
          <a:lstStyle>
            <a:lvl1pPr>
              <a:buNone/>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 </a:t>
            </a:r>
          </a:p>
        </p:txBody>
      </p:sp>
      <p:sp>
        <p:nvSpPr>
          <p:cNvPr id="2" name="TextBox 1"/>
          <p:cNvSpPr txBox="1"/>
          <p:nvPr/>
        </p:nvSpPr>
        <p:spPr>
          <a:xfrm>
            <a:off x="406400" y="6400800"/>
            <a:ext cx="1117600" cy="261610"/>
          </a:xfrm>
          <a:prstGeom prst="rect">
            <a:avLst/>
          </a:prstGeom>
          <a:noFill/>
        </p:spPr>
        <p:txBody>
          <a:bodyPr wrap="square" rtlCol="0">
            <a:spAutoFit/>
          </a:bodyPr>
          <a:lstStyle/>
          <a:p>
            <a:fld id="{6C970F61-C787-4AF3-93FF-A9F3BB3D32E1}" type="slidenum">
              <a:rPr lang="en-US" sz="1100" smtClean="0"/>
              <a:t>‹#›</a:t>
            </a:fld>
            <a:endParaRPr lang="en-US" sz="1100"/>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79283" y="6340496"/>
            <a:ext cx="1828800" cy="346816"/>
          </a:xfrm>
          <a:prstGeom prst="rect">
            <a:avLst/>
          </a:prstGeom>
        </p:spPr>
      </p:pic>
    </p:spTree>
    <p:extLst>
      <p:ext uri="{BB962C8B-B14F-4D97-AF65-F5344CB8AC3E}">
        <p14:creationId xmlns:p14="http://schemas.microsoft.com/office/powerpoint/2010/main" val="35438275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27181" y="0"/>
            <a:ext cx="10301523" cy="896112"/>
          </a:xfrm>
          <a:prstGeom prst="rect">
            <a:avLst/>
          </a:prstGeom>
        </p:spPr>
        <p:txBody>
          <a:bodyPr vert="horz" lIns="91440" tIns="45720" rIns="91440" bIns="45720" rtlCol="0" anchor="ctr">
            <a:normAutofit/>
          </a:bodyPr>
          <a:lstStyle/>
          <a:p>
            <a:r>
              <a:rPr lang="en-US"/>
              <a:t>Click to edit Master title</a:t>
            </a:r>
          </a:p>
        </p:txBody>
      </p:sp>
      <p:pic>
        <p:nvPicPr>
          <p:cNvPr id="6" name="Picture 5" descr="logo1a.png">
            <a:extLst>
              <a:ext uri="{FF2B5EF4-FFF2-40B4-BE49-F238E27FC236}">
                <a16:creationId xmlns:a16="http://schemas.microsoft.com/office/drawing/2014/main" id="{87E07A49-75A9-4983-B058-98C3BA1215F9}"/>
              </a:ext>
            </a:extLst>
          </p:cNvPr>
          <p:cNvPicPr>
            <a:picLocks/>
          </p:cNvPicPr>
          <p:nvPr userDrawn="1"/>
        </p:nvPicPr>
        <p:blipFill>
          <a:blip r:embed="rId27" cstate="print"/>
          <a:stretch>
            <a:fillRect/>
          </a:stretch>
        </p:blipFill>
        <p:spPr>
          <a:xfrm>
            <a:off x="304800" y="146304"/>
            <a:ext cx="612648" cy="612648"/>
          </a:xfrm>
          <a:prstGeom prst="rect">
            <a:avLst/>
          </a:prstGeom>
        </p:spPr>
      </p:pic>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pic>
        <p:nvPicPr>
          <p:cNvPr id="10" name="Picture 9">
            <a:extLst>
              <a:ext uri="{FF2B5EF4-FFF2-40B4-BE49-F238E27FC236}">
                <a16:creationId xmlns:a16="http://schemas.microsoft.com/office/drawing/2014/main" id="{C8B11304-9E1D-4C44-B5B7-B25FD623CE1D}"/>
              </a:ext>
            </a:extLst>
          </p:cNvPr>
          <p:cNvPicPr>
            <a:picLocks/>
          </p:cNvPicPr>
          <p:nvPr userDrawn="1"/>
        </p:nvPicPr>
        <p:blipFill rotWithShape="1">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39" t="38628" r="5471" b="42418"/>
          <a:stretch/>
        </p:blipFill>
        <p:spPr>
          <a:xfrm>
            <a:off x="304800" y="6614160"/>
            <a:ext cx="2395728" cy="182880"/>
          </a:xfrm>
          <a:prstGeom prst="rect">
            <a:avLst/>
          </a:prstGeom>
        </p:spPr>
      </p:pic>
      <p:sp>
        <p:nvSpPr>
          <p:cNvPr id="4" name="TextBox 3">
            <a:extLst>
              <a:ext uri="{FF2B5EF4-FFF2-40B4-BE49-F238E27FC236}">
                <a16:creationId xmlns:a16="http://schemas.microsoft.com/office/drawing/2014/main" id="{F4F21F6A-95AD-42BE-BDE2-5932D2E2A64F}"/>
              </a:ext>
            </a:extLst>
          </p:cNvPr>
          <p:cNvSpPr txBox="1"/>
          <p:nvPr userDrawn="1"/>
        </p:nvSpPr>
        <p:spPr>
          <a:xfrm>
            <a:off x="11277600" y="6581002"/>
            <a:ext cx="914400" cy="276999"/>
          </a:xfrm>
          <a:prstGeom prst="rect">
            <a:avLst/>
          </a:prstGeom>
          <a:noFill/>
        </p:spPr>
        <p:txBody>
          <a:bodyPr wrap="square" rtlCol="0">
            <a:spAutoFit/>
          </a:bodyPr>
          <a:lstStyle/>
          <a:p>
            <a:pPr algn="ctr"/>
            <a:fld id="{105C71F9-3F51-4FB1-94CF-D6ABCA479CA2}" type="slidenum">
              <a:rPr lang="en-US" sz="1200" b="1" smtClean="0"/>
              <a:pPr algn="ctr"/>
              <a:t>‹#›</a:t>
            </a:fld>
            <a:endParaRPr lang="en-US" sz="1200" b="1"/>
          </a:p>
        </p:txBody>
      </p:sp>
    </p:spTree>
    <p:extLst>
      <p:ext uri="{BB962C8B-B14F-4D97-AF65-F5344CB8AC3E}">
        <p14:creationId xmlns:p14="http://schemas.microsoft.com/office/powerpoint/2010/main" val="416839619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Lst>
  <p:hf hdr="0" ftr="0" dt="0"/>
  <p:txStyles>
    <p:titleStyle>
      <a:lvl1pPr algn="l" defTabSz="914400" rtl="0" eaLnBrk="1" latinLnBrk="0" hangingPunct="1">
        <a:spcBef>
          <a:spcPct val="0"/>
        </a:spcBef>
        <a:buNone/>
        <a:defRPr sz="2800" b="0" i="0" kern="1200">
          <a:solidFill>
            <a:schemeClr val="bg1"/>
          </a:solidFill>
          <a:latin typeface="Arial Black" panose="020B0604020202020204" pitchFamily="34" charset="0"/>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accent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accent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accent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accent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72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5275A330-54AC-4B92-8D42-B7C4508DF9F3}" type="datetime1">
              <a:rPr lang="en-US" smtClean="0"/>
              <a:t>1/10/23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3953702324"/>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1BDB5-A84B-414F-9B9E-031BF011572C}" type="datetimeFigureOut">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2032-C4BC-1846-BCAE-83F2C463453C}" type="slidenum">
              <a:rPr lang="en-US" smtClean="0"/>
              <a:t>‹#›</a:t>
            </a:fld>
            <a:endParaRPr lang="en-US"/>
          </a:p>
        </p:txBody>
      </p:sp>
    </p:spTree>
    <p:extLst>
      <p:ext uri="{BB962C8B-B14F-4D97-AF65-F5344CB8AC3E}">
        <p14:creationId xmlns:p14="http://schemas.microsoft.com/office/powerpoint/2010/main" val="144271938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6" r:id="rId3"/>
    <p:sldLayoutId id="2147483682" r:id="rId4"/>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5275A330-54AC-4B92-8D42-B7C4508DF9F3}" type="datetime1">
              <a:rPr lang="en-US" smtClean="0"/>
              <a:t>1/10/23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332955743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3E695F-21E5-C242-92E6-E78B31EE7C7E}" type="datetime1">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257262122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819AC-4595-BF44-A734-067B81C6BF15}" type="datetimeFigureOut">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A4234-D176-ED44-AA8C-8D9AB00D24D1}" type="slidenum">
              <a:rPr lang="en-US" smtClean="0"/>
              <a:t>‹#›</a:t>
            </a:fld>
            <a:endParaRPr lang="en-US"/>
          </a:p>
        </p:txBody>
      </p:sp>
    </p:spTree>
    <p:extLst>
      <p:ext uri="{BB962C8B-B14F-4D97-AF65-F5344CB8AC3E}">
        <p14:creationId xmlns:p14="http://schemas.microsoft.com/office/powerpoint/2010/main" val="235812257"/>
      </p:ext>
    </p:extLst>
  </p:cSld>
  <p:clrMap bg1="lt1" tx1="dk1" bg2="lt2" tx2="dk2" accent1="accent1" accent2="accent2" accent3="accent3" accent4="accent4" accent5="accent5" accent6="accent6" hlink="hlink" folHlink="folHlink"/>
  <p:sldLayoutIdLst>
    <p:sldLayoutId id="2147483668" r:id="rId1"/>
    <p:sldLayoutId id="214748367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0"/>
            <a:ext cx="10515600" cy="127590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56F3AAAF-5998-8E4C-9832-0988D2F0D4E0}" type="datetimeFigureOut">
              <a:rPr lang="en-US" smtClean="0"/>
              <a:pPr/>
              <a:t>1/10/23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1749497046"/>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97" r:id="rId5"/>
    <p:sldLayoutId id="2147483698" r:id="rId6"/>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CD738077-3EE4-1448-9261-48B6643498B6}" type="datetimeFigureOut">
              <a:rPr lang="en-US" smtClean="0"/>
              <a:pPr/>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CDCD1BE-76F0-964D-BEB4-4B9A284D890B}" type="slidenum">
              <a:rPr lang="en-US" smtClean="0"/>
              <a:pPr/>
              <a:t>‹#›</a:t>
            </a:fld>
            <a:endParaRPr lang="en-US"/>
          </a:p>
        </p:txBody>
      </p:sp>
    </p:spTree>
    <p:extLst>
      <p:ext uri="{BB962C8B-B14F-4D97-AF65-F5344CB8AC3E}">
        <p14:creationId xmlns:p14="http://schemas.microsoft.com/office/powerpoint/2010/main" val="1051358764"/>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14FAD-7F5D-9E42-AC34-0D8D60045FEC}" type="datetimeFigureOut">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0EBB6-C900-684B-B96E-D78E525ADD2C}" type="slidenum">
              <a:rPr lang="en-US" smtClean="0"/>
              <a:t>‹#›</a:t>
            </a:fld>
            <a:endParaRPr lang="en-US"/>
          </a:p>
        </p:txBody>
      </p:sp>
    </p:spTree>
    <p:extLst>
      <p:ext uri="{BB962C8B-B14F-4D97-AF65-F5344CB8AC3E}">
        <p14:creationId xmlns:p14="http://schemas.microsoft.com/office/powerpoint/2010/main" val="308076826"/>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34F360-0BA0-8540-B27B-28FBA28FADF7}" type="datetime1">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2032-C4BC-1846-BCAE-83F2C463453C}" type="slidenum">
              <a:rPr lang="en-US" smtClean="0"/>
              <a:t>‹#›</a:t>
            </a:fld>
            <a:endParaRPr lang="en-US"/>
          </a:p>
        </p:txBody>
      </p:sp>
    </p:spTree>
    <p:extLst>
      <p:ext uri="{BB962C8B-B14F-4D97-AF65-F5344CB8AC3E}">
        <p14:creationId xmlns:p14="http://schemas.microsoft.com/office/powerpoint/2010/main" val="71305988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10562992-772B-3C4E-9810-F8ADBF4F57E7}" type="datetime1">
              <a:rPr lang="en-US" smtClean="0"/>
              <a:t>1/10/23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16252158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864" r:id="rId5"/>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3E695F-21E5-C242-92E6-E78B31EE7C7E}" type="datetime1">
              <a:rPr lang="en-US" smtClean="0"/>
              <a:t>1/10/23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34129987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hyperlink" Target="https://neep.org/heating-electrification/ccashp-specification-product-list" TargetMode="External"/><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hyperlink" Target="https://sourceforge.net/projects/cbecc-com/"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hyperlink" Target="https://github.com/CBECC-software/cbecc" TargetMode="External"/><Relationship Id="rId4" Type="http://schemas.openxmlformats.org/officeDocument/2006/relationships/hyperlink" Target="https://sourceforge.net/projects/cbecc-re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1.sv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2.jpeg"/><Relationship Id="rId7" Type="http://schemas.openxmlformats.org/officeDocument/2006/relationships/diagramColors" Target="../diagrams/colors3.xml"/><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2.jpeg"/><Relationship Id="rId7" Type="http://schemas.openxmlformats.org/officeDocument/2006/relationships/diagramColors" Target="../diagrams/colors4.xml"/><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hyperlink" Target="mailto:Bach.Tsan@Energy" TargetMode="External"/><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hyperlink" Target="mailto:Title24@energy.ca.gov" TargetMode="External"/><Relationship Id="rId5" Type="http://schemas.openxmlformats.org/officeDocument/2006/relationships/image" Target="../media/image66.png"/><Relationship Id="rId4" Type="http://schemas.openxmlformats.org/officeDocument/2006/relationships/hyperlink" Target="mailto:Larry.Froess@energy.ca.gov"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hyperlink" Target="https://www.energy.ca.gov/programs-and-topics/programs/building-energy-efficiency-standards/2022-building-energy-efficiency-1"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jpeg"/><Relationship Id="rId4" Type="http://schemas.microsoft.com/office/2007/relationships/hdphoto" Target="../media/hdphoto4.wdp"/><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5E90F2-043F-2242-129C-CECE79DF6827}"/>
              </a:ext>
            </a:extLst>
          </p:cNvPr>
          <p:cNvSpPr>
            <a:spLocks noGrp="1"/>
          </p:cNvSpPr>
          <p:nvPr>
            <p:ph type="title"/>
          </p:nvPr>
        </p:nvSpPr>
        <p:spPr/>
        <p:txBody>
          <a:bodyPr/>
          <a:lstStyle/>
          <a:p>
            <a:r>
              <a:rPr lang="en-US" sz="4000">
                <a:solidFill>
                  <a:srgbClr val="002060"/>
                </a:solidFill>
                <a:latin typeface="Arial Black"/>
                <a:ea typeface="Tahoma"/>
                <a:cs typeface="Arial"/>
              </a:rPr>
              <a:t>CBECC – 2022 and Beyond</a:t>
            </a:r>
            <a:endParaRPr lang="en-US" sz="4000"/>
          </a:p>
        </p:txBody>
      </p:sp>
      <p:sp>
        <p:nvSpPr>
          <p:cNvPr id="7" name="Text Placeholder 6">
            <a:extLst>
              <a:ext uri="{FF2B5EF4-FFF2-40B4-BE49-F238E27FC236}">
                <a16:creationId xmlns:a16="http://schemas.microsoft.com/office/drawing/2014/main" id="{C137BB84-7F8F-CA2D-7A3E-18B6463E5E44}"/>
              </a:ext>
            </a:extLst>
          </p:cNvPr>
          <p:cNvSpPr>
            <a:spLocks noGrp="1"/>
          </p:cNvSpPr>
          <p:nvPr>
            <p:ph type="body" idx="1"/>
          </p:nvPr>
        </p:nvSpPr>
        <p:spPr/>
        <p:txBody>
          <a:bodyPr/>
          <a:lstStyle/>
          <a:p>
            <a:r>
              <a:rPr lang="en-US" sz="1800">
                <a:solidFill>
                  <a:srgbClr val="002060"/>
                </a:solidFill>
                <a:latin typeface="Arial"/>
                <a:ea typeface="Tahoma"/>
                <a:cs typeface="Arial"/>
              </a:rPr>
              <a:t>November 17, 2022 </a:t>
            </a:r>
          </a:p>
          <a:p>
            <a:r>
              <a:rPr lang="pl-PL" sz="1800">
                <a:solidFill>
                  <a:srgbClr val="002060"/>
                </a:solidFill>
                <a:latin typeface="Arial"/>
                <a:ea typeface="Tahoma"/>
                <a:cs typeface="Arial"/>
              </a:rPr>
              <a:t>Building Standards </a:t>
            </a:r>
            <a:r>
              <a:rPr lang="en-US" sz="1800">
                <a:solidFill>
                  <a:srgbClr val="002060"/>
                </a:solidFill>
                <a:latin typeface="Arial"/>
                <a:ea typeface="Tahoma"/>
                <a:cs typeface="Arial"/>
              </a:rPr>
              <a:t>Branch</a:t>
            </a:r>
            <a:endParaRPr lang="pl-PL" sz="1800">
              <a:solidFill>
                <a:srgbClr val="002060"/>
              </a:solidFill>
              <a:latin typeface="Arial" panose="020B0604020202020204" pitchFamily="34" charset="0"/>
              <a:ea typeface="Tahoma" panose="020B0604030504040204" pitchFamily="34" charset="0"/>
              <a:cs typeface="Arial" panose="020B0604020202020204" pitchFamily="34" charset="0"/>
            </a:endParaRPr>
          </a:p>
          <a:p>
            <a:r>
              <a:rPr lang="en-US" sz="1800">
                <a:solidFill>
                  <a:srgbClr val="002060"/>
                </a:solidFill>
                <a:latin typeface="Arial"/>
                <a:ea typeface="Tahoma"/>
                <a:cs typeface="Arial"/>
              </a:rPr>
              <a:t>Bach Tsan</a:t>
            </a:r>
            <a:endParaRPr lang="en-US" sz="1800">
              <a:solidFill>
                <a:srgbClr val="002060"/>
              </a:solidFill>
              <a:latin typeface="Arial" panose="020B0604020202020204" pitchFamily="34" charset="0"/>
              <a:ea typeface="Tahoma" panose="020B0604030504040204" pitchFamily="34" charset="0"/>
              <a:cs typeface="Arial" panose="020B0604020202020204" pitchFamily="34" charset="0"/>
            </a:endParaRPr>
          </a:p>
          <a:p>
            <a:endParaRPr lang="en-US" sz="1800"/>
          </a:p>
        </p:txBody>
      </p:sp>
    </p:spTree>
    <p:extLst>
      <p:ext uri="{BB962C8B-B14F-4D97-AF65-F5344CB8AC3E}">
        <p14:creationId xmlns:p14="http://schemas.microsoft.com/office/powerpoint/2010/main" val="4211433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BA787-8F72-4292-9CBD-F30E5F3612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9A1A5-4186-AE45-B489-8F93D826EB49}"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CBBDAEE-66B5-4FAA-A179-8EFD05629C3F}"/>
              </a:ext>
            </a:extLst>
          </p:cNvPr>
          <p:cNvSpPr>
            <a:spLocks noGrp="1"/>
          </p:cNvSpPr>
          <p:nvPr>
            <p:ph type="title"/>
          </p:nvPr>
        </p:nvSpPr>
        <p:spPr/>
        <p:txBody>
          <a:bodyPr>
            <a:normAutofit/>
          </a:bodyPr>
          <a:lstStyle/>
          <a:p>
            <a:r>
              <a:rPr lang="en-US"/>
              <a:t>CBECC Metrics</a:t>
            </a:r>
          </a:p>
        </p:txBody>
      </p:sp>
      <p:sp>
        <p:nvSpPr>
          <p:cNvPr id="5" name="Content Placeholder 5">
            <a:extLst>
              <a:ext uri="{FF2B5EF4-FFF2-40B4-BE49-F238E27FC236}">
                <a16:creationId xmlns:a16="http://schemas.microsoft.com/office/drawing/2014/main" id="{C1F8038D-AB42-EF47-5B1A-44719E0286FE}"/>
              </a:ext>
            </a:extLst>
          </p:cNvPr>
          <p:cNvSpPr txBox="1">
            <a:spLocks/>
          </p:cNvSpPr>
          <p:nvPr/>
        </p:nvSpPr>
        <p:spPr>
          <a:xfrm>
            <a:off x="838200" y="1551008"/>
            <a:ext cx="5257800" cy="46259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Determination of building compliance is now based on three separate metrics (</a:t>
            </a:r>
            <a:r>
              <a:rPr lang="en-US" u="sng"/>
              <a:t>Efficiency</a:t>
            </a:r>
            <a:r>
              <a:rPr lang="en-US"/>
              <a:t> and </a:t>
            </a:r>
            <a:r>
              <a:rPr lang="en-US" u="sng"/>
              <a:t>Total Compliance TDV </a:t>
            </a:r>
            <a:r>
              <a:rPr lang="en-US"/>
              <a:t>and </a:t>
            </a:r>
            <a:r>
              <a:rPr lang="en-US" u="sng"/>
              <a:t>Total Compliance Source Energy</a:t>
            </a:r>
            <a:r>
              <a:rPr lang="en-US"/>
              <a:t>)</a:t>
            </a:r>
          </a:p>
          <a:p>
            <a:pPr lvl="1"/>
            <a:r>
              <a:rPr lang="en-US" sz="1800">
                <a:latin typeface="Tahoma" panose="020B0604030504040204" pitchFamily="34" charset="0"/>
                <a:ea typeface="Times New Roman" panose="02020603050405020304" pitchFamily="18" charset="0"/>
                <a:cs typeface="Times New Roman" panose="02020603050405020304" pitchFamily="18" charset="0"/>
              </a:rPr>
              <a:t>For a proposed building to comply, both its TDV and HSE energy use must be less than or equal to the standard design energy budgets</a:t>
            </a:r>
          </a:p>
          <a:p>
            <a:pPr lvl="1"/>
            <a:r>
              <a:rPr lang="en-US" sz="1800">
                <a:latin typeface="Tahoma" panose="020B0604030504040204" pitchFamily="34" charset="0"/>
                <a:ea typeface="Times New Roman" panose="02020603050405020304" pitchFamily="18" charset="0"/>
                <a:cs typeface="Times New Roman" panose="02020603050405020304" pitchFamily="18" charset="0"/>
              </a:rPr>
              <a:t>HSE is an energy metric for electricity, natural gas , and propane. </a:t>
            </a:r>
            <a:endParaRPr lang="en-US" sz="1800"/>
          </a:p>
          <a:p>
            <a:pPr lvl="1"/>
            <a:r>
              <a:rPr lang="en-US" sz="1800">
                <a:latin typeface="Tahoma" panose="020B0604030504040204" pitchFamily="34" charset="0"/>
                <a:cs typeface="Times New Roman" panose="02020603050405020304" pitchFamily="18" charset="0"/>
              </a:rPr>
              <a:t>Other dialog tabs provide model and end use results for site &amp; source energy, TDV, and CO2 emissions. </a:t>
            </a:r>
          </a:p>
          <a:p>
            <a:pPr lvl="1"/>
            <a:endParaRPr lang="en-US"/>
          </a:p>
        </p:txBody>
      </p:sp>
      <p:pic>
        <p:nvPicPr>
          <p:cNvPr id="7" name="Picture 6" descr="Figure 12-1 is a comparison of TDV energy and flat energy cost are shown . ">
            <a:extLst>
              <a:ext uri="{FF2B5EF4-FFF2-40B4-BE49-F238E27FC236}">
                <a16:creationId xmlns:a16="http://schemas.microsoft.com/office/drawing/2014/main" id="{49060873-67EA-1C71-6BC2-88FE19CBA823}"/>
              </a:ext>
            </a:extLst>
          </p:cNvPr>
          <p:cNvPicPr>
            <a:picLocks noChangeAspect="1"/>
          </p:cNvPicPr>
          <p:nvPr/>
        </p:nvPicPr>
        <p:blipFill>
          <a:blip r:embed="rId3"/>
          <a:stretch>
            <a:fillRect/>
          </a:stretch>
        </p:blipFill>
        <p:spPr>
          <a:xfrm>
            <a:off x="6096000" y="1523645"/>
            <a:ext cx="5806633" cy="3176847"/>
          </a:xfrm>
          <a:prstGeom prst="rect">
            <a:avLst/>
          </a:prstGeom>
        </p:spPr>
      </p:pic>
    </p:spTree>
    <p:extLst>
      <p:ext uri="{BB962C8B-B14F-4D97-AF65-F5344CB8AC3E}">
        <p14:creationId xmlns:p14="http://schemas.microsoft.com/office/powerpoint/2010/main" val="3788280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BC10F1-8EF6-A90B-BF8C-6AB91DCE83D4}"/>
              </a:ext>
            </a:extLst>
          </p:cNvPr>
          <p:cNvSpPr>
            <a:spLocks noGrp="1"/>
          </p:cNvSpPr>
          <p:nvPr>
            <p:ph type="sldNum" sz="quarter" idx="12"/>
          </p:nvPr>
        </p:nvSpPr>
        <p:spPr/>
        <p:txBody>
          <a:bodyPr/>
          <a:lstStyle/>
          <a:p>
            <a:fld id="{7F09A1A5-4186-AE45-B489-8F93D826EB49}" type="slidenum">
              <a:rPr lang="en-US" smtClean="0"/>
              <a:t>11</a:t>
            </a:fld>
            <a:endParaRPr lang="en-US"/>
          </a:p>
        </p:txBody>
      </p:sp>
      <p:sp>
        <p:nvSpPr>
          <p:cNvPr id="3" name="Title 2">
            <a:extLst>
              <a:ext uri="{FF2B5EF4-FFF2-40B4-BE49-F238E27FC236}">
                <a16:creationId xmlns:a16="http://schemas.microsoft.com/office/drawing/2014/main" id="{21F39B2E-C270-7CFD-7315-4477E9E08E35}"/>
              </a:ext>
            </a:extLst>
          </p:cNvPr>
          <p:cNvSpPr>
            <a:spLocks noGrp="1"/>
          </p:cNvSpPr>
          <p:nvPr>
            <p:ph type="title"/>
          </p:nvPr>
        </p:nvSpPr>
        <p:spPr/>
        <p:txBody>
          <a:bodyPr/>
          <a:lstStyle/>
          <a:p>
            <a:r>
              <a:rPr lang="en-US"/>
              <a:t>Features in Development</a:t>
            </a:r>
          </a:p>
        </p:txBody>
      </p:sp>
      <p:sp>
        <p:nvSpPr>
          <p:cNvPr id="4" name="Content Placeholder 3">
            <a:extLst>
              <a:ext uri="{FF2B5EF4-FFF2-40B4-BE49-F238E27FC236}">
                <a16:creationId xmlns:a16="http://schemas.microsoft.com/office/drawing/2014/main" id="{5E82B28F-CCF8-5D27-55B9-26AA6D3950B0}"/>
              </a:ext>
            </a:extLst>
          </p:cNvPr>
          <p:cNvSpPr>
            <a:spLocks noGrp="1"/>
          </p:cNvSpPr>
          <p:nvPr>
            <p:ph idx="1"/>
          </p:nvPr>
        </p:nvSpPr>
        <p:spPr>
          <a:xfrm>
            <a:off x="1399822" y="1253331"/>
            <a:ext cx="9953978" cy="4351338"/>
          </a:xfrm>
        </p:spPr>
        <p:txBody>
          <a:bodyPr>
            <a:noAutofit/>
          </a:bodyPr>
          <a:lstStyle/>
          <a:p>
            <a:pPr marL="0" indent="0">
              <a:buNone/>
            </a:pPr>
            <a:r>
              <a:rPr lang="en-US"/>
              <a:t>Current Prioritization:</a:t>
            </a:r>
          </a:p>
          <a:p>
            <a:r>
              <a:rPr lang="en-US"/>
              <a:t>California Utility Allowance Calculator (CUAC)</a:t>
            </a:r>
          </a:p>
          <a:p>
            <a:r>
              <a:rPr lang="en-US"/>
              <a:t>Nonresidential Air to Water Heat Pump</a:t>
            </a:r>
          </a:p>
          <a:p>
            <a:r>
              <a:rPr lang="en-US"/>
              <a:t>Variable Capacity Heat Pump (Detailed Input)</a:t>
            </a:r>
          </a:p>
          <a:p>
            <a:r>
              <a:rPr lang="en-US"/>
              <a:t>HR Chillers</a:t>
            </a:r>
          </a:p>
          <a:p>
            <a:r>
              <a:rPr lang="en-US"/>
              <a:t>Heat Pump Related Features</a:t>
            </a:r>
          </a:p>
          <a:p>
            <a:r>
              <a:rPr lang="en-US"/>
              <a:t>Residential AWHP</a:t>
            </a:r>
          </a:p>
          <a:p>
            <a:endParaRPr lang="en-US">
              <a:highlight>
                <a:srgbClr val="FFFF00"/>
              </a:highlight>
            </a:endParaRPr>
          </a:p>
        </p:txBody>
      </p:sp>
    </p:spTree>
    <p:extLst>
      <p:ext uri="{BB962C8B-B14F-4D97-AF65-F5344CB8AC3E}">
        <p14:creationId xmlns:p14="http://schemas.microsoft.com/office/powerpoint/2010/main" val="1759028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BA787-8F72-4292-9CBD-F30E5F3612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9A1A5-4186-AE45-B489-8F93D826EB49}"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CBBDAEE-66B5-4FAA-A179-8EFD05629C3F}"/>
              </a:ext>
            </a:extLst>
          </p:cNvPr>
          <p:cNvSpPr>
            <a:spLocks noGrp="1"/>
          </p:cNvSpPr>
          <p:nvPr>
            <p:ph type="title"/>
          </p:nvPr>
        </p:nvSpPr>
        <p:spPr/>
        <p:txBody>
          <a:bodyPr>
            <a:normAutofit fontScale="90000"/>
          </a:bodyPr>
          <a:lstStyle/>
          <a:p>
            <a:r>
              <a:rPr lang="en-US"/>
              <a:t>California Utility Allowance Calculator</a:t>
            </a:r>
          </a:p>
        </p:txBody>
      </p:sp>
      <p:sp>
        <p:nvSpPr>
          <p:cNvPr id="4" name="Content Placeholder 3">
            <a:extLst>
              <a:ext uri="{FF2B5EF4-FFF2-40B4-BE49-F238E27FC236}">
                <a16:creationId xmlns:a16="http://schemas.microsoft.com/office/drawing/2014/main" id="{541E7EA3-641A-4FD8-9778-35DE00CA40B7}"/>
              </a:ext>
            </a:extLst>
          </p:cNvPr>
          <p:cNvSpPr>
            <a:spLocks noGrp="1"/>
          </p:cNvSpPr>
          <p:nvPr>
            <p:ph idx="1"/>
          </p:nvPr>
        </p:nvSpPr>
        <p:spPr>
          <a:xfrm>
            <a:off x="1025246" y="1284873"/>
            <a:ext cx="9953979" cy="5178361"/>
          </a:xfrm>
        </p:spPr>
        <p:txBody>
          <a:bodyPr vert="horz" lIns="91440" tIns="45720" rIns="91440" bIns="45720" rtlCol="0" anchor="t">
            <a:normAutofit fontScale="77500" lnSpcReduction="20000"/>
          </a:bodyPr>
          <a:lstStyle/>
          <a:p>
            <a:pPr>
              <a:spcBef>
                <a:spcPts val="1200"/>
              </a:spcBef>
            </a:pPr>
            <a:r>
              <a:rPr lang="en-US" sz="2800" dirty="0"/>
              <a:t>What is it?</a:t>
            </a:r>
          </a:p>
          <a:p>
            <a:pPr lvl="1"/>
            <a:r>
              <a:rPr lang="en-US" sz="2800" dirty="0"/>
              <a:t>The California Utility Allowance Calculator (CUAC)</a:t>
            </a:r>
          </a:p>
          <a:p>
            <a:pPr lvl="1"/>
            <a:r>
              <a:rPr lang="en-US" sz="2800" dirty="0"/>
              <a:t>CA’s energy use model to calculate utility bills specific to tenant’s rates.</a:t>
            </a:r>
          </a:p>
          <a:p>
            <a:pPr lvl="1"/>
            <a:r>
              <a:rPr lang="en-US" sz="2800" dirty="0"/>
              <a:t>Estimate what tenants potentially pay for utilities</a:t>
            </a:r>
          </a:p>
          <a:p>
            <a:pPr lvl="1"/>
            <a:r>
              <a:rPr lang="en-US" sz="2800" dirty="0"/>
              <a:t>Prepared by qualified energy analysts</a:t>
            </a:r>
          </a:p>
          <a:p>
            <a:pPr>
              <a:spcBef>
                <a:spcPts val="1200"/>
              </a:spcBef>
            </a:pPr>
            <a:r>
              <a:rPr lang="en-US" sz="2800" dirty="0"/>
              <a:t>Who is it meant for?</a:t>
            </a:r>
          </a:p>
          <a:p>
            <a:pPr lvl="1"/>
            <a:r>
              <a:rPr lang="en-US" dirty="0"/>
              <a:t>Subjected to approval of the California Tax Credit Allocation Committee (TCAC)</a:t>
            </a:r>
          </a:p>
          <a:p>
            <a:pPr lvl="1"/>
            <a:r>
              <a:rPr lang="en-US" dirty="0"/>
              <a:t>Limited to </a:t>
            </a:r>
          </a:p>
          <a:p>
            <a:pPr lvl="2">
              <a:buFont typeface="Courier New" panose="02070309020205020404" pitchFamily="49" charset="0"/>
              <a:buChar char="o"/>
            </a:pPr>
            <a:r>
              <a:rPr lang="en-US" sz="2700" dirty="0"/>
              <a:t>New construction</a:t>
            </a:r>
          </a:p>
          <a:p>
            <a:pPr lvl="2">
              <a:buFont typeface="Courier New" panose="02070309020205020404" pitchFamily="49" charset="0"/>
              <a:buChar char="o"/>
            </a:pPr>
            <a:r>
              <a:rPr lang="en-US" sz="2700" dirty="0"/>
              <a:t>Rehabilitation projects</a:t>
            </a:r>
          </a:p>
          <a:p>
            <a:pPr lvl="2">
              <a:buFont typeface="Courier New" panose="02070309020205020404" pitchFamily="49" charset="0"/>
              <a:buChar char="o"/>
            </a:pPr>
            <a:r>
              <a:rPr lang="en-US" sz="2700" dirty="0"/>
              <a:t>Existing tax credit projects with new photovoltaics to offset tenant loads</a:t>
            </a:r>
          </a:p>
          <a:p>
            <a:pPr>
              <a:spcBef>
                <a:spcPts val="1200"/>
              </a:spcBef>
            </a:pPr>
            <a:r>
              <a:rPr lang="en-US" sz="2800" dirty="0"/>
              <a:t>CUAC will included in CBECC 2022.2.1</a:t>
            </a:r>
          </a:p>
          <a:p>
            <a:pPr lvl="1"/>
            <a:r>
              <a:rPr lang="en-US" sz="2700" dirty="0"/>
              <a:t>CUAC beta ready for public review</a:t>
            </a:r>
          </a:p>
          <a:p>
            <a:pPr lvl="1"/>
            <a:r>
              <a:rPr lang="en-US" sz="2700" dirty="0"/>
              <a:t>Workshop 11/8</a:t>
            </a:r>
          </a:p>
          <a:p>
            <a:pPr lvl="1"/>
            <a:r>
              <a:rPr lang="en-US" sz="2700" dirty="0"/>
              <a:t>Public comment period closed 11/22 at 5 pm pacific time</a:t>
            </a:r>
          </a:p>
          <a:p>
            <a:pPr lvl="1"/>
            <a:r>
              <a:rPr lang="en-US" sz="2700" dirty="0"/>
              <a:t>Final CUAC in CBECC 2022.2.1 posted 12/15</a:t>
            </a:r>
          </a:p>
          <a:p>
            <a:pPr>
              <a:spcBef>
                <a:spcPts val="1200"/>
              </a:spcBef>
            </a:pPr>
            <a:endParaRPr lang="en-US" sz="2800" dirty="0">
              <a:highlight>
                <a:srgbClr val="FFFF00"/>
              </a:highlight>
            </a:endParaRPr>
          </a:p>
          <a:p>
            <a:pPr>
              <a:spcBef>
                <a:spcPts val="1200"/>
              </a:spcBef>
            </a:pPr>
            <a:endParaRPr lang="en-US" dirty="0">
              <a:highlight>
                <a:srgbClr val="FFFF00"/>
              </a:highlight>
            </a:endParaRPr>
          </a:p>
        </p:txBody>
      </p:sp>
    </p:spTree>
    <p:extLst>
      <p:ext uri="{BB962C8B-B14F-4D97-AF65-F5344CB8AC3E}">
        <p14:creationId xmlns:p14="http://schemas.microsoft.com/office/powerpoint/2010/main" val="3271604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8979A6-A770-D00D-E069-8B911ADDC615}"/>
              </a:ext>
            </a:extLst>
          </p:cNvPr>
          <p:cNvSpPr>
            <a:spLocks noGrp="1"/>
          </p:cNvSpPr>
          <p:nvPr>
            <p:ph type="sldNum" sz="quarter" idx="12"/>
          </p:nvPr>
        </p:nvSpPr>
        <p:spPr/>
        <p:txBody>
          <a:bodyPr/>
          <a:lstStyle/>
          <a:p>
            <a:fld id="{7F09A1A5-4186-AE45-B489-8F93D826EB49}" type="slidenum">
              <a:rPr lang="en-US" smtClean="0"/>
              <a:t>13</a:t>
            </a:fld>
            <a:endParaRPr lang="en-US"/>
          </a:p>
        </p:txBody>
      </p:sp>
      <p:sp>
        <p:nvSpPr>
          <p:cNvPr id="3" name="Title 2">
            <a:extLst>
              <a:ext uri="{FF2B5EF4-FFF2-40B4-BE49-F238E27FC236}">
                <a16:creationId xmlns:a16="http://schemas.microsoft.com/office/drawing/2014/main" id="{27AEEE1F-09E6-E6BB-ACA9-CA2EFA0BD998}"/>
              </a:ext>
            </a:extLst>
          </p:cNvPr>
          <p:cNvSpPr>
            <a:spLocks noGrp="1"/>
          </p:cNvSpPr>
          <p:nvPr>
            <p:ph type="title"/>
          </p:nvPr>
        </p:nvSpPr>
        <p:spPr/>
        <p:txBody>
          <a:bodyPr/>
          <a:lstStyle/>
          <a:p>
            <a:r>
              <a:rPr lang="en-US"/>
              <a:t>AWHP</a:t>
            </a:r>
          </a:p>
        </p:txBody>
      </p:sp>
      <p:pic>
        <p:nvPicPr>
          <p:cNvPr id="11" name="Content Placeholder 10">
            <a:extLst>
              <a:ext uri="{FF2B5EF4-FFF2-40B4-BE49-F238E27FC236}">
                <a16:creationId xmlns:a16="http://schemas.microsoft.com/office/drawing/2014/main" id="{1B3157D6-0911-E26C-28BE-B9D0FEB187E5}"/>
              </a:ext>
            </a:extLst>
          </p:cNvPr>
          <p:cNvPicPr>
            <a:picLocks noGrp="1" noChangeAspect="1"/>
          </p:cNvPicPr>
          <p:nvPr>
            <p:ph idx="1"/>
          </p:nvPr>
        </p:nvPicPr>
        <p:blipFill>
          <a:blip r:embed="rId3"/>
          <a:stretch>
            <a:fillRect/>
          </a:stretch>
        </p:blipFill>
        <p:spPr>
          <a:xfrm>
            <a:off x="6201549" y="1451674"/>
            <a:ext cx="3528781" cy="2268823"/>
          </a:xfrm>
        </p:spPr>
      </p:pic>
      <p:pic>
        <p:nvPicPr>
          <p:cNvPr id="1031" name="Picture 6">
            <a:extLst>
              <a:ext uri="{FF2B5EF4-FFF2-40B4-BE49-F238E27FC236}">
                <a16:creationId xmlns:a16="http://schemas.microsoft.com/office/drawing/2014/main" id="{EA604B82-D923-1B51-2D89-40895213E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653" y="3720497"/>
            <a:ext cx="3666674" cy="242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3">
            <a:extLst>
              <a:ext uri="{FF2B5EF4-FFF2-40B4-BE49-F238E27FC236}">
                <a16:creationId xmlns:a16="http://schemas.microsoft.com/office/drawing/2014/main" id="{E7C44B8A-8A7F-8A09-0AAD-54C21AC631D0}"/>
              </a:ext>
            </a:extLst>
          </p:cNvPr>
          <p:cNvSpPr txBox="1">
            <a:spLocks/>
          </p:cNvSpPr>
          <p:nvPr/>
        </p:nvSpPr>
        <p:spPr>
          <a:xfrm>
            <a:off x="539211" y="1260896"/>
            <a:ext cx="5065524" cy="42362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Included in 2019 v2.1 CBECC</a:t>
            </a:r>
          </a:p>
          <a:p>
            <a:r>
              <a:rPr lang="en-US" sz="2000" dirty="0"/>
              <a:t>Implemented into 2022 2.0 CBECC</a:t>
            </a:r>
          </a:p>
          <a:p>
            <a:pPr lvl="1"/>
            <a:r>
              <a:rPr lang="en-US" sz="1800" dirty="0"/>
              <a:t>Energy Plus Object</a:t>
            </a:r>
          </a:p>
          <a:p>
            <a:pPr lvl="2"/>
            <a:r>
              <a:rPr lang="en-US" sz="1800" dirty="0"/>
              <a:t>Domestic HP water heater module to model air-to-water heat pumps</a:t>
            </a:r>
          </a:p>
          <a:p>
            <a:pPr lvl="1"/>
            <a:r>
              <a:rPr lang="en-US" sz="1800" dirty="0"/>
              <a:t>Curve Development</a:t>
            </a:r>
          </a:p>
          <a:p>
            <a:pPr lvl="1"/>
            <a:r>
              <a:rPr lang="en-US" sz="1800" dirty="0"/>
              <a:t>Quick Testing of Features by CALBEM Community</a:t>
            </a:r>
          </a:p>
          <a:p>
            <a:pPr lvl="1"/>
            <a:endParaRPr lang="en-US" sz="1800" dirty="0"/>
          </a:p>
          <a:p>
            <a:pPr lvl="1"/>
            <a:r>
              <a:rPr lang="en-US" sz="1800" dirty="0"/>
              <a:t>Future Development</a:t>
            </a:r>
          </a:p>
          <a:p>
            <a:pPr lvl="2"/>
            <a:r>
              <a:rPr lang="en-US" sz="1800" dirty="0"/>
              <a:t>Design Configurations</a:t>
            </a:r>
          </a:p>
          <a:p>
            <a:pPr lvl="2"/>
            <a:r>
              <a:rPr lang="en-US" sz="1800" dirty="0"/>
              <a:t>Engage with Energy Plus for Central Plant Heat-Pump object </a:t>
            </a:r>
          </a:p>
          <a:p>
            <a:pPr lvl="2"/>
            <a:r>
              <a:rPr lang="en-US" sz="1800" dirty="0"/>
              <a:t>More example Curves</a:t>
            </a:r>
          </a:p>
          <a:p>
            <a:pPr lvl="2"/>
            <a:endParaRPr lang="en-US" sz="1800" dirty="0"/>
          </a:p>
          <a:p>
            <a:pPr lvl="2"/>
            <a:endParaRPr lang="en-US" sz="1800" dirty="0"/>
          </a:p>
          <a:p>
            <a:pPr lvl="2"/>
            <a:endParaRPr lang="en-US" sz="1800" dirty="0"/>
          </a:p>
          <a:p>
            <a:pPr lvl="2"/>
            <a:endParaRPr lang="en-US" sz="1800" dirty="0"/>
          </a:p>
          <a:p>
            <a:pPr lvl="1"/>
            <a:endParaRPr lang="en-US" sz="1800" dirty="0"/>
          </a:p>
        </p:txBody>
      </p:sp>
      <p:pic>
        <p:nvPicPr>
          <p:cNvPr id="5" name="Picture 4" descr="Diagram&#10;&#10;Description automatically generated">
            <a:extLst>
              <a:ext uri="{FF2B5EF4-FFF2-40B4-BE49-F238E27FC236}">
                <a16:creationId xmlns:a16="http://schemas.microsoft.com/office/drawing/2014/main" id="{34573F77-E5FF-2D9C-6837-14F92E2B559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26222" r="72111">
                        <a14:foregroundMark x1="31333" y1="67455" x2="31333" y2="67455"/>
                        <a14:foregroundMark x1="33667" y1="80000" x2="33667" y2="80000"/>
                        <a14:foregroundMark x1="25333" y1="55455" x2="38556" y2="75636"/>
                        <a14:foregroundMark x1="38556" y1="75636" x2="26889" y2="80364"/>
                        <a14:foregroundMark x1="26889" y1="80364" x2="26222" y2="58727"/>
                        <a14:foregroundMark x1="26222" y1="58727" x2="27222" y2="57091"/>
                      </a14:backgroundRemoval>
                    </a14:imgEffect>
                  </a14:imgLayer>
                </a14:imgProps>
              </a:ext>
            </a:extLst>
          </a:blip>
          <a:srcRect l="24705" r="22565"/>
          <a:stretch/>
        </p:blipFill>
        <p:spPr>
          <a:xfrm>
            <a:off x="9730330" y="1260896"/>
            <a:ext cx="2362200" cy="2737608"/>
          </a:xfrm>
          <a:prstGeom prst="rect">
            <a:avLst/>
          </a:prstGeom>
        </p:spPr>
      </p:pic>
    </p:spTree>
    <p:extLst>
      <p:ext uri="{BB962C8B-B14F-4D97-AF65-F5344CB8AC3E}">
        <p14:creationId xmlns:p14="http://schemas.microsoft.com/office/powerpoint/2010/main" val="1084041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BC10F1-8EF6-A90B-BF8C-6AB91DCE83D4}"/>
              </a:ext>
            </a:extLst>
          </p:cNvPr>
          <p:cNvSpPr>
            <a:spLocks noGrp="1"/>
          </p:cNvSpPr>
          <p:nvPr>
            <p:ph type="sldNum" sz="quarter" idx="12"/>
          </p:nvPr>
        </p:nvSpPr>
        <p:spPr/>
        <p:txBody>
          <a:bodyPr/>
          <a:lstStyle/>
          <a:p>
            <a:fld id="{7F09A1A5-4186-AE45-B489-8F93D826EB49}" type="slidenum">
              <a:rPr lang="en-US" smtClean="0"/>
              <a:t>14</a:t>
            </a:fld>
            <a:endParaRPr lang="en-US"/>
          </a:p>
        </p:txBody>
      </p:sp>
      <p:sp>
        <p:nvSpPr>
          <p:cNvPr id="3" name="Title 2">
            <a:extLst>
              <a:ext uri="{FF2B5EF4-FFF2-40B4-BE49-F238E27FC236}">
                <a16:creationId xmlns:a16="http://schemas.microsoft.com/office/drawing/2014/main" id="{21F39B2E-C270-7CFD-7315-4477E9E08E35}"/>
              </a:ext>
            </a:extLst>
          </p:cNvPr>
          <p:cNvSpPr>
            <a:spLocks noGrp="1"/>
          </p:cNvSpPr>
          <p:nvPr>
            <p:ph type="title"/>
          </p:nvPr>
        </p:nvSpPr>
        <p:spPr/>
        <p:txBody>
          <a:bodyPr/>
          <a:lstStyle/>
          <a:p>
            <a:r>
              <a:rPr lang="en-US"/>
              <a:t>VCHP Algorithm</a:t>
            </a:r>
          </a:p>
        </p:txBody>
      </p:sp>
      <p:sp>
        <p:nvSpPr>
          <p:cNvPr id="4" name="Content Placeholder 3">
            <a:extLst>
              <a:ext uri="{FF2B5EF4-FFF2-40B4-BE49-F238E27FC236}">
                <a16:creationId xmlns:a16="http://schemas.microsoft.com/office/drawing/2014/main" id="{5E82B28F-CCF8-5D27-55B9-26AA6D3950B0}"/>
              </a:ext>
            </a:extLst>
          </p:cNvPr>
          <p:cNvSpPr>
            <a:spLocks noGrp="1"/>
          </p:cNvSpPr>
          <p:nvPr>
            <p:ph idx="1"/>
          </p:nvPr>
        </p:nvSpPr>
        <p:spPr>
          <a:xfrm>
            <a:off x="539211" y="1260896"/>
            <a:ext cx="5065524" cy="4236262"/>
          </a:xfrm>
        </p:spPr>
        <p:txBody>
          <a:bodyPr>
            <a:noAutofit/>
          </a:bodyPr>
          <a:lstStyle/>
          <a:p>
            <a:r>
              <a:rPr lang="en-US" sz="2000"/>
              <a:t>NEEP Data Review</a:t>
            </a:r>
          </a:p>
          <a:p>
            <a:r>
              <a:rPr lang="en-US" sz="2000"/>
              <a:t>Expected to expand applicable systems</a:t>
            </a:r>
          </a:p>
          <a:p>
            <a:pPr lvl="1"/>
            <a:r>
              <a:rPr lang="en-US" sz="2000"/>
              <a:t>Include centrally ducted systems</a:t>
            </a:r>
          </a:p>
          <a:p>
            <a:r>
              <a:rPr lang="en-US" sz="2000"/>
              <a:t>Appropriate losses for ductwork outside the conditioned space </a:t>
            </a:r>
          </a:p>
          <a:p>
            <a:pPr lvl="1"/>
            <a:r>
              <a:rPr lang="en-US" sz="1800"/>
              <a:t>CASE Report 2022-SF-HVAC3-F Variable Capacity HVAC Compliance Software Revisions</a:t>
            </a:r>
          </a:p>
          <a:p>
            <a:pPr lvl="1"/>
            <a:r>
              <a:rPr lang="en-US" sz="1800"/>
              <a:t>Requires realistic capacity modulation</a:t>
            </a:r>
          </a:p>
          <a:p>
            <a:pPr lvl="1"/>
            <a:r>
              <a:rPr lang="en-US" sz="1800" b="1"/>
              <a:t>Very important for heat pump retrofits into existing buildings</a:t>
            </a:r>
          </a:p>
          <a:p>
            <a:r>
              <a:rPr lang="en-US" sz="2000"/>
              <a:t>More accurate representation of performance in different climate zones</a:t>
            </a:r>
          </a:p>
          <a:p>
            <a:pPr lvl="1"/>
            <a:r>
              <a:rPr lang="en-US" sz="1800"/>
              <a:t>2019 option based on CVRH results in CZ12</a:t>
            </a:r>
          </a:p>
        </p:txBody>
      </p:sp>
      <p:sp>
        <p:nvSpPr>
          <p:cNvPr id="5" name="TextBox 4">
            <a:extLst>
              <a:ext uri="{FF2B5EF4-FFF2-40B4-BE49-F238E27FC236}">
                <a16:creationId xmlns:a16="http://schemas.microsoft.com/office/drawing/2014/main" id="{3760FB93-ADFD-553A-858D-1DF781990BC0}"/>
              </a:ext>
            </a:extLst>
          </p:cNvPr>
          <p:cNvSpPr txBox="1"/>
          <p:nvPr/>
        </p:nvSpPr>
        <p:spPr>
          <a:xfrm>
            <a:off x="6980044" y="614639"/>
            <a:ext cx="2342835" cy="369332"/>
          </a:xfrm>
          <a:prstGeom prst="rect">
            <a:avLst/>
          </a:prstGeom>
          <a:solidFill>
            <a:schemeClr val="bg1"/>
          </a:solidFill>
        </p:spPr>
        <p:txBody>
          <a:bodyPr wrap="square" rtlCol="0">
            <a:spAutoFit/>
          </a:bodyPr>
          <a:lstStyle/>
          <a:p>
            <a:r>
              <a:rPr lang="en-US" b="1">
                <a:solidFill>
                  <a:srgbClr val="C00000"/>
                </a:solidFill>
              </a:rPr>
              <a:t>NEEP ASHP List</a:t>
            </a:r>
          </a:p>
        </p:txBody>
      </p:sp>
      <p:sp>
        <p:nvSpPr>
          <p:cNvPr id="6" name="Content Placeholder 3">
            <a:extLst>
              <a:ext uri="{FF2B5EF4-FFF2-40B4-BE49-F238E27FC236}">
                <a16:creationId xmlns:a16="http://schemas.microsoft.com/office/drawing/2014/main" id="{4660439D-159B-E739-D4E5-6347EB62CA4E}"/>
              </a:ext>
            </a:extLst>
          </p:cNvPr>
          <p:cNvSpPr txBox="1">
            <a:spLocks/>
          </p:cNvSpPr>
          <p:nvPr/>
        </p:nvSpPr>
        <p:spPr>
          <a:xfrm>
            <a:off x="5901267" y="5980798"/>
            <a:ext cx="3331386" cy="3810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100">
                <a:hlinkClick r:id="rId3"/>
              </a:rPr>
              <a:t>https://neep.org/heating-electrification/ccashp-specification-product-list</a:t>
            </a:r>
            <a:r>
              <a:rPr lang="en-US" sz="1100"/>
              <a:t> </a:t>
            </a:r>
          </a:p>
        </p:txBody>
      </p:sp>
      <p:pic>
        <p:nvPicPr>
          <p:cNvPr id="7" name="Picture 6">
            <a:extLst>
              <a:ext uri="{FF2B5EF4-FFF2-40B4-BE49-F238E27FC236}">
                <a16:creationId xmlns:a16="http://schemas.microsoft.com/office/drawing/2014/main" id="{F99556B0-1F4C-6E3D-097F-8CB08C80969B}"/>
              </a:ext>
            </a:extLst>
          </p:cNvPr>
          <p:cNvPicPr>
            <a:picLocks noChangeAspect="1"/>
          </p:cNvPicPr>
          <p:nvPr/>
        </p:nvPicPr>
        <p:blipFill>
          <a:blip r:embed="rId4"/>
          <a:stretch>
            <a:fillRect/>
          </a:stretch>
        </p:blipFill>
        <p:spPr>
          <a:xfrm>
            <a:off x="7090943" y="968685"/>
            <a:ext cx="1751405" cy="1900963"/>
          </a:xfrm>
          <a:prstGeom prst="rect">
            <a:avLst/>
          </a:prstGeom>
        </p:spPr>
      </p:pic>
      <p:pic>
        <p:nvPicPr>
          <p:cNvPr id="11" name="Picture 2" descr="Emacs!">
            <a:extLst>
              <a:ext uri="{FF2B5EF4-FFF2-40B4-BE49-F238E27FC236}">
                <a16:creationId xmlns:a16="http://schemas.microsoft.com/office/drawing/2014/main" id="{9EF0580A-D30F-D3DD-BF49-27315A6D6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6865" y="652561"/>
            <a:ext cx="2332980" cy="277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Emacs!">
            <a:extLst>
              <a:ext uri="{FF2B5EF4-FFF2-40B4-BE49-F238E27FC236}">
                <a16:creationId xmlns:a16="http://schemas.microsoft.com/office/drawing/2014/main" id="{A2EFCD10-1F26-3293-E078-193138A180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8227" y="3534790"/>
            <a:ext cx="2331617" cy="253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32D3855-D110-9849-705A-CA63563E2270}"/>
              </a:ext>
            </a:extLst>
          </p:cNvPr>
          <p:cNvPicPr>
            <a:picLocks noChangeAspect="1"/>
          </p:cNvPicPr>
          <p:nvPr/>
        </p:nvPicPr>
        <p:blipFill>
          <a:blip r:embed="rId7"/>
          <a:stretch>
            <a:fillRect/>
          </a:stretch>
        </p:blipFill>
        <p:spPr>
          <a:xfrm>
            <a:off x="5839252" y="2556255"/>
            <a:ext cx="2978095" cy="3333060"/>
          </a:xfrm>
          <a:prstGeom prst="rect">
            <a:avLst/>
          </a:prstGeom>
        </p:spPr>
      </p:pic>
    </p:spTree>
    <p:extLst>
      <p:ext uri="{BB962C8B-B14F-4D97-AF65-F5344CB8AC3E}">
        <p14:creationId xmlns:p14="http://schemas.microsoft.com/office/powerpoint/2010/main" val="3122420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BC10F1-8EF6-A90B-BF8C-6AB91DCE83D4}"/>
              </a:ext>
            </a:extLst>
          </p:cNvPr>
          <p:cNvSpPr>
            <a:spLocks noGrp="1"/>
          </p:cNvSpPr>
          <p:nvPr>
            <p:ph type="sldNum" sz="quarter" idx="12"/>
          </p:nvPr>
        </p:nvSpPr>
        <p:spPr/>
        <p:txBody>
          <a:bodyPr/>
          <a:lstStyle/>
          <a:p>
            <a:fld id="{7F09A1A5-4186-AE45-B489-8F93D826EB49}" type="slidenum">
              <a:rPr lang="en-US" smtClean="0"/>
              <a:t>15</a:t>
            </a:fld>
            <a:endParaRPr lang="en-US"/>
          </a:p>
        </p:txBody>
      </p:sp>
      <p:sp>
        <p:nvSpPr>
          <p:cNvPr id="3" name="Title 2">
            <a:extLst>
              <a:ext uri="{FF2B5EF4-FFF2-40B4-BE49-F238E27FC236}">
                <a16:creationId xmlns:a16="http://schemas.microsoft.com/office/drawing/2014/main" id="{21F39B2E-C270-7CFD-7315-4477E9E08E35}"/>
              </a:ext>
            </a:extLst>
          </p:cNvPr>
          <p:cNvSpPr>
            <a:spLocks noGrp="1"/>
          </p:cNvSpPr>
          <p:nvPr>
            <p:ph type="title"/>
          </p:nvPr>
        </p:nvSpPr>
        <p:spPr/>
        <p:txBody>
          <a:bodyPr/>
          <a:lstStyle/>
          <a:p>
            <a:r>
              <a:rPr lang="en-US"/>
              <a:t>VCHP With Need Data</a:t>
            </a:r>
          </a:p>
        </p:txBody>
      </p:sp>
      <p:pic>
        <p:nvPicPr>
          <p:cNvPr id="10" name="Picture 9">
            <a:extLst>
              <a:ext uri="{FF2B5EF4-FFF2-40B4-BE49-F238E27FC236}">
                <a16:creationId xmlns:a16="http://schemas.microsoft.com/office/drawing/2014/main" id="{AE314246-EB5B-3113-90E2-F8E5E48133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311" y="2016995"/>
            <a:ext cx="7557378" cy="3385949"/>
          </a:xfrm>
          <a:prstGeom prst="rect">
            <a:avLst/>
          </a:prstGeom>
          <a:noFill/>
          <a:ln>
            <a:noFill/>
          </a:ln>
        </p:spPr>
      </p:pic>
      <p:sp>
        <p:nvSpPr>
          <p:cNvPr id="11" name="Content Placeholder 3">
            <a:extLst>
              <a:ext uri="{FF2B5EF4-FFF2-40B4-BE49-F238E27FC236}">
                <a16:creationId xmlns:a16="http://schemas.microsoft.com/office/drawing/2014/main" id="{7F3787D7-6F70-BE7C-F726-802022A027E8}"/>
              </a:ext>
            </a:extLst>
          </p:cNvPr>
          <p:cNvSpPr txBox="1">
            <a:spLocks/>
          </p:cNvSpPr>
          <p:nvPr/>
        </p:nvSpPr>
        <p:spPr>
          <a:xfrm>
            <a:off x="1181668" y="5803346"/>
            <a:ext cx="10172132" cy="659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a:t>Interpolation between min and max capacity to solve for VCHP power at a given building load</a:t>
            </a:r>
          </a:p>
        </p:txBody>
      </p:sp>
      <p:sp>
        <p:nvSpPr>
          <p:cNvPr id="12" name="Content Placeholder 3">
            <a:extLst>
              <a:ext uri="{FF2B5EF4-FFF2-40B4-BE49-F238E27FC236}">
                <a16:creationId xmlns:a16="http://schemas.microsoft.com/office/drawing/2014/main" id="{CA5F3F11-2812-35F3-05CB-7F3FA5CA6421}"/>
              </a:ext>
            </a:extLst>
          </p:cNvPr>
          <p:cNvSpPr txBox="1">
            <a:spLocks/>
          </p:cNvSpPr>
          <p:nvPr/>
        </p:nvSpPr>
        <p:spPr>
          <a:xfrm>
            <a:off x="5534593" y="5438221"/>
            <a:ext cx="1830392" cy="492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a:t>Heating Load</a:t>
            </a:r>
          </a:p>
        </p:txBody>
      </p:sp>
      <p:sp>
        <p:nvSpPr>
          <p:cNvPr id="5" name="TextBox 4">
            <a:extLst>
              <a:ext uri="{FF2B5EF4-FFF2-40B4-BE49-F238E27FC236}">
                <a16:creationId xmlns:a16="http://schemas.microsoft.com/office/drawing/2014/main" id="{F4088897-CA0C-7A84-B7BA-90169C57062C}"/>
              </a:ext>
            </a:extLst>
          </p:cNvPr>
          <p:cNvSpPr txBox="1"/>
          <p:nvPr/>
        </p:nvSpPr>
        <p:spPr>
          <a:xfrm>
            <a:off x="3328811" y="1582967"/>
            <a:ext cx="6096000" cy="369332"/>
          </a:xfrm>
          <a:prstGeom prst="rect">
            <a:avLst/>
          </a:prstGeom>
          <a:noFill/>
        </p:spPr>
        <p:txBody>
          <a:bodyPr wrap="square">
            <a:spAutoFit/>
          </a:bodyPr>
          <a:lstStyle/>
          <a:p>
            <a:r>
              <a:rPr lang="en-US" sz="1800"/>
              <a:t>More accurate representation of specific VCHP systems</a:t>
            </a:r>
          </a:p>
        </p:txBody>
      </p:sp>
    </p:spTree>
    <p:extLst>
      <p:ext uri="{BB962C8B-B14F-4D97-AF65-F5344CB8AC3E}">
        <p14:creationId xmlns:p14="http://schemas.microsoft.com/office/powerpoint/2010/main" val="3893652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ED4CDD-EA3A-4AAB-365E-378B7DB8C871}"/>
              </a:ext>
            </a:extLst>
          </p:cNvPr>
          <p:cNvSpPr>
            <a:spLocks noGrp="1"/>
          </p:cNvSpPr>
          <p:nvPr>
            <p:ph type="sldNum" sz="quarter" idx="12"/>
          </p:nvPr>
        </p:nvSpPr>
        <p:spPr/>
        <p:txBody>
          <a:bodyPr/>
          <a:lstStyle/>
          <a:p>
            <a:fld id="{7F09A1A5-4186-AE45-B489-8F93D826EB49}" type="slidenum">
              <a:rPr lang="en-US" smtClean="0"/>
              <a:t>16</a:t>
            </a:fld>
            <a:endParaRPr lang="en-US"/>
          </a:p>
        </p:txBody>
      </p:sp>
      <p:sp>
        <p:nvSpPr>
          <p:cNvPr id="3" name="Title 2">
            <a:extLst>
              <a:ext uri="{FF2B5EF4-FFF2-40B4-BE49-F238E27FC236}">
                <a16:creationId xmlns:a16="http://schemas.microsoft.com/office/drawing/2014/main" id="{D658E1F3-D2C0-0E67-58B4-EC738D3B2F23}"/>
              </a:ext>
            </a:extLst>
          </p:cNvPr>
          <p:cNvSpPr>
            <a:spLocks noGrp="1"/>
          </p:cNvSpPr>
          <p:nvPr>
            <p:ph type="title"/>
          </p:nvPr>
        </p:nvSpPr>
        <p:spPr/>
        <p:txBody>
          <a:bodyPr/>
          <a:lstStyle/>
          <a:p>
            <a:r>
              <a:rPr lang="en-US"/>
              <a:t>Priorities and Collaboration</a:t>
            </a:r>
          </a:p>
        </p:txBody>
      </p:sp>
      <p:sp>
        <p:nvSpPr>
          <p:cNvPr id="4" name="Content Placeholder 3">
            <a:extLst>
              <a:ext uri="{FF2B5EF4-FFF2-40B4-BE49-F238E27FC236}">
                <a16:creationId xmlns:a16="http://schemas.microsoft.com/office/drawing/2014/main" id="{7B04429D-A7F1-4291-3C48-7D0C2EE04DCA}"/>
              </a:ext>
            </a:extLst>
          </p:cNvPr>
          <p:cNvSpPr>
            <a:spLocks noGrp="1"/>
          </p:cNvSpPr>
          <p:nvPr>
            <p:ph idx="1"/>
          </p:nvPr>
        </p:nvSpPr>
        <p:spPr>
          <a:xfrm>
            <a:off x="1043940" y="1196340"/>
            <a:ext cx="10683240" cy="5266894"/>
          </a:xfrm>
        </p:spPr>
        <p:txBody>
          <a:bodyPr vert="horz" lIns="91440" tIns="45720" rIns="91440" bIns="45720" rtlCol="0" anchor="t">
            <a:normAutofit fontScale="92500" lnSpcReduction="10000"/>
          </a:bodyPr>
          <a:lstStyle/>
          <a:p>
            <a:pPr marL="0" indent="0" algn="l" rtl="0" fontAlgn="base">
              <a:buNone/>
            </a:pPr>
            <a:r>
              <a:rPr lang="en-US">
                <a:solidFill>
                  <a:schemeClr val="tx1"/>
                </a:solidFill>
                <a:latin typeface="Arial"/>
                <a:cs typeface="Arial"/>
              </a:rPr>
              <a:t>The Ask:</a:t>
            </a:r>
          </a:p>
          <a:p>
            <a:pPr marL="0" indent="0" algn="l" rtl="0" fontAlgn="base">
              <a:buNone/>
            </a:pPr>
            <a:r>
              <a:rPr lang="en-US" b="0" i="0" u="none" strike="noStrike">
                <a:solidFill>
                  <a:schemeClr val="tx1"/>
                </a:solidFill>
                <a:effectLst/>
                <a:latin typeface="Arial"/>
                <a:cs typeface="Arial"/>
              </a:rPr>
              <a:t>Seeking Support to Evaluate current processes and establish a mechanism to bridge gap between feature lists and implementation</a:t>
            </a:r>
          </a:p>
          <a:p>
            <a:pPr marL="0" indent="0" algn="l" rtl="0" fontAlgn="base">
              <a:buNone/>
            </a:pPr>
            <a:r>
              <a:rPr lang="en-US" b="0" i="0" u="none" strike="noStrike">
                <a:solidFill>
                  <a:schemeClr val="tx1"/>
                </a:solidFill>
                <a:effectLst/>
                <a:latin typeface="Arial"/>
                <a:cs typeface="Arial"/>
              </a:rPr>
              <a:t>Current Tools:</a:t>
            </a:r>
          </a:p>
          <a:p>
            <a:pPr marL="0" indent="0" fontAlgn="base">
              <a:buNone/>
            </a:pPr>
            <a:r>
              <a:rPr lang="en-US">
                <a:solidFill>
                  <a:schemeClr val="tx1"/>
                </a:solidFill>
                <a:latin typeface="Arial"/>
                <a:cs typeface="Arial"/>
              </a:rPr>
              <a:t>T</a:t>
            </a:r>
            <a:r>
              <a:rPr lang="en-US" b="0" i="0" u="none" strike="noStrike">
                <a:solidFill>
                  <a:schemeClr val="tx1"/>
                </a:solidFill>
                <a:effectLst/>
                <a:latin typeface="Arial"/>
                <a:cs typeface="Arial"/>
              </a:rPr>
              <a:t>rack and manage bug fixes</a:t>
            </a:r>
          </a:p>
          <a:p>
            <a:pPr fontAlgn="base"/>
            <a:r>
              <a:rPr lang="en-US" b="0" i="0" u="none" strike="noStrike">
                <a:solidFill>
                  <a:schemeClr val="tx1"/>
                </a:solidFill>
                <a:effectLst/>
                <a:latin typeface="Arial"/>
                <a:cs typeface="Arial"/>
              </a:rPr>
              <a:t>Source Forge :</a:t>
            </a:r>
            <a:r>
              <a:rPr lang="en-US">
                <a:solidFill>
                  <a:schemeClr val="tx1"/>
                </a:solidFill>
                <a:latin typeface="Arial"/>
                <a:cs typeface="Arial"/>
              </a:rPr>
              <a:t> </a:t>
            </a:r>
            <a:r>
              <a:rPr lang="en-US" b="0" i="0" u="none" strike="noStrike">
                <a:solidFill>
                  <a:schemeClr val="tx1"/>
                </a:solidFill>
                <a:effectLst/>
                <a:latin typeface="Arial"/>
                <a:cs typeface="Arial"/>
              </a:rPr>
              <a:t> </a:t>
            </a:r>
            <a:endParaRPr lang="en-US">
              <a:solidFill>
                <a:schemeClr val="tx1"/>
              </a:solidFill>
            </a:endParaRPr>
          </a:p>
          <a:p>
            <a:pPr lvl="1"/>
            <a:r>
              <a:rPr lang="en-US">
                <a:hlinkClick r:id="rId3">
                  <a:extLst>
                    <a:ext uri="{A12FA001-AC4F-418D-AE19-62706E023703}">
                      <ahyp:hlinkClr xmlns:ahyp="http://schemas.microsoft.com/office/drawing/2018/hyperlinkcolor" val="tx"/>
                    </a:ext>
                  </a:extLst>
                </a:hlinkClick>
              </a:rPr>
              <a:t>CBECC-Com download | SourceForge.net</a:t>
            </a:r>
            <a:endParaRPr lang="en-US">
              <a:cs typeface="Arial"/>
            </a:endParaRPr>
          </a:p>
          <a:p>
            <a:pPr lvl="1"/>
            <a:r>
              <a:rPr lang="en-US">
                <a:cs typeface="Arial"/>
                <a:hlinkClick r:id="rId4"/>
              </a:rPr>
              <a:t>CBECC-Res download | SourceForge.net</a:t>
            </a:r>
            <a:endParaRPr lang="en-US">
              <a:cs typeface="Arial"/>
            </a:endParaRPr>
          </a:p>
          <a:p>
            <a:pPr fontAlgn="base"/>
            <a:r>
              <a:rPr lang="en-US" err="1">
                <a:solidFill>
                  <a:schemeClr val="tx1"/>
                </a:solidFill>
                <a:latin typeface="Arial"/>
                <a:cs typeface="Arial"/>
              </a:rPr>
              <a:t>Github</a:t>
            </a:r>
            <a:r>
              <a:rPr lang="en-US">
                <a:solidFill>
                  <a:schemeClr val="tx1"/>
                </a:solidFill>
                <a:latin typeface="Arial"/>
                <a:cs typeface="Arial"/>
              </a:rPr>
              <a:t> : </a:t>
            </a:r>
            <a:r>
              <a:rPr lang="en-US">
                <a:solidFill>
                  <a:schemeClr val="tx1"/>
                </a:solidFill>
                <a:latin typeface="Arial"/>
                <a:cs typeface="Arial"/>
                <a:hlinkClick r:id="rId5">
                  <a:extLst>
                    <a:ext uri="{A12FA001-AC4F-418D-AE19-62706E023703}">
                      <ahyp:hlinkClr xmlns:ahyp="http://schemas.microsoft.com/office/drawing/2018/hyperlinkcolor" val="tx"/>
                    </a:ext>
                  </a:extLst>
                </a:hlinkClick>
              </a:rPr>
              <a:t>https://github.com/CBECC-software/cbecc</a:t>
            </a:r>
            <a:endParaRPr lang="en-US">
              <a:solidFill>
                <a:schemeClr val="tx1"/>
              </a:solidFill>
              <a:latin typeface="Arial"/>
              <a:cs typeface="Arial"/>
            </a:endParaRPr>
          </a:p>
          <a:p>
            <a:pPr marL="0" indent="0" fontAlgn="base">
              <a:buNone/>
            </a:pPr>
            <a:endParaRPr lang="en-US">
              <a:solidFill>
                <a:schemeClr val="tx1"/>
              </a:solidFill>
              <a:latin typeface="Arial" panose="020B0604020202020204" pitchFamily="34" charset="0"/>
            </a:endParaRPr>
          </a:p>
          <a:p>
            <a:pPr marL="0" indent="0" fontAlgn="base">
              <a:buNone/>
            </a:pPr>
            <a:r>
              <a:rPr lang="en-US">
                <a:solidFill>
                  <a:schemeClr val="tx1"/>
                </a:solidFill>
                <a:latin typeface="Arial"/>
                <a:cs typeface="Arial"/>
              </a:rPr>
              <a:t>Tools for feature ideas:</a:t>
            </a:r>
          </a:p>
          <a:p>
            <a:pPr fontAlgn="base"/>
            <a:r>
              <a:rPr lang="en-US">
                <a:solidFill>
                  <a:schemeClr val="tx1"/>
                </a:solidFill>
                <a:latin typeface="Arial"/>
                <a:cs typeface="Arial"/>
              </a:rPr>
              <a:t>Docket Process</a:t>
            </a:r>
          </a:p>
          <a:p>
            <a:pPr fontAlgn="base"/>
            <a:r>
              <a:rPr lang="en-US" b="0" i="0" u="none" strike="noStrike">
                <a:solidFill>
                  <a:schemeClr val="tx1"/>
                </a:solidFill>
                <a:effectLst/>
                <a:latin typeface="Arial"/>
                <a:cs typeface="Arial"/>
              </a:rPr>
              <a:t>Compliance Option</a:t>
            </a:r>
          </a:p>
          <a:p>
            <a:pPr fontAlgn="base"/>
            <a:r>
              <a:rPr lang="en-US">
                <a:solidFill>
                  <a:schemeClr val="tx1"/>
                </a:solidFill>
                <a:latin typeface="Arial"/>
                <a:cs typeface="Arial"/>
              </a:rPr>
              <a:t>Third Party Feature Lists</a:t>
            </a:r>
            <a:endParaRPr lang="en-US" b="0" i="0">
              <a:solidFill>
                <a:schemeClr val="tx1"/>
              </a:solidFill>
              <a:effectLst/>
              <a:latin typeface="Arial"/>
              <a:cs typeface="Arial"/>
            </a:endParaRPr>
          </a:p>
          <a:p>
            <a:pPr marL="457200" marR="0">
              <a:spcBef>
                <a:spcPts val="0"/>
              </a:spcBef>
              <a:spcAft>
                <a:spcPts val="0"/>
              </a:spcAft>
            </a:pPr>
            <a:endParaRPr lang="en-US" i="1">
              <a:highlight>
                <a:srgbClr val="FFFF00"/>
              </a:highlight>
              <a:ea typeface="Calibri" panose="020F0502020204030204" pitchFamily="34" charset="0"/>
            </a:endParaRPr>
          </a:p>
          <a:p>
            <a:pPr marL="457200" marR="0">
              <a:spcBef>
                <a:spcPts val="0"/>
              </a:spcBef>
              <a:spcAft>
                <a:spcPts val="0"/>
              </a:spcAft>
            </a:pPr>
            <a:endParaRPr lang="en-US" i="1">
              <a:effectLst/>
              <a:highlight>
                <a:srgbClr val="FFFF00"/>
              </a:highlight>
              <a:ea typeface="Calibri" panose="020F0502020204030204" pitchFamily="34" charset="0"/>
            </a:endParaRPr>
          </a:p>
          <a:p>
            <a:endParaRPr lang="en-US"/>
          </a:p>
        </p:txBody>
      </p:sp>
      <p:pic>
        <p:nvPicPr>
          <p:cNvPr id="15" name="Picture 14" descr="Timeline&#10;&#10;Description automatically generated with medium confidence">
            <a:extLst>
              <a:ext uri="{FF2B5EF4-FFF2-40B4-BE49-F238E27FC236}">
                <a16:creationId xmlns:a16="http://schemas.microsoft.com/office/drawing/2014/main" id="{3585DF06-911F-D20B-3A69-09D2501F64FF}"/>
              </a:ext>
            </a:extLst>
          </p:cNvPr>
          <p:cNvPicPr>
            <a:picLocks noChangeAspect="1"/>
          </p:cNvPicPr>
          <p:nvPr/>
        </p:nvPicPr>
        <p:blipFill rotWithShape="1">
          <a:blip r:embed="rId6"/>
          <a:srcRect t="14435" b="36298"/>
          <a:stretch/>
        </p:blipFill>
        <p:spPr>
          <a:xfrm>
            <a:off x="6874959" y="4954838"/>
            <a:ext cx="4780156" cy="1413644"/>
          </a:xfrm>
          <a:prstGeom prst="rect">
            <a:avLst/>
          </a:prstGeom>
        </p:spPr>
      </p:pic>
    </p:spTree>
    <p:extLst>
      <p:ext uri="{BB962C8B-B14F-4D97-AF65-F5344CB8AC3E}">
        <p14:creationId xmlns:p14="http://schemas.microsoft.com/office/powerpoint/2010/main" val="1927620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ED4CDD-EA3A-4AAB-365E-378B7DB8C871}"/>
              </a:ext>
            </a:extLst>
          </p:cNvPr>
          <p:cNvSpPr>
            <a:spLocks noGrp="1"/>
          </p:cNvSpPr>
          <p:nvPr>
            <p:ph type="sldNum" sz="quarter" idx="12"/>
          </p:nvPr>
        </p:nvSpPr>
        <p:spPr/>
        <p:txBody>
          <a:bodyPr/>
          <a:lstStyle/>
          <a:p>
            <a:fld id="{7F09A1A5-4186-AE45-B489-8F93D826EB49}" type="slidenum">
              <a:rPr lang="en-US" smtClean="0"/>
              <a:t>17</a:t>
            </a:fld>
            <a:endParaRPr lang="en-US"/>
          </a:p>
        </p:txBody>
      </p:sp>
      <p:sp>
        <p:nvSpPr>
          <p:cNvPr id="3" name="Title 2">
            <a:extLst>
              <a:ext uri="{FF2B5EF4-FFF2-40B4-BE49-F238E27FC236}">
                <a16:creationId xmlns:a16="http://schemas.microsoft.com/office/drawing/2014/main" id="{D658E1F3-D2C0-0E67-58B4-EC738D3B2F23}"/>
              </a:ext>
            </a:extLst>
          </p:cNvPr>
          <p:cNvSpPr>
            <a:spLocks noGrp="1"/>
          </p:cNvSpPr>
          <p:nvPr>
            <p:ph type="title"/>
          </p:nvPr>
        </p:nvSpPr>
        <p:spPr/>
        <p:txBody>
          <a:bodyPr/>
          <a:lstStyle/>
          <a:p>
            <a:r>
              <a:rPr lang="en-US"/>
              <a:t>Current Priorities Basis</a:t>
            </a:r>
          </a:p>
        </p:txBody>
      </p:sp>
      <p:sp>
        <p:nvSpPr>
          <p:cNvPr id="4" name="Content Placeholder 3">
            <a:extLst>
              <a:ext uri="{FF2B5EF4-FFF2-40B4-BE49-F238E27FC236}">
                <a16:creationId xmlns:a16="http://schemas.microsoft.com/office/drawing/2014/main" id="{7B04429D-A7F1-4291-3C48-7D0C2EE04DCA}"/>
              </a:ext>
            </a:extLst>
          </p:cNvPr>
          <p:cNvSpPr>
            <a:spLocks noGrp="1"/>
          </p:cNvSpPr>
          <p:nvPr>
            <p:ph idx="1"/>
          </p:nvPr>
        </p:nvSpPr>
        <p:spPr>
          <a:xfrm>
            <a:off x="1399822" y="1275907"/>
            <a:ext cx="9953978" cy="4351338"/>
          </a:xfrm>
        </p:spPr>
        <p:txBody>
          <a:bodyPr>
            <a:normAutofit/>
          </a:bodyPr>
          <a:lstStyle/>
          <a:p>
            <a:r>
              <a:rPr lang="en-US"/>
              <a:t>Prioritization Lists</a:t>
            </a:r>
          </a:p>
          <a:p>
            <a:pPr lvl="1"/>
            <a:r>
              <a:rPr lang="en-US"/>
              <a:t>Based on 15-Day Express Terms, Final CASE reports, Draft ACM Reference Manuals from CASE team, Lists from stakeholders</a:t>
            </a:r>
          </a:p>
          <a:p>
            <a:pPr lvl="1"/>
            <a:endParaRPr lang="en-US"/>
          </a:p>
          <a:p>
            <a:pPr lvl="1"/>
            <a:r>
              <a:rPr lang="en-US"/>
              <a:t>Priority: High, Medium, Low, Hold</a:t>
            </a:r>
          </a:p>
          <a:p>
            <a:pPr lvl="2"/>
            <a:r>
              <a:rPr lang="en-US"/>
              <a:t>Based on: </a:t>
            </a:r>
          </a:p>
          <a:p>
            <a:pPr marL="1828800" lvl="3" indent="-457200">
              <a:buFont typeface="+mj-lt"/>
              <a:buAutoNum type="arabicPeriod"/>
            </a:pPr>
            <a:r>
              <a:rPr lang="en-US"/>
              <a:t>Required for 2022 (prescriptive req. vs. compliance option)</a:t>
            </a:r>
          </a:p>
          <a:p>
            <a:pPr marL="1828800" lvl="3" indent="-457200">
              <a:buFont typeface="+mj-lt"/>
              <a:buAutoNum type="arabicPeriod"/>
            </a:pPr>
            <a:r>
              <a:rPr lang="en-US"/>
              <a:t>Impact on the Energy Budgets</a:t>
            </a:r>
          </a:p>
          <a:p>
            <a:pPr marL="1828800" lvl="3" indent="-457200">
              <a:buFont typeface="+mj-lt"/>
              <a:buAutoNum type="arabicPeriod"/>
            </a:pPr>
            <a:r>
              <a:rPr lang="en-US"/>
              <a:t>Demand from stakeholders</a:t>
            </a:r>
          </a:p>
          <a:p>
            <a:pPr marL="1828800" lvl="3" indent="-457200">
              <a:buFont typeface="+mj-lt"/>
              <a:buAutoNum type="arabicPeriod"/>
            </a:pPr>
            <a:r>
              <a:rPr lang="en-US"/>
              <a:t>Level of difficultly for implementation</a:t>
            </a:r>
          </a:p>
          <a:p>
            <a:pPr algn="l" rtl="0" fontAlgn="base">
              <a:buFont typeface="+mj-lt"/>
              <a:buAutoNum type="arabicPeriod"/>
            </a:pPr>
            <a:endParaRPr lang="en-US" b="0" i="0">
              <a:solidFill>
                <a:srgbClr val="000000"/>
              </a:solidFill>
              <a:effectLst/>
              <a:latin typeface="Arial" panose="020B0604020202020204" pitchFamily="34" charset="0"/>
            </a:endParaRPr>
          </a:p>
          <a:p>
            <a:pPr marL="457200" marR="0">
              <a:spcBef>
                <a:spcPts val="0"/>
              </a:spcBef>
              <a:spcAft>
                <a:spcPts val="0"/>
              </a:spcAft>
            </a:pPr>
            <a:endParaRPr lang="en-US" i="1">
              <a:highlight>
                <a:srgbClr val="FFFF00"/>
              </a:highlight>
              <a:ea typeface="Calibri" panose="020F0502020204030204" pitchFamily="34" charset="0"/>
            </a:endParaRPr>
          </a:p>
          <a:p>
            <a:pPr marL="457200" marR="0">
              <a:spcBef>
                <a:spcPts val="0"/>
              </a:spcBef>
              <a:spcAft>
                <a:spcPts val="0"/>
              </a:spcAft>
            </a:pPr>
            <a:endParaRPr lang="en-US" i="1">
              <a:effectLst/>
              <a:highlight>
                <a:srgbClr val="FFFF00"/>
              </a:highlight>
              <a:ea typeface="Calibri" panose="020F0502020204030204" pitchFamily="34" charset="0"/>
            </a:endParaRPr>
          </a:p>
          <a:p>
            <a:endParaRPr lang="en-US"/>
          </a:p>
        </p:txBody>
      </p:sp>
    </p:spTree>
    <p:extLst>
      <p:ext uri="{BB962C8B-B14F-4D97-AF65-F5344CB8AC3E}">
        <p14:creationId xmlns:p14="http://schemas.microsoft.com/office/powerpoint/2010/main" val="1545451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09A3E-552C-4DB4-A663-32D737D12A1A}"/>
              </a:ext>
            </a:extLst>
          </p:cNvPr>
          <p:cNvSpPr>
            <a:spLocks noGrp="1"/>
          </p:cNvSpPr>
          <p:nvPr>
            <p:ph sz="half" idx="1"/>
          </p:nvPr>
        </p:nvSpPr>
        <p:spPr>
          <a:ln w="28575">
            <a:noFill/>
          </a:ln>
        </p:spPr>
        <p:txBody>
          <a:bodyPr vert="horz" lIns="91440" tIns="45720" rIns="91440" bIns="45720" rtlCol="0" anchor="t">
            <a:normAutofit fontScale="85000" lnSpcReduction="20000"/>
          </a:bodyPr>
          <a:lstStyle/>
          <a:p>
            <a:r>
              <a:rPr lang="en-US" b="1">
                <a:latin typeface="Segoe UI"/>
                <a:cs typeface="Segoe UI"/>
              </a:rPr>
              <a:t>Occur outside of Energy Code update cycle</a:t>
            </a:r>
          </a:p>
          <a:p>
            <a:pPr lvl="1"/>
            <a:r>
              <a:rPr kumimoji="0" lang="en-US" i="0" u="none" strike="noStrike" kern="1200" cap="none" spc="0" normalizeH="0" baseline="0" noProof="0">
                <a:ln>
                  <a:noFill/>
                </a:ln>
                <a:effectLst/>
                <a:uLnTx/>
                <a:uFillTx/>
                <a:latin typeface="Segoe UI"/>
                <a:cs typeface="Segoe UI"/>
              </a:rPr>
              <a:t>Ongoing process</a:t>
            </a:r>
            <a:endParaRPr lang="en-US" i="0" u="none" strike="noStrike" kern="1200" cap="none" spc="0" normalizeH="0" baseline="0" noProof="0">
              <a:ln>
                <a:noFill/>
              </a:ln>
              <a:effectLst/>
              <a:uLnTx/>
              <a:uFillTx/>
              <a:latin typeface="Segoe UI"/>
              <a:cs typeface="Segoe UI"/>
            </a:endParaRPr>
          </a:p>
          <a:p>
            <a:r>
              <a:rPr lang="en-US" b="1">
                <a:latin typeface="Segoe UI"/>
                <a:cs typeface="Segoe UI"/>
              </a:rPr>
              <a:t>Alternative Component Packages</a:t>
            </a:r>
            <a:endParaRPr lang="en-US" b="1">
              <a:latin typeface="Segoe UI" panose="020B0502040204020203" pitchFamily="34" charset="0"/>
              <a:cs typeface="Segoe UI" panose="020B0502040204020203" pitchFamily="34" charset="0"/>
            </a:endParaRPr>
          </a:p>
          <a:p>
            <a:pPr lvl="1"/>
            <a:r>
              <a:rPr lang="en-US">
                <a:latin typeface="Segoe UI"/>
                <a:cs typeface="Segoe UI"/>
              </a:rPr>
              <a:t>Section 10-109(d)</a:t>
            </a:r>
            <a:endParaRPr lang="en-US">
              <a:latin typeface="Segoe UI" panose="020B0502040204020203" pitchFamily="34" charset="0"/>
              <a:cs typeface="Segoe UI" panose="020B0502040204020203" pitchFamily="34" charset="0"/>
            </a:endParaRPr>
          </a:p>
          <a:p>
            <a:pPr lvl="1"/>
            <a:r>
              <a:rPr lang="en-US">
                <a:latin typeface="Segoe UI"/>
                <a:cs typeface="Segoe UI"/>
              </a:rPr>
              <a:t>Set equipment requirements for equivalent energy performance</a:t>
            </a:r>
          </a:p>
          <a:p>
            <a:r>
              <a:rPr lang="en-US" b="1">
                <a:latin typeface="Segoe UI"/>
                <a:cs typeface="Segoe UI"/>
              </a:rPr>
              <a:t>Exceptional Methods</a:t>
            </a:r>
          </a:p>
          <a:p>
            <a:pPr lvl="1"/>
            <a:r>
              <a:rPr lang="en-US">
                <a:latin typeface="Segoe UI"/>
                <a:cs typeface="Segoe UI"/>
              </a:rPr>
              <a:t>Section 10-109(e)</a:t>
            </a:r>
            <a:endParaRPr lang="en-US">
              <a:latin typeface="Segoe UI" panose="020B0502040204020203" pitchFamily="34" charset="0"/>
              <a:cs typeface="Segoe UI" panose="020B0502040204020203" pitchFamily="34" charset="0"/>
            </a:endParaRPr>
          </a:p>
          <a:p>
            <a:pPr lvl="1"/>
            <a:r>
              <a:rPr lang="en-US">
                <a:latin typeface="Segoe UI"/>
                <a:cs typeface="Segoe UI"/>
              </a:rPr>
              <a:t>New strategies to model energy use</a:t>
            </a:r>
          </a:p>
        </p:txBody>
      </p:sp>
      <p:sp>
        <p:nvSpPr>
          <p:cNvPr id="5" name="Content Placeholder 4">
            <a:extLst>
              <a:ext uri="{FF2B5EF4-FFF2-40B4-BE49-F238E27FC236}">
                <a16:creationId xmlns:a16="http://schemas.microsoft.com/office/drawing/2014/main" id="{704050BD-7C68-4323-B642-5113EA95FE43}"/>
              </a:ext>
            </a:extLst>
          </p:cNvPr>
          <p:cNvSpPr>
            <a:spLocks noGrp="1"/>
          </p:cNvSpPr>
          <p:nvPr>
            <p:ph sz="half" idx="2"/>
          </p:nvPr>
        </p:nvSpPr>
        <p:spPr/>
        <p:txBody>
          <a:bodyPr>
            <a:normAutofit fontScale="85000" lnSpcReduction="20000"/>
          </a:bodyPr>
          <a:lstStyle/>
          <a:p>
            <a:endParaRPr lang="en-US"/>
          </a:p>
          <a:p>
            <a:endParaRPr lang="en-US"/>
          </a:p>
          <a:p>
            <a:r>
              <a:rPr lang="en-US" b="1">
                <a:latin typeface="Segoe UI" panose="020B0502040204020203" pitchFamily="34" charset="0"/>
                <a:cs typeface="Segoe UI" panose="020B0502040204020203" pitchFamily="34" charset="0"/>
              </a:rPr>
              <a:t>Application Submitted to Energy Commission</a:t>
            </a:r>
          </a:p>
          <a:p>
            <a:pPr lvl="1"/>
            <a:r>
              <a:rPr lang="en-US">
                <a:latin typeface="Segoe UI" panose="020B0502040204020203" pitchFamily="34" charset="0"/>
                <a:cs typeface="Segoe UI" panose="020B0502040204020203" pitchFamily="34" charset="0"/>
              </a:rPr>
              <a:t>Procedures identified in Section 10-110</a:t>
            </a:r>
          </a:p>
          <a:p>
            <a:pPr lvl="2"/>
            <a:r>
              <a:rPr lang="en-US">
                <a:latin typeface="Segoe UI" panose="020B0502040204020203" pitchFamily="34" charset="0"/>
                <a:cs typeface="Segoe UI" panose="020B0502040204020203" pitchFamily="34" charset="0"/>
              </a:rPr>
              <a:t>Determine completeness of application</a:t>
            </a:r>
          </a:p>
          <a:p>
            <a:pPr lvl="2"/>
            <a:r>
              <a:rPr lang="en-US">
                <a:latin typeface="Segoe UI" panose="020B0502040204020203" pitchFamily="34" charset="0"/>
                <a:cs typeface="Segoe UI" panose="020B0502040204020203" pitchFamily="34" charset="0"/>
              </a:rPr>
              <a:t>Make available to interested parties</a:t>
            </a:r>
          </a:p>
          <a:p>
            <a:pPr lvl="2"/>
            <a:r>
              <a:rPr lang="en-US">
                <a:latin typeface="Segoe UI" panose="020B0502040204020203" pitchFamily="34" charset="0"/>
                <a:cs typeface="Segoe UI" panose="020B0502040204020203" pitchFamily="34" charset="0"/>
              </a:rPr>
              <a:t>Request any additional information</a:t>
            </a:r>
          </a:p>
          <a:p>
            <a:pPr lvl="2"/>
            <a:r>
              <a:rPr lang="en-US">
                <a:latin typeface="Segoe UI" panose="020B0502040204020203" pitchFamily="34" charset="0"/>
                <a:cs typeface="Segoe UI" panose="020B0502040204020203" pitchFamily="34" charset="0"/>
              </a:rPr>
              <a:t>Workshops and public comments</a:t>
            </a:r>
          </a:p>
          <a:p>
            <a:pPr lvl="2"/>
            <a:r>
              <a:rPr lang="en-US">
                <a:latin typeface="Segoe UI" panose="020B0502040204020203" pitchFamily="34" charset="0"/>
                <a:cs typeface="Segoe UI" panose="020B0502040204020203" pitchFamily="34" charset="0"/>
              </a:rPr>
              <a:t>Recommendation on application</a:t>
            </a:r>
          </a:p>
          <a:p>
            <a:pPr lvl="2"/>
            <a:r>
              <a:rPr lang="en-US">
                <a:latin typeface="Segoe UI" panose="020B0502040204020203" pitchFamily="34" charset="0"/>
                <a:cs typeface="Segoe UI" panose="020B0502040204020203" pitchFamily="34" charset="0"/>
              </a:rPr>
              <a:t>Consideration at business meeting</a:t>
            </a:r>
          </a:p>
          <a:p>
            <a:endParaRPr lang="en-US"/>
          </a:p>
        </p:txBody>
      </p:sp>
      <p:sp>
        <p:nvSpPr>
          <p:cNvPr id="4" name="Slide Number Placeholder 3">
            <a:extLst>
              <a:ext uri="{FF2B5EF4-FFF2-40B4-BE49-F238E27FC236}">
                <a16:creationId xmlns:a16="http://schemas.microsoft.com/office/drawing/2014/main" id="{DCDFBB61-E8E8-497A-B8FE-DC5B867DA609}"/>
              </a:ext>
            </a:extLst>
          </p:cNvPr>
          <p:cNvSpPr>
            <a:spLocks noGrp="1"/>
          </p:cNvSpPr>
          <p:nvPr>
            <p:ph type="sldNum" sz="quarter" idx="12"/>
          </p:nvPr>
        </p:nvSpPr>
        <p:spPr/>
        <p:txBody>
          <a:bodyPr/>
          <a:lstStyle/>
          <a:p>
            <a:fld id="{5E94BA17-8AE8-4651-9FD9-8589E5D42325}" type="slidenum">
              <a:rPr lang="en-US" smtClean="0"/>
              <a:t>18</a:t>
            </a:fld>
            <a:endParaRPr lang="en-US"/>
          </a:p>
        </p:txBody>
      </p:sp>
      <p:sp>
        <p:nvSpPr>
          <p:cNvPr id="6" name="Right Brace 5">
            <a:extLst>
              <a:ext uri="{FF2B5EF4-FFF2-40B4-BE49-F238E27FC236}">
                <a16:creationId xmlns:a16="http://schemas.microsoft.com/office/drawing/2014/main" id="{8BE38218-BE40-4227-90E2-3C2E26DA5385}"/>
              </a:ext>
            </a:extLst>
          </p:cNvPr>
          <p:cNvSpPr/>
          <p:nvPr/>
        </p:nvSpPr>
        <p:spPr>
          <a:xfrm>
            <a:off x="5722511" y="2825636"/>
            <a:ext cx="486887" cy="2351315"/>
          </a:xfrm>
          <a:prstGeom prst="rightBrace">
            <a:avLst>
              <a:gd name="adj1" fmla="val 8333"/>
              <a:gd name="adj2" fmla="val 613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itle 7">
            <a:extLst>
              <a:ext uri="{FF2B5EF4-FFF2-40B4-BE49-F238E27FC236}">
                <a16:creationId xmlns:a16="http://schemas.microsoft.com/office/drawing/2014/main" id="{C3CF33DD-8C89-96D2-45A9-3FE168FE23BA}"/>
              </a:ext>
            </a:extLst>
          </p:cNvPr>
          <p:cNvSpPr>
            <a:spLocks noGrp="1"/>
          </p:cNvSpPr>
          <p:nvPr>
            <p:ph type="title"/>
          </p:nvPr>
        </p:nvSpPr>
        <p:spPr>
          <a:xfrm>
            <a:off x="1316002" y="161617"/>
            <a:ext cx="9953978" cy="1038840"/>
          </a:xfrm>
        </p:spPr>
        <p:txBody>
          <a:bodyPr/>
          <a:lstStyle/>
          <a:p>
            <a:r>
              <a:rPr lang="en-US"/>
              <a:t>Compliance Option Path*</a:t>
            </a:r>
          </a:p>
        </p:txBody>
      </p:sp>
      <p:sp>
        <p:nvSpPr>
          <p:cNvPr id="10" name="TextBox 9">
            <a:extLst>
              <a:ext uri="{FF2B5EF4-FFF2-40B4-BE49-F238E27FC236}">
                <a16:creationId xmlns:a16="http://schemas.microsoft.com/office/drawing/2014/main" id="{D4F6E1DA-C4A2-EDC6-14E6-8A3FAF8DCCCE}"/>
              </a:ext>
            </a:extLst>
          </p:cNvPr>
          <p:cNvSpPr txBox="1"/>
          <p:nvPr/>
        </p:nvSpPr>
        <p:spPr>
          <a:xfrm>
            <a:off x="648602" y="5992297"/>
            <a:ext cx="7591778" cy="369332"/>
          </a:xfrm>
          <a:prstGeom prst="rect">
            <a:avLst/>
          </a:prstGeom>
          <a:noFill/>
        </p:spPr>
        <p:txBody>
          <a:bodyPr wrap="square" rtlCol="0">
            <a:spAutoFit/>
          </a:bodyPr>
          <a:lstStyle/>
          <a:p>
            <a:r>
              <a:rPr lang="en-US"/>
              <a:t>* Compliance Option Manual evaluation project is underway</a:t>
            </a:r>
          </a:p>
        </p:txBody>
      </p:sp>
    </p:spTree>
    <p:extLst>
      <p:ext uri="{BB962C8B-B14F-4D97-AF65-F5344CB8AC3E}">
        <p14:creationId xmlns:p14="http://schemas.microsoft.com/office/powerpoint/2010/main" val="1606154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DFBB61-E8E8-497A-B8FE-DC5B867DA609}"/>
              </a:ext>
            </a:extLst>
          </p:cNvPr>
          <p:cNvSpPr>
            <a:spLocks noGrp="1"/>
          </p:cNvSpPr>
          <p:nvPr>
            <p:ph type="sldNum" sz="quarter" idx="12"/>
          </p:nvPr>
        </p:nvSpPr>
        <p:spPr/>
        <p:txBody>
          <a:bodyPr/>
          <a:lstStyle/>
          <a:p>
            <a:fld id="{5E94BA17-8AE8-4651-9FD9-8589E5D42325}" type="slidenum">
              <a:rPr lang="en-US" smtClean="0"/>
              <a:t>19</a:t>
            </a:fld>
            <a:endParaRPr lang="en-US"/>
          </a:p>
        </p:txBody>
      </p:sp>
      <p:sp>
        <p:nvSpPr>
          <p:cNvPr id="8" name="Title 7">
            <a:extLst>
              <a:ext uri="{FF2B5EF4-FFF2-40B4-BE49-F238E27FC236}">
                <a16:creationId xmlns:a16="http://schemas.microsoft.com/office/drawing/2014/main" id="{C3CF33DD-8C89-96D2-45A9-3FE168FE23BA}"/>
              </a:ext>
            </a:extLst>
          </p:cNvPr>
          <p:cNvSpPr>
            <a:spLocks noGrp="1"/>
          </p:cNvSpPr>
          <p:nvPr>
            <p:ph type="title"/>
          </p:nvPr>
        </p:nvSpPr>
        <p:spPr>
          <a:xfrm>
            <a:off x="1316002" y="161617"/>
            <a:ext cx="9953978" cy="1038840"/>
          </a:xfrm>
        </p:spPr>
        <p:txBody>
          <a:bodyPr/>
          <a:lstStyle/>
          <a:p>
            <a:r>
              <a:rPr lang="en-US" dirty="0"/>
              <a:t>Compliance Option Timeline</a:t>
            </a:r>
          </a:p>
        </p:txBody>
      </p:sp>
      <p:pic>
        <p:nvPicPr>
          <p:cNvPr id="13" name="Content Placeholder 12">
            <a:extLst>
              <a:ext uri="{FF2B5EF4-FFF2-40B4-BE49-F238E27FC236}">
                <a16:creationId xmlns:a16="http://schemas.microsoft.com/office/drawing/2014/main" id="{67B46EBD-21FC-A00C-22D9-5BF22C395C81}"/>
              </a:ext>
            </a:extLst>
          </p:cNvPr>
          <p:cNvPicPr>
            <a:picLocks noGrp="1" noChangeAspect="1"/>
          </p:cNvPicPr>
          <p:nvPr>
            <p:ph sz="half" idx="1"/>
          </p:nvPr>
        </p:nvPicPr>
        <p:blipFill>
          <a:blip r:embed="rId3"/>
          <a:stretch>
            <a:fillRect/>
          </a:stretch>
        </p:blipFill>
        <p:spPr>
          <a:xfrm>
            <a:off x="272840" y="1846157"/>
            <a:ext cx="11514732" cy="2770231"/>
          </a:xfrm>
        </p:spPr>
      </p:pic>
    </p:spTree>
    <p:extLst>
      <p:ext uri="{BB962C8B-B14F-4D97-AF65-F5344CB8AC3E}">
        <p14:creationId xmlns:p14="http://schemas.microsoft.com/office/powerpoint/2010/main" val="499830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BA787-8F72-4292-9CBD-F30E5F3612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9A1A5-4186-AE45-B489-8F93D826EB49}"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CBBDAEE-66B5-4FAA-A179-8EFD05629C3F}"/>
              </a:ext>
            </a:extLst>
          </p:cNvPr>
          <p:cNvSpPr>
            <a:spLocks noGrp="1"/>
          </p:cNvSpPr>
          <p:nvPr>
            <p:ph type="title"/>
          </p:nvPr>
        </p:nvSpPr>
        <p:spPr/>
        <p:txBody>
          <a:bodyPr>
            <a:normAutofit/>
          </a:bodyPr>
          <a:lstStyle/>
          <a:p>
            <a:r>
              <a:rPr lang="en-US"/>
              <a:t>Agenda</a:t>
            </a:r>
          </a:p>
        </p:txBody>
      </p:sp>
      <p:sp>
        <p:nvSpPr>
          <p:cNvPr id="4" name="Content Placeholder 3">
            <a:extLst>
              <a:ext uri="{FF2B5EF4-FFF2-40B4-BE49-F238E27FC236}">
                <a16:creationId xmlns:a16="http://schemas.microsoft.com/office/drawing/2014/main" id="{541E7EA3-641A-4FD8-9778-35DE00CA40B7}"/>
              </a:ext>
            </a:extLst>
          </p:cNvPr>
          <p:cNvSpPr>
            <a:spLocks noGrp="1"/>
          </p:cNvSpPr>
          <p:nvPr>
            <p:ph idx="1"/>
          </p:nvPr>
        </p:nvSpPr>
        <p:spPr>
          <a:xfrm>
            <a:off x="1025246" y="1284873"/>
            <a:ext cx="9953979" cy="5178361"/>
          </a:xfrm>
        </p:spPr>
        <p:txBody>
          <a:bodyPr vert="horz" lIns="91440" tIns="45720" rIns="91440" bIns="45720" rtlCol="0" anchor="t">
            <a:normAutofit/>
          </a:bodyPr>
          <a:lstStyle/>
          <a:p>
            <a:pPr>
              <a:spcBef>
                <a:spcPts val="1200"/>
              </a:spcBef>
            </a:pPr>
            <a:r>
              <a:rPr lang="en-US" sz="2800"/>
              <a:t>Overview</a:t>
            </a:r>
          </a:p>
          <a:p>
            <a:pPr>
              <a:spcBef>
                <a:spcPts val="1200"/>
              </a:spcBef>
            </a:pPr>
            <a:r>
              <a:rPr lang="en-US" sz="2800"/>
              <a:t>CBECC 2019 to 2022 Overview</a:t>
            </a:r>
          </a:p>
          <a:p>
            <a:pPr>
              <a:spcBef>
                <a:spcPts val="1200"/>
              </a:spcBef>
            </a:pPr>
            <a:r>
              <a:rPr lang="en-US" sz="2800"/>
              <a:t>In-progress Feature Developments</a:t>
            </a:r>
          </a:p>
          <a:p>
            <a:pPr>
              <a:spcBef>
                <a:spcPts val="1200"/>
              </a:spcBef>
            </a:pPr>
            <a:r>
              <a:rPr lang="en-US" sz="2800"/>
              <a:t>Priority List for Development</a:t>
            </a:r>
          </a:p>
          <a:p>
            <a:pPr>
              <a:spcBef>
                <a:spcPts val="1200"/>
              </a:spcBef>
            </a:pPr>
            <a:r>
              <a:rPr lang="en-US" sz="2800"/>
              <a:t>A Brief Look into the Future </a:t>
            </a:r>
          </a:p>
          <a:p>
            <a:pPr>
              <a:spcBef>
                <a:spcPts val="1200"/>
              </a:spcBef>
            </a:pPr>
            <a:r>
              <a:rPr lang="en-US" sz="2800"/>
              <a:t>Discission</a:t>
            </a:r>
          </a:p>
          <a:p>
            <a:pPr>
              <a:spcBef>
                <a:spcPts val="1200"/>
              </a:spcBef>
            </a:pPr>
            <a:endParaRPr lang="en-US" sz="2800"/>
          </a:p>
          <a:p>
            <a:pPr>
              <a:spcBef>
                <a:spcPts val="1200"/>
              </a:spcBef>
            </a:pPr>
            <a:endParaRPr lang="en-US" sz="2800"/>
          </a:p>
          <a:p>
            <a:pPr>
              <a:spcBef>
                <a:spcPts val="1200"/>
              </a:spcBef>
            </a:pPr>
            <a:endParaRPr lang="en-US" sz="2800"/>
          </a:p>
          <a:p>
            <a:pPr lvl="1">
              <a:spcBef>
                <a:spcPts val="1200"/>
              </a:spcBef>
            </a:pPr>
            <a:endParaRPr lang="en-US" sz="2800"/>
          </a:p>
          <a:p>
            <a:pPr>
              <a:spcBef>
                <a:spcPts val="1200"/>
              </a:spcBef>
            </a:pPr>
            <a:endParaRPr lang="en-US"/>
          </a:p>
        </p:txBody>
      </p:sp>
      <p:pic>
        <p:nvPicPr>
          <p:cNvPr id="5" name="Picture 4">
            <a:extLst>
              <a:ext uri="{FF2B5EF4-FFF2-40B4-BE49-F238E27FC236}">
                <a16:creationId xmlns:a16="http://schemas.microsoft.com/office/drawing/2014/main" id="{A92AF7B6-665C-7E04-1EAD-3D4AA96E9B00}"/>
              </a:ext>
            </a:extLst>
          </p:cNvPr>
          <p:cNvPicPr>
            <a:picLocks noChangeAspect="1"/>
          </p:cNvPicPr>
          <p:nvPr/>
        </p:nvPicPr>
        <p:blipFill>
          <a:blip r:embed="rId3"/>
          <a:stretch>
            <a:fillRect/>
          </a:stretch>
        </p:blipFill>
        <p:spPr>
          <a:xfrm>
            <a:off x="6982360" y="1042600"/>
            <a:ext cx="4888580" cy="2831453"/>
          </a:xfrm>
          <a:prstGeom prst="rect">
            <a:avLst/>
          </a:prstGeom>
        </p:spPr>
      </p:pic>
      <p:pic>
        <p:nvPicPr>
          <p:cNvPr id="9" name="Picture 8">
            <a:extLst>
              <a:ext uri="{FF2B5EF4-FFF2-40B4-BE49-F238E27FC236}">
                <a16:creationId xmlns:a16="http://schemas.microsoft.com/office/drawing/2014/main" id="{B0DFA186-9FBD-3E94-238B-0468B67B754E}"/>
              </a:ext>
            </a:extLst>
          </p:cNvPr>
          <p:cNvPicPr>
            <a:picLocks noChangeAspect="1"/>
          </p:cNvPicPr>
          <p:nvPr/>
        </p:nvPicPr>
        <p:blipFill>
          <a:blip r:embed="rId4"/>
          <a:stretch>
            <a:fillRect/>
          </a:stretch>
        </p:blipFill>
        <p:spPr>
          <a:xfrm>
            <a:off x="6902387" y="3373599"/>
            <a:ext cx="2452977" cy="2181465"/>
          </a:xfrm>
          <a:prstGeom prst="rect">
            <a:avLst/>
          </a:prstGeom>
        </p:spPr>
      </p:pic>
      <p:sp>
        <p:nvSpPr>
          <p:cNvPr id="10" name="Arrow: Right 9">
            <a:extLst>
              <a:ext uri="{FF2B5EF4-FFF2-40B4-BE49-F238E27FC236}">
                <a16:creationId xmlns:a16="http://schemas.microsoft.com/office/drawing/2014/main" id="{0CC8AD6B-262A-4C64-BCEE-5F40AE6480DE}"/>
              </a:ext>
            </a:extLst>
          </p:cNvPr>
          <p:cNvSpPr/>
          <p:nvPr/>
        </p:nvSpPr>
        <p:spPr>
          <a:xfrm>
            <a:off x="7679386" y="3715303"/>
            <a:ext cx="654050" cy="158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D1A50117-1AF8-6FFB-D4E6-1350D844B68B}"/>
              </a:ext>
            </a:extLst>
          </p:cNvPr>
          <p:cNvSpPr/>
          <p:nvPr/>
        </p:nvSpPr>
        <p:spPr>
          <a:xfrm>
            <a:off x="7679386" y="4694426"/>
            <a:ext cx="654050" cy="158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299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ED4CDD-EA3A-4AAB-365E-378B7DB8C871}"/>
              </a:ext>
            </a:extLst>
          </p:cNvPr>
          <p:cNvSpPr>
            <a:spLocks noGrp="1"/>
          </p:cNvSpPr>
          <p:nvPr>
            <p:ph type="sldNum" sz="quarter" idx="12"/>
          </p:nvPr>
        </p:nvSpPr>
        <p:spPr/>
        <p:txBody>
          <a:bodyPr/>
          <a:lstStyle/>
          <a:p>
            <a:fld id="{7F09A1A5-4186-AE45-B489-8F93D826EB49}" type="slidenum">
              <a:rPr lang="en-US" smtClean="0"/>
              <a:t>20</a:t>
            </a:fld>
            <a:endParaRPr lang="en-US"/>
          </a:p>
        </p:txBody>
      </p:sp>
      <p:sp>
        <p:nvSpPr>
          <p:cNvPr id="3" name="Title 2">
            <a:extLst>
              <a:ext uri="{FF2B5EF4-FFF2-40B4-BE49-F238E27FC236}">
                <a16:creationId xmlns:a16="http://schemas.microsoft.com/office/drawing/2014/main" id="{D658E1F3-D2C0-0E67-58B4-EC738D3B2F23}"/>
              </a:ext>
            </a:extLst>
          </p:cNvPr>
          <p:cNvSpPr>
            <a:spLocks noGrp="1"/>
          </p:cNvSpPr>
          <p:nvPr>
            <p:ph type="title"/>
          </p:nvPr>
        </p:nvSpPr>
        <p:spPr/>
        <p:txBody>
          <a:bodyPr/>
          <a:lstStyle/>
          <a:p>
            <a:r>
              <a:rPr lang="en-US"/>
              <a:t>Priorities and Collaboration</a:t>
            </a:r>
          </a:p>
        </p:txBody>
      </p:sp>
      <p:sp>
        <p:nvSpPr>
          <p:cNvPr id="4" name="Content Placeholder 3">
            <a:extLst>
              <a:ext uri="{FF2B5EF4-FFF2-40B4-BE49-F238E27FC236}">
                <a16:creationId xmlns:a16="http://schemas.microsoft.com/office/drawing/2014/main" id="{7B04429D-A7F1-4291-3C48-7D0C2EE04DCA}"/>
              </a:ext>
            </a:extLst>
          </p:cNvPr>
          <p:cNvSpPr>
            <a:spLocks noGrp="1"/>
          </p:cNvSpPr>
          <p:nvPr>
            <p:ph idx="1"/>
          </p:nvPr>
        </p:nvSpPr>
        <p:spPr>
          <a:xfrm>
            <a:off x="1043940" y="1196340"/>
            <a:ext cx="10683240" cy="5266894"/>
          </a:xfrm>
        </p:spPr>
        <p:txBody>
          <a:bodyPr>
            <a:normAutofit/>
          </a:bodyPr>
          <a:lstStyle/>
          <a:p>
            <a:pPr marL="0" indent="0" algn="l" rtl="0" fontAlgn="base">
              <a:buNone/>
            </a:pPr>
            <a:r>
              <a:rPr lang="en-US" sz="2900">
                <a:solidFill>
                  <a:srgbClr val="083763"/>
                </a:solidFill>
              </a:rPr>
              <a:t>Determining the process of developing feature lists:</a:t>
            </a:r>
          </a:p>
          <a:p>
            <a:pPr fontAlgn="base"/>
            <a:r>
              <a:rPr lang="en-US" sz="2900">
                <a:solidFill>
                  <a:srgbClr val="002060"/>
                </a:solidFill>
              </a:rPr>
              <a:t>Track features desired for ACM rules </a:t>
            </a:r>
          </a:p>
          <a:p>
            <a:pPr fontAlgn="base"/>
            <a:r>
              <a:rPr lang="en-US" sz="2900">
                <a:solidFill>
                  <a:srgbClr val="002060"/>
                </a:solidFill>
              </a:rPr>
              <a:t>Centralized list from these inputs and prioritize the combined items?</a:t>
            </a:r>
          </a:p>
          <a:p>
            <a:pPr fontAlgn="base"/>
            <a:r>
              <a:rPr lang="en-US" sz="2900">
                <a:solidFill>
                  <a:srgbClr val="002060"/>
                </a:solidFill>
              </a:rPr>
              <a:t>Annual reevaluation of the list items </a:t>
            </a:r>
          </a:p>
          <a:p>
            <a:pPr fontAlgn="base"/>
            <a:r>
              <a:rPr lang="en-US" sz="2900">
                <a:solidFill>
                  <a:srgbClr val="002060"/>
                </a:solidFill>
              </a:rPr>
              <a:t>Vetting, Resource Allocation, Funding</a:t>
            </a:r>
          </a:p>
          <a:p>
            <a:pPr marL="0">
              <a:spcBef>
                <a:spcPts val="0"/>
              </a:spcBef>
            </a:pPr>
            <a:r>
              <a:rPr lang="en-US" sz="2900">
                <a:solidFill>
                  <a:srgbClr val="002060"/>
                </a:solidFill>
              </a:rPr>
              <a:t>Assist with Software proposal through Working Group 3 </a:t>
            </a:r>
          </a:p>
          <a:p>
            <a:pPr marL="457200" lvl="1">
              <a:spcBef>
                <a:spcPts val="0"/>
              </a:spcBef>
            </a:pPr>
            <a:r>
              <a:rPr lang="en-US" sz="2900">
                <a:solidFill>
                  <a:srgbClr val="002060"/>
                </a:solidFill>
              </a:rPr>
              <a:t>e.g. CASE work for features needed, </a:t>
            </a:r>
            <a:r>
              <a:rPr lang="en-US" sz="2900" err="1">
                <a:solidFill>
                  <a:srgbClr val="002060"/>
                </a:solidFill>
              </a:rPr>
              <a:t>CalBEM</a:t>
            </a:r>
            <a:r>
              <a:rPr lang="en-US" sz="2900">
                <a:solidFill>
                  <a:srgbClr val="002060"/>
                </a:solidFill>
              </a:rPr>
              <a:t> to help with preliminary rulesets and data</a:t>
            </a:r>
          </a:p>
          <a:p>
            <a:pPr marL="0" indent="0" algn="l" rtl="0" fontAlgn="base">
              <a:buNone/>
            </a:pPr>
            <a:endParaRPr lang="en-US" sz="2900">
              <a:solidFill>
                <a:srgbClr val="083763"/>
              </a:solidFill>
            </a:endParaRPr>
          </a:p>
          <a:p>
            <a:pPr marL="0" indent="0" algn="l" rtl="0" fontAlgn="base">
              <a:buNone/>
            </a:pPr>
            <a:endParaRPr lang="en-US" b="0" i="0">
              <a:solidFill>
                <a:srgbClr val="000000"/>
              </a:solidFill>
              <a:effectLst/>
              <a:latin typeface="Arial" panose="020B0604020202020204" pitchFamily="34" charset="0"/>
            </a:endParaRPr>
          </a:p>
          <a:p>
            <a:pPr marL="457200" marR="0">
              <a:spcBef>
                <a:spcPts val="0"/>
              </a:spcBef>
              <a:spcAft>
                <a:spcPts val="0"/>
              </a:spcAft>
            </a:pPr>
            <a:endParaRPr lang="en-US" i="1">
              <a:highlight>
                <a:srgbClr val="FFFF00"/>
              </a:highlight>
              <a:ea typeface="Calibri" panose="020F0502020204030204" pitchFamily="34" charset="0"/>
            </a:endParaRPr>
          </a:p>
          <a:p>
            <a:pPr marL="457200" marR="0">
              <a:spcBef>
                <a:spcPts val="0"/>
              </a:spcBef>
              <a:spcAft>
                <a:spcPts val="0"/>
              </a:spcAft>
            </a:pPr>
            <a:endParaRPr lang="en-US" i="1">
              <a:effectLst/>
              <a:highlight>
                <a:srgbClr val="FFFF00"/>
              </a:highlight>
              <a:ea typeface="Calibri" panose="020F0502020204030204" pitchFamily="34" charset="0"/>
            </a:endParaRPr>
          </a:p>
          <a:p>
            <a:endParaRPr lang="en-US"/>
          </a:p>
        </p:txBody>
      </p:sp>
    </p:spTree>
    <p:extLst>
      <p:ext uri="{BB962C8B-B14F-4D97-AF65-F5344CB8AC3E}">
        <p14:creationId xmlns:p14="http://schemas.microsoft.com/office/powerpoint/2010/main" val="3570454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ED4CDD-EA3A-4AAB-365E-378B7DB8C871}"/>
              </a:ext>
            </a:extLst>
          </p:cNvPr>
          <p:cNvSpPr>
            <a:spLocks noGrp="1"/>
          </p:cNvSpPr>
          <p:nvPr>
            <p:ph type="sldNum" sz="quarter" idx="12"/>
          </p:nvPr>
        </p:nvSpPr>
        <p:spPr/>
        <p:txBody>
          <a:bodyPr/>
          <a:lstStyle/>
          <a:p>
            <a:fld id="{7F09A1A5-4186-AE45-B489-8F93D826EB49}" type="slidenum">
              <a:rPr lang="en-US" smtClean="0"/>
              <a:t>21</a:t>
            </a:fld>
            <a:endParaRPr lang="en-US"/>
          </a:p>
        </p:txBody>
      </p:sp>
      <p:sp>
        <p:nvSpPr>
          <p:cNvPr id="3" name="Title 2">
            <a:extLst>
              <a:ext uri="{FF2B5EF4-FFF2-40B4-BE49-F238E27FC236}">
                <a16:creationId xmlns:a16="http://schemas.microsoft.com/office/drawing/2014/main" id="{D658E1F3-D2C0-0E67-58B4-EC738D3B2F23}"/>
              </a:ext>
            </a:extLst>
          </p:cNvPr>
          <p:cNvSpPr>
            <a:spLocks noGrp="1"/>
          </p:cNvSpPr>
          <p:nvPr>
            <p:ph type="title"/>
          </p:nvPr>
        </p:nvSpPr>
        <p:spPr/>
        <p:txBody>
          <a:bodyPr>
            <a:normAutofit/>
          </a:bodyPr>
          <a:lstStyle/>
          <a:p>
            <a:r>
              <a:rPr lang="en-US"/>
              <a:t>Core Questions &amp; Criteria</a:t>
            </a:r>
          </a:p>
        </p:txBody>
      </p:sp>
      <p:sp>
        <p:nvSpPr>
          <p:cNvPr id="4" name="Content Placeholder 3">
            <a:extLst>
              <a:ext uri="{FF2B5EF4-FFF2-40B4-BE49-F238E27FC236}">
                <a16:creationId xmlns:a16="http://schemas.microsoft.com/office/drawing/2014/main" id="{7B04429D-A7F1-4291-3C48-7D0C2EE04DCA}"/>
              </a:ext>
            </a:extLst>
          </p:cNvPr>
          <p:cNvSpPr>
            <a:spLocks noGrp="1"/>
          </p:cNvSpPr>
          <p:nvPr>
            <p:ph idx="1"/>
          </p:nvPr>
        </p:nvSpPr>
        <p:spPr>
          <a:xfrm>
            <a:off x="59474" y="1137424"/>
            <a:ext cx="7153720" cy="5325810"/>
          </a:xfrm>
        </p:spPr>
        <p:txBody>
          <a:bodyPr>
            <a:noAutofit/>
          </a:bodyPr>
          <a:lstStyle/>
          <a:p>
            <a:pPr marL="1200150" lvl="2" indent="-514350">
              <a:spcBef>
                <a:spcPts val="0"/>
              </a:spcBef>
              <a:buFont typeface="+mj-lt"/>
              <a:buAutoNum type="arabicPeriod"/>
            </a:pPr>
            <a:r>
              <a:rPr lang="en-US" sz="2000">
                <a:solidFill>
                  <a:srgbClr val="083763"/>
                </a:solidFill>
              </a:rPr>
              <a:t>Save energy ?</a:t>
            </a:r>
          </a:p>
          <a:p>
            <a:pPr marL="1200150" lvl="2" indent="-514350">
              <a:spcBef>
                <a:spcPts val="0"/>
              </a:spcBef>
              <a:buFont typeface="+mj-lt"/>
              <a:buAutoNum type="arabicPeriod"/>
            </a:pPr>
            <a:r>
              <a:rPr lang="en-US" sz="2000">
                <a:solidFill>
                  <a:srgbClr val="083763"/>
                </a:solidFill>
              </a:rPr>
              <a:t>Does it have a market?</a:t>
            </a:r>
          </a:p>
          <a:p>
            <a:pPr marL="1200150" lvl="2" indent="-514350">
              <a:spcBef>
                <a:spcPts val="0"/>
              </a:spcBef>
              <a:buFont typeface="+mj-lt"/>
              <a:buAutoNum type="arabicPeriod" startAt="3"/>
            </a:pPr>
            <a:r>
              <a:rPr lang="en-US" sz="2000">
                <a:solidFill>
                  <a:srgbClr val="083763"/>
                </a:solidFill>
              </a:rPr>
              <a:t>Can it be modeled ?</a:t>
            </a:r>
          </a:p>
          <a:p>
            <a:pPr lvl="2" fontAlgn="base"/>
            <a:r>
              <a:rPr lang="en-US" sz="2000">
                <a:solidFill>
                  <a:srgbClr val="083763"/>
                </a:solidFill>
              </a:rPr>
              <a:t>Is the Modeling Capability Already Listed in the Residential or Nonresidential ACM Approval and Reference Manual?</a:t>
            </a:r>
          </a:p>
          <a:p>
            <a:pPr lvl="2" fontAlgn="base"/>
            <a:r>
              <a:rPr lang="en-US" sz="2000">
                <a:solidFill>
                  <a:srgbClr val="083763"/>
                </a:solidFill>
                <a:effectLst/>
                <a:ea typeface="SimSun" panose="02010600030101010101" pitchFamily="2" charset="-122"/>
                <a:cs typeface="Arial" panose="020B0604020202020204" pitchFamily="34" charset="0"/>
              </a:rPr>
              <a:t>Is the Modeling Capability Already Included in the Public Domain Reference Computer Program?</a:t>
            </a:r>
            <a:endParaRPr lang="en-US" sz="2000">
              <a:solidFill>
                <a:srgbClr val="083763"/>
              </a:solidFill>
              <a:effectLst/>
              <a:ea typeface="SimSun" panose="02010600030101010101" pitchFamily="2" charset="-122"/>
              <a:cs typeface="Times New Roman" panose="02020603050405020304" pitchFamily="18" charset="0"/>
            </a:endParaRPr>
          </a:p>
          <a:p>
            <a:pPr lvl="2" fontAlgn="base"/>
            <a:r>
              <a:rPr lang="en-US" sz="2000">
                <a:solidFill>
                  <a:srgbClr val="083763"/>
                </a:solidFill>
                <a:effectLst/>
                <a:ea typeface="SimSun" panose="02010600030101010101" pitchFamily="2" charset="-122"/>
                <a:cs typeface="Arial" panose="020B0604020202020204" pitchFamily="34" charset="0"/>
              </a:rPr>
              <a:t>Can the Modeling Capability be Modeled by an Approved Alternative Calculation Method (ACM)?</a:t>
            </a:r>
            <a:endParaRPr lang="en-US" sz="2000">
              <a:solidFill>
                <a:srgbClr val="083763"/>
              </a:solidFill>
              <a:effectLst/>
              <a:ea typeface="SimSun" panose="02010600030101010101" pitchFamily="2" charset="-122"/>
              <a:cs typeface="Times New Roman" panose="02020603050405020304" pitchFamily="18" charset="0"/>
            </a:endParaRPr>
          </a:p>
          <a:p>
            <a:pPr lvl="2" fontAlgn="base"/>
            <a:r>
              <a:rPr lang="en-US" sz="2000">
                <a:solidFill>
                  <a:srgbClr val="083763"/>
                </a:solidFill>
                <a:effectLst/>
                <a:ea typeface="SimSun" panose="02010600030101010101" pitchFamily="2" charset="-122"/>
                <a:cs typeface="Arial" panose="020B0604020202020204" pitchFamily="34" charset="0"/>
              </a:rPr>
              <a:t>Does the Modeling Capability Propose Changes to Compliance Fixed and Restricted Modeling Inputs or Add New Building Features and Design Elements to the Compliance Process?</a:t>
            </a:r>
          </a:p>
          <a:p>
            <a:pPr lvl="2" fontAlgn="base"/>
            <a:r>
              <a:rPr lang="en-US" sz="2000">
                <a:solidFill>
                  <a:srgbClr val="083763"/>
                </a:solidFill>
                <a:ea typeface="SimSun" panose="02010600030101010101" pitchFamily="2" charset="-122"/>
                <a:cs typeface="Arial" panose="020B0604020202020204" pitchFamily="34" charset="0"/>
              </a:rPr>
              <a:t>Data Supported</a:t>
            </a:r>
            <a:endParaRPr lang="en-US" sz="2000">
              <a:solidFill>
                <a:srgbClr val="083763"/>
              </a:solidFill>
            </a:endParaRPr>
          </a:p>
          <a:p>
            <a:pPr marL="914400" lvl="1">
              <a:spcBef>
                <a:spcPts val="0"/>
              </a:spcBef>
            </a:pPr>
            <a:r>
              <a:rPr lang="en-US" sz="2000">
                <a:solidFill>
                  <a:srgbClr val="083763"/>
                </a:solidFill>
              </a:rPr>
              <a:t>e.g. If it can't be modeled, then can </a:t>
            </a:r>
            <a:r>
              <a:rPr lang="en-US" sz="2000" err="1">
                <a:solidFill>
                  <a:srgbClr val="083763"/>
                </a:solidFill>
              </a:rPr>
              <a:t>CalBEM</a:t>
            </a:r>
            <a:r>
              <a:rPr lang="en-US" sz="2000">
                <a:solidFill>
                  <a:srgbClr val="083763"/>
                </a:solidFill>
              </a:rPr>
              <a:t> work with DOE to figure out how to overcome hurdles?</a:t>
            </a:r>
          </a:p>
          <a:p>
            <a:pPr marL="457200" marR="0">
              <a:spcBef>
                <a:spcPts val="0"/>
              </a:spcBef>
              <a:spcAft>
                <a:spcPts val="0"/>
              </a:spcAft>
            </a:pPr>
            <a:endParaRPr lang="en-US" sz="2000" i="1">
              <a:highlight>
                <a:srgbClr val="FFFF00"/>
              </a:highlight>
              <a:ea typeface="Calibri" panose="020F0502020204030204" pitchFamily="34" charset="0"/>
            </a:endParaRPr>
          </a:p>
          <a:p>
            <a:pPr marL="457200" marR="0">
              <a:spcBef>
                <a:spcPts val="0"/>
              </a:spcBef>
              <a:spcAft>
                <a:spcPts val="0"/>
              </a:spcAft>
            </a:pPr>
            <a:endParaRPr lang="en-US" sz="2000" i="1">
              <a:effectLst/>
              <a:highlight>
                <a:srgbClr val="FFFF00"/>
              </a:highlight>
              <a:ea typeface="Calibri" panose="020F0502020204030204" pitchFamily="34" charset="0"/>
            </a:endParaRPr>
          </a:p>
          <a:p>
            <a:endParaRPr lang="en-US" sz="2000"/>
          </a:p>
        </p:txBody>
      </p:sp>
      <p:graphicFrame>
        <p:nvGraphicFramePr>
          <p:cNvPr id="5" name="Content Placeholder 2">
            <a:extLst>
              <a:ext uri="{FF2B5EF4-FFF2-40B4-BE49-F238E27FC236}">
                <a16:creationId xmlns:a16="http://schemas.microsoft.com/office/drawing/2014/main" id="{C7845DB4-66E7-6CE9-5F5B-24B6BCF6E1FA}"/>
              </a:ext>
            </a:extLst>
          </p:cNvPr>
          <p:cNvGraphicFramePr>
            <a:graphicFrameLocks/>
          </p:cNvGraphicFramePr>
          <p:nvPr>
            <p:extLst>
              <p:ext uri="{D42A27DB-BD31-4B8C-83A1-F6EECF244321}">
                <p14:modId xmlns:p14="http://schemas.microsoft.com/office/powerpoint/2010/main" val="2767133638"/>
              </p:ext>
            </p:extLst>
          </p:nvPr>
        </p:nvGraphicFramePr>
        <p:xfrm>
          <a:off x="7213194" y="2883886"/>
          <a:ext cx="3954965" cy="2950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D0F5FE47-2822-DF31-F108-F1FC26C809B7}"/>
              </a:ext>
            </a:extLst>
          </p:cNvPr>
          <p:cNvSpPr/>
          <p:nvPr/>
        </p:nvSpPr>
        <p:spPr>
          <a:xfrm>
            <a:off x="8836830" y="1452390"/>
            <a:ext cx="707695" cy="707695"/>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7" name="Rectangle 6" descr="Database">
            <a:extLst>
              <a:ext uri="{FF2B5EF4-FFF2-40B4-BE49-F238E27FC236}">
                <a16:creationId xmlns:a16="http://schemas.microsoft.com/office/drawing/2014/main" id="{1EC209D5-FB2D-5152-F272-FB16C39803B8}"/>
              </a:ext>
            </a:extLst>
          </p:cNvPr>
          <p:cNvSpPr/>
          <p:nvPr/>
        </p:nvSpPr>
        <p:spPr>
          <a:xfrm>
            <a:off x="8987651" y="1610645"/>
            <a:ext cx="406054" cy="406054"/>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8" name="Group 7">
            <a:extLst>
              <a:ext uri="{FF2B5EF4-FFF2-40B4-BE49-F238E27FC236}">
                <a16:creationId xmlns:a16="http://schemas.microsoft.com/office/drawing/2014/main" id="{EDA7E943-1E91-0E95-43EA-14BE011965D7}"/>
              </a:ext>
            </a:extLst>
          </p:cNvPr>
          <p:cNvGrpSpPr/>
          <p:nvPr/>
        </p:nvGrpSpPr>
        <p:grpSpPr>
          <a:xfrm>
            <a:off x="8610600" y="2380515"/>
            <a:ext cx="1160156" cy="464062"/>
            <a:chOff x="653552" y="930114"/>
            <a:chExt cx="1160156" cy="464062"/>
          </a:xfrm>
        </p:grpSpPr>
        <p:sp>
          <p:nvSpPr>
            <p:cNvPr id="9" name="Rectangle 8">
              <a:extLst>
                <a:ext uri="{FF2B5EF4-FFF2-40B4-BE49-F238E27FC236}">
                  <a16:creationId xmlns:a16="http://schemas.microsoft.com/office/drawing/2014/main" id="{996547A2-4C52-56E0-8F98-C0216B9A5C8E}"/>
                </a:ext>
              </a:extLst>
            </p:cNvPr>
            <p:cNvSpPr/>
            <p:nvPr/>
          </p:nvSpPr>
          <p:spPr>
            <a:xfrm>
              <a:off x="653552" y="930114"/>
              <a:ext cx="1160156" cy="464062"/>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sp>
        <p:sp>
          <p:nvSpPr>
            <p:cNvPr id="10" name="TextBox 9">
              <a:extLst>
                <a:ext uri="{FF2B5EF4-FFF2-40B4-BE49-F238E27FC236}">
                  <a16:creationId xmlns:a16="http://schemas.microsoft.com/office/drawing/2014/main" id="{C10DED35-8200-047E-4674-F5B0A83FE5F6}"/>
                </a:ext>
              </a:extLst>
            </p:cNvPr>
            <p:cNvSpPr txBox="1"/>
            <p:nvPr/>
          </p:nvSpPr>
          <p:spPr>
            <a:xfrm>
              <a:off x="653552" y="930114"/>
              <a:ext cx="1160156" cy="464062"/>
            </a:xfrm>
            <a:prstGeom prst="rect">
              <a:avLst/>
            </a:prstGeom>
          </p:spPr>
          <p:style>
            <a:lnRef idx="0">
              <a:scrgbClr r="0" g="0" b="0"/>
            </a:lnRef>
            <a:fillRef idx="0">
              <a:scrgbClr r="0" g="0" b="0"/>
            </a:fillRef>
            <a:effectRef idx="0">
              <a:scrgbClr r="0" g="0" b="0"/>
            </a:effectRef>
            <a:fontRef idx="minor">
              <a:schemeClr val="accent2">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Data:</a:t>
              </a:r>
            </a:p>
          </p:txBody>
        </p:sp>
      </p:grpSp>
    </p:spTree>
    <p:extLst>
      <p:ext uri="{BB962C8B-B14F-4D97-AF65-F5344CB8AC3E}">
        <p14:creationId xmlns:p14="http://schemas.microsoft.com/office/powerpoint/2010/main" val="3138749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ED4CDD-EA3A-4AAB-365E-378B7DB8C871}"/>
              </a:ext>
            </a:extLst>
          </p:cNvPr>
          <p:cNvSpPr>
            <a:spLocks noGrp="1"/>
          </p:cNvSpPr>
          <p:nvPr>
            <p:ph type="sldNum" sz="quarter" idx="12"/>
          </p:nvPr>
        </p:nvSpPr>
        <p:spPr/>
        <p:txBody>
          <a:bodyPr/>
          <a:lstStyle/>
          <a:p>
            <a:fld id="{7F09A1A5-4186-AE45-B489-8F93D826EB49}" type="slidenum">
              <a:rPr lang="en-US" smtClean="0"/>
              <a:t>22</a:t>
            </a:fld>
            <a:endParaRPr lang="en-US"/>
          </a:p>
        </p:txBody>
      </p:sp>
      <p:sp>
        <p:nvSpPr>
          <p:cNvPr id="3" name="Title 2">
            <a:extLst>
              <a:ext uri="{FF2B5EF4-FFF2-40B4-BE49-F238E27FC236}">
                <a16:creationId xmlns:a16="http://schemas.microsoft.com/office/drawing/2014/main" id="{D658E1F3-D2C0-0E67-58B4-EC738D3B2F23}"/>
              </a:ext>
            </a:extLst>
          </p:cNvPr>
          <p:cNvSpPr>
            <a:spLocks noGrp="1"/>
          </p:cNvSpPr>
          <p:nvPr>
            <p:ph type="title"/>
          </p:nvPr>
        </p:nvSpPr>
        <p:spPr/>
        <p:txBody>
          <a:bodyPr/>
          <a:lstStyle/>
          <a:p>
            <a:r>
              <a:rPr lang="en-US"/>
              <a:t>Tying Features with Action</a:t>
            </a:r>
          </a:p>
        </p:txBody>
      </p:sp>
      <p:sp>
        <p:nvSpPr>
          <p:cNvPr id="4" name="Content Placeholder 3">
            <a:extLst>
              <a:ext uri="{FF2B5EF4-FFF2-40B4-BE49-F238E27FC236}">
                <a16:creationId xmlns:a16="http://schemas.microsoft.com/office/drawing/2014/main" id="{7B04429D-A7F1-4291-3C48-7D0C2EE04DCA}"/>
              </a:ext>
            </a:extLst>
          </p:cNvPr>
          <p:cNvSpPr>
            <a:spLocks noGrp="1"/>
          </p:cNvSpPr>
          <p:nvPr>
            <p:ph idx="1"/>
          </p:nvPr>
        </p:nvSpPr>
        <p:spPr>
          <a:xfrm>
            <a:off x="284480" y="1227351"/>
            <a:ext cx="4161140" cy="5333244"/>
          </a:xfrm>
        </p:spPr>
        <p:txBody>
          <a:bodyPr>
            <a:normAutofit/>
          </a:bodyPr>
          <a:lstStyle/>
          <a:p>
            <a:pPr marL="0" indent="0" algn="l" rtl="0" fontAlgn="base">
              <a:buNone/>
            </a:pPr>
            <a:endParaRPr lang="en-US" sz="2900">
              <a:solidFill>
                <a:srgbClr val="083763"/>
              </a:solidFill>
            </a:endParaRPr>
          </a:p>
          <a:p>
            <a:pPr lvl="1" fontAlgn="base"/>
            <a:r>
              <a:rPr lang="en-US" sz="2900">
                <a:solidFill>
                  <a:srgbClr val="000000"/>
                </a:solidFill>
              </a:rPr>
              <a:t>Preliminary Path Idea</a:t>
            </a:r>
          </a:p>
          <a:p>
            <a:pPr lvl="1" fontAlgn="base"/>
            <a:r>
              <a:rPr lang="en-US" sz="2900">
                <a:solidFill>
                  <a:srgbClr val="000000"/>
                </a:solidFill>
              </a:rPr>
              <a:t>The Ideation Process</a:t>
            </a:r>
          </a:p>
          <a:p>
            <a:pPr lvl="1" fontAlgn="base"/>
            <a:r>
              <a:rPr lang="en-US" sz="2900">
                <a:solidFill>
                  <a:srgbClr val="000000"/>
                </a:solidFill>
              </a:rPr>
              <a:t>Difference from Compliance Option</a:t>
            </a:r>
          </a:p>
          <a:p>
            <a:pPr lvl="1" fontAlgn="base"/>
            <a:r>
              <a:rPr lang="en-US" sz="2900">
                <a:solidFill>
                  <a:srgbClr val="000000"/>
                </a:solidFill>
              </a:rPr>
              <a:t>Transparency and Optics</a:t>
            </a:r>
          </a:p>
          <a:p>
            <a:pPr lvl="1" fontAlgn="base"/>
            <a:endParaRPr lang="en-US" sz="2900">
              <a:solidFill>
                <a:srgbClr val="000000"/>
              </a:solidFill>
            </a:endParaRPr>
          </a:p>
          <a:p>
            <a:pPr lvl="1" fontAlgn="base"/>
            <a:endParaRPr lang="en-US" sz="2900" i="0">
              <a:solidFill>
                <a:srgbClr val="000000"/>
              </a:solidFill>
              <a:effectLst/>
            </a:endParaRPr>
          </a:p>
          <a:p>
            <a:pPr marL="0" indent="0" algn="l" rtl="0" fontAlgn="base">
              <a:buNone/>
            </a:pPr>
            <a:endParaRPr lang="en-US" b="0" i="0">
              <a:solidFill>
                <a:srgbClr val="000000"/>
              </a:solidFill>
              <a:effectLst/>
              <a:latin typeface="Arial" panose="020B0604020202020204" pitchFamily="34" charset="0"/>
            </a:endParaRPr>
          </a:p>
          <a:p>
            <a:pPr marL="457200" marR="0">
              <a:spcBef>
                <a:spcPts val="0"/>
              </a:spcBef>
              <a:spcAft>
                <a:spcPts val="0"/>
              </a:spcAft>
            </a:pPr>
            <a:endParaRPr lang="en-US" i="1">
              <a:highlight>
                <a:srgbClr val="FFFF00"/>
              </a:highlight>
              <a:ea typeface="Calibri" panose="020F0502020204030204" pitchFamily="34" charset="0"/>
            </a:endParaRPr>
          </a:p>
          <a:p>
            <a:pPr marL="457200" marR="0">
              <a:spcBef>
                <a:spcPts val="0"/>
              </a:spcBef>
              <a:spcAft>
                <a:spcPts val="0"/>
              </a:spcAft>
            </a:pPr>
            <a:endParaRPr lang="en-US" i="1">
              <a:effectLst/>
              <a:highlight>
                <a:srgbClr val="FFFF00"/>
              </a:highlight>
              <a:ea typeface="Calibri" panose="020F0502020204030204" pitchFamily="34" charset="0"/>
            </a:endParaRPr>
          </a:p>
          <a:p>
            <a:endParaRPr lang="en-US"/>
          </a:p>
        </p:txBody>
      </p:sp>
      <p:graphicFrame>
        <p:nvGraphicFramePr>
          <p:cNvPr id="5" name="Content Placeholder 4">
            <a:extLst>
              <a:ext uri="{FF2B5EF4-FFF2-40B4-BE49-F238E27FC236}">
                <a16:creationId xmlns:a16="http://schemas.microsoft.com/office/drawing/2014/main" id="{64CA8B53-3453-211F-25DB-FD534AC340A1}"/>
              </a:ext>
            </a:extLst>
          </p:cNvPr>
          <p:cNvGraphicFramePr>
            <a:graphicFrameLocks/>
          </p:cNvGraphicFramePr>
          <p:nvPr>
            <p:extLst>
              <p:ext uri="{D42A27DB-BD31-4B8C-83A1-F6EECF244321}">
                <p14:modId xmlns:p14="http://schemas.microsoft.com/office/powerpoint/2010/main" val="520892088"/>
              </p:ext>
            </p:extLst>
          </p:nvPr>
        </p:nvGraphicFramePr>
        <p:xfrm>
          <a:off x="4919921" y="1167013"/>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2580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
            <a:extLst>
              <a:ext uri="{FF2B5EF4-FFF2-40B4-BE49-F238E27FC236}">
                <a16:creationId xmlns:a16="http://schemas.microsoft.com/office/drawing/2014/main" id="{C6FDCA71-A475-CD18-8823-C94C66E2E67C}"/>
              </a:ext>
            </a:extLst>
          </p:cNvPr>
          <p:cNvPicPr>
            <a:picLocks noChangeAspect="1"/>
          </p:cNvPicPr>
          <p:nvPr/>
        </p:nvPicPr>
        <p:blipFill rotWithShape="1">
          <a:blip r:embed="rId3">
            <a:duotone>
              <a:schemeClr val="bg2">
                <a:shade val="45000"/>
                <a:satMod val="135000"/>
              </a:schemeClr>
              <a:prstClr val="white"/>
            </a:duotone>
          </a:blip>
          <a:srcRect t="12153" b="3578"/>
          <a:stretch/>
        </p:blipFill>
        <p:spPr>
          <a:xfrm>
            <a:off x="20" y="10"/>
            <a:ext cx="12191980" cy="6857990"/>
          </a:xfrm>
          <a:prstGeom prst="rect">
            <a:avLst/>
          </a:prstGeom>
        </p:spPr>
      </p:pic>
      <p:sp>
        <p:nvSpPr>
          <p:cNvPr id="2" name="Title 1">
            <a:extLst>
              <a:ext uri="{FF2B5EF4-FFF2-40B4-BE49-F238E27FC236}">
                <a16:creationId xmlns:a16="http://schemas.microsoft.com/office/drawing/2014/main" id="{507C1F54-35A2-48A7-BC4A-8C9236D52552}"/>
              </a:ext>
            </a:extLst>
          </p:cNvPr>
          <p:cNvSpPr>
            <a:spLocks noGrp="1"/>
          </p:cNvSpPr>
          <p:nvPr>
            <p:ph type="title"/>
          </p:nvPr>
        </p:nvSpPr>
        <p:spPr>
          <a:xfrm>
            <a:off x="838200" y="365125"/>
            <a:ext cx="10515600" cy="1325563"/>
          </a:xfrm>
        </p:spPr>
        <p:txBody>
          <a:bodyPr>
            <a:normAutofit/>
          </a:bodyPr>
          <a:lstStyle/>
          <a:p>
            <a:r>
              <a:rPr lang="en-US"/>
              <a:t>Software Proposal Process</a:t>
            </a:r>
          </a:p>
        </p:txBody>
      </p:sp>
      <p:sp>
        <p:nvSpPr>
          <p:cNvPr id="4" name="Slide Number Placeholder 3">
            <a:extLst>
              <a:ext uri="{FF2B5EF4-FFF2-40B4-BE49-F238E27FC236}">
                <a16:creationId xmlns:a16="http://schemas.microsoft.com/office/drawing/2014/main" id="{DCDFBB61-E8E8-497A-B8FE-DC5B867DA609}"/>
              </a:ext>
            </a:extLst>
          </p:cNvPr>
          <p:cNvSpPr>
            <a:spLocks noGrp="1"/>
          </p:cNvSpPr>
          <p:nvPr>
            <p:ph type="sldNum" sz="quarter" idx="12"/>
          </p:nvPr>
        </p:nvSpPr>
        <p:spPr>
          <a:xfrm>
            <a:off x="8610600" y="6356350"/>
            <a:ext cx="2743200" cy="365125"/>
          </a:xfrm>
        </p:spPr>
        <p:txBody>
          <a:bodyPr>
            <a:normAutofit/>
          </a:bodyPr>
          <a:lstStyle/>
          <a:p>
            <a:pPr>
              <a:spcAft>
                <a:spcPts val="600"/>
              </a:spcAft>
            </a:pPr>
            <a:fld id="{5E94BA17-8AE8-4651-9FD9-8589E5D42325}" type="slidenum">
              <a:rPr lang="en-US" smtClean="0"/>
              <a:pPr>
                <a:spcAft>
                  <a:spcPts val="600"/>
                </a:spcAft>
              </a:pPr>
              <a:t>23</a:t>
            </a:fld>
            <a:endParaRPr lang="en-US"/>
          </a:p>
        </p:txBody>
      </p:sp>
      <p:graphicFrame>
        <p:nvGraphicFramePr>
          <p:cNvPr id="24" name="Content Placeholder 2">
            <a:extLst>
              <a:ext uri="{FF2B5EF4-FFF2-40B4-BE49-F238E27FC236}">
                <a16:creationId xmlns:a16="http://schemas.microsoft.com/office/drawing/2014/main" id="{99D52B1E-6333-5E85-0165-0E046A9FBCEE}"/>
              </a:ext>
            </a:extLst>
          </p:cNvPr>
          <p:cNvGraphicFramePr>
            <a:graphicFrameLocks noGrp="1"/>
          </p:cNvGraphicFramePr>
          <p:nvPr>
            <p:ph idx="1"/>
            <p:extLst>
              <p:ext uri="{D42A27DB-BD31-4B8C-83A1-F6EECF244321}">
                <p14:modId xmlns:p14="http://schemas.microsoft.com/office/powerpoint/2010/main" val="3149708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85332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
            <a:extLst>
              <a:ext uri="{FF2B5EF4-FFF2-40B4-BE49-F238E27FC236}">
                <a16:creationId xmlns:a16="http://schemas.microsoft.com/office/drawing/2014/main" id="{C6FDCA71-A475-CD18-8823-C94C66E2E67C}"/>
              </a:ext>
            </a:extLst>
          </p:cNvPr>
          <p:cNvPicPr>
            <a:picLocks noChangeAspect="1"/>
          </p:cNvPicPr>
          <p:nvPr/>
        </p:nvPicPr>
        <p:blipFill rotWithShape="1">
          <a:blip r:embed="rId3">
            <a:duotone>
              <a:schemeClr val="bg2">
                <a:shade val="45000"/>
                <a:satMod val="135000"/>
              </a:schemeClr>
              <a:prstClr val="white"/>
            </a:duotone>
          </a:blip>
          <a:srcRect t="12153" b="3578"/>
          <a:stretch/>
        </p:blipFill>
        <p:spPr>
          <a:xfrm>
            <a:off x="20" y="10"/>
            <a:ext cx="12191980" cy="6857990"/>
          </a:xfrm>
          <a:prstGeom prst="rect">
            <a:avLst/>
          </a:prstGeom>
        </p:spPr>
      </p:pic>
      <p:sp>
        <p:nvSpPr>
          <p:cNvPr id="2" name="Title 1">
            <a:extLst>
              <a:ext uri="{FF2B5EF4-FFF2-40B4-BE49-F238E27FC236}">
                <a16:creationId xmlns:a16="http://schemas.microsoft.com/office/drawing/2014/main" id="{507C1F54-35A2-48A7-BC4A-8C9236D52552}"/>
              </a:ext>
            </a:extLst>
          </p:cNvPr>
          <p:cNvSpPr>
            <a:spLocks noGrp="1"/>
          </p:cNvSpPr>
          <p:nvPr>
            <p:ph type="title"/>
          </p:nvPr>
        </p:nvSpPr>
        <p:spPr>
          <a:xfrm>
            <a:off x="838200" y="365125"/>
            <a:ext cx="10515600" cy="1325563"/>
          </a:xfrm>
        </p:spPr>
        <p:txBody>
          <a:bodyPr>
            <a:normAutofit/>
          </a:bodyPr>
          <a:lstStyle/>
          <a:p>
            <a:r>
              <a:rPr lang="en-US"/>
              <a:t>Software Proposal Process</a:t>
            </a:r>
          </a:p>
        </p:txBody>
      </p:sp>
      <p:sp>
        <p:nvSpPr>
          <p:cNvPr id="4" name="Slide Number Placeholder 3">
            <a:extLst>
              <a:ext uri="{FF2B5EF4-FFF2-40B4-BE49-F238E27FC236}">
                <a16:creationId xmlns:a16="http://schemas.microsoft.com/office/drawing/2014/main" id="{DCDFBB61-E8E8-497A-B8FE-DC5B867DA609}"/>
              </a:ext>
            </a:extLst>
          </p:cNvPr>
          <p:cNvSpPr>
            <a:spLocks noGrp="1"/>
          </p:cNvSpPr>
          <p:nvPr>
            <p:ph type="sldNum" sz="quarter" idx="12"/>
          </p:nvPr>
        </p:nvSpPr>
        <p:spPr>
          <a:xfrm>
            <a:off x="8610600" y="6356350"/>
            <a:ext cx="2743200" cy="365125"/>
          </a:xfrm>
        </p:spPr>
        <p:txBody>
          <a:bodyPr>
            <a:normAutofit/>
          </a:bodyPr>
          <a:lstStyle/>
          <a:p>
            <a:pPr>
              <a:spcAft>
                <a:spcPts val="600"/>
              </a:spcAft>
            </a:pPr>
            <a:fld id="{5E94BA17-8AE8-4651-9FD9-8589E5D42325}" type="slidenum">
              <a:rPr lang="en-US" smtClean="0"/>
              <a:pPr>
                <a:spcAft>
                  <a:spcPts val="600"/>
                </a:spcAft>
              </a:pPr>
              <a:t>24</a:t>
            </a:fld>
            <a:endParaRPr lang="en-US"/>
          </a:p>
        </p:txBody>
      </p:sp>
      <p:graphicFrame>
        <p:nvGraphicFramePr>
          <p:cNvPr id="24" name="Content Placeholder 2">
            <a:extLst>
              <a:ext uri="{FF2B5EF4-FFF2-40B4-BE49-F238E27FC236}">
                <a16:creationId xmlns:a16="http://schemas.microsoft.com/office/drawing/2014/main" id="{99D52B1E-6333-5E85-0165-0E046A9FBCEE}"/>
              </a:ext>
            </a:extLst>
          </p:cNvPr>
          <p:cNvGraphicFramePr>
            <a:graphicFrameLocks noGrp="1"/>
          </p:cNvGraphicFramePr>
          <p:nvPr>
            <p:ph idx="1"/>
            <p:extLst>
              <p:ext uri="{D42A27DB-BD31-4B8C-83A1-F6EECF244321}">
                <p14:modId xmlns:p14="http://schemas.microsoft.com/office/powerpoint/2010/main" val="42802912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A9A48282-3B94-CB73-1459-0262EDF7C96A}"/>
              </a:ext>
            </a:extLst>
          </p:cNvPr>
          <p:cNvSpPr/>
          <p:nvPr/>
        </p:nvSpPr>
        <p:spPr>
          <a:xfrm>
            <a:off x="838200" y="5807631"/>
            <a:ext cx="2575559" cy="369332"/>
          </a:xfrm>
          <a:prstGeom prst="rect">
            <a:avLst/>
          </a:prstGeom>
          <a:noFill/>
        </p:spPr>
        <p:txBody>
          <a:bodyPr wrap="squar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Support</a:t>
            </a:r>
          </a:p>
        </p:txBody>
      </p:sp>
      <p:sp>
        <p:nvSpPr>
          <p:cNvPr id="5" name="Rectangle 4">
            <a:extLst>
              <a:ext uri="{FF2B5EF4-FFF2-40B4-BE49-F238E27FC236}">
                <a16:creationId xmlns:a16="http://schemas.microsoft.com/office/drawing/2014/main" id="{3D749662-0D3B-356F-63DE-404EC043AF80}"/>
              </a:ext>
            </a:extLst>
          </p:cNvPr>
          <p:cNvSpPr/>
          <p:nvPr/>
        </p:nvSpPr>
        <p:spPr>
          <a:xfrm>
            <a:off x="8778243" y="5807631"/>
            <a:ext cx="2575559" cy="369332"/>
          </a:xfrm>
          <a:prstGeom prst="rect">
            <a:avLst/>
          </a:prstGeom>
          <a:noFill/>
        </p:spPr>
        <p:txBody>
          <a:bodyPr wrap="squar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Support</a:t>
            </a:r>
          </a:p>
        </p:txBody>
      </p:sp>
    </p:spTree>
    <p:extLst>
      <p:ext uri="{BB962C8B-B14F-4D97-AF65-F5344CB8AC3E}">
        <p14:creationId xmlns:p14="http://schemas.microsoft.com/office/powerpoint/2010/main" val="1708039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BA787-8F72-4292-9CBD-F30E5F3612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9A1A5-4186-AE45-B489-8F93D826EB49}"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CBBDAEE-66B5-4FAA-A179-8EFD05629C3F}"/>
              </a:ext>
            </a:extLst>
          </p:cNvPr>
          <p:cNvSpPr>
            <a:spLocks noGrp="1"/>
          </p:cNvSpPr>
          <p:nvPr>
            <p:ph type="title"/>
          </p:nvPr>
        </p:nvSpPr>
        <p:spPr/>
        <p:txBody>
          <a:bodyPr>
            <a:normAutofit/>
          </a:bodyPr>
          <a:lstStyle/>
          <a:p>
            <a:r>
              <a:rPr lang="en-US" dirty="0"/>
              <a:t>2022 + </a:t>
            </a:r>
          </a:p>
        </p:txBody>
      </p:sp>
      <p:sp>
        <p:nvSpPr>
          <p:cNvPr id="4" name="Content Placeholder 3">
            <a:extLst>
              <a:ext uri="{FF2B5EF4-FFF2-40B4-BE49-F238E27FC236}">
                <a16:creationId xmlns:a16="http://schemas.microsoft.com/office/drawing/2014/main" id="{541E7EA3-641A-4FD8-9778-35DE00CA40B7}"/>
              </a:ext>
            </a:extLst>
          </p:cNvPr>
          <p:cNvSpPr>
            <a:spLocks noGrp="1"/>
          </p:cNvSpPr>
          <p:nvPr>
            <p:ph idx="1"/>
          </p:nvPr>
        </p:nvSpPr>
        <p:spPr>
          <a:xfrm>
            <a:off x="279500" y="1126692"/>
            <a:ext cx="5961593" cy="3326506"/>
          </a:xfrm>
        </p:spPr>
        <p:txBody>
          <a:bodyPr vert="horz" lIns="91440" tIns="45720" rIns="91440" bIns="45720" rtlCol="0" anchor="t">
            <a:noAutofit/>
          </a:bodyPr>
          <a:lstStyle/>
          <a:p>
            <a:pPr marL="0" indent="0">
              <a:spcBef>
                <a:spcPts val="1200"/>
              </a:spcBef>
              <a:buNone/>
            </a:pPr>
            <a:r>
              <a:rPr lang="en-US" dirty="0"/>
              <a:t>Changes expected in 2025 Modeling </a:t>
            </a:r>
          </a:p>
          <a:p>
            <a:pPr lvl="1">
              <a:spcBef>
                <a:spcPts val="1200"/>
              </a:spcBef>
            </a:pPr>
            <a:r>
              <a:rPr lang="en-US" dirty="0"/>
              <a:t>Weather Models Updated</a:t>
            </a:r>
          </a:p>
          <a:p>
            <a:pPr lvl="1">
              <a:spcBef>
                <a:spcPts val="1200"/>
              </a:spcBef>
            </a:pPr>
            <a:r>
              <a:rPr lang="en-US" dirty="0"/>
              <a:t>New Prototypes</a:t>
            </a:r>
          </a:p>
          <a:p>
            <a:pPr lvl="1">
              <a:spcBef>
                <a:spcPts val="1200"/>
              </a:spcBef>
            </a:pPr>
            <a:r>
              <a:rPr lang="en-US" dirty="0"/>
              <a:t>Adjustments for Systemwide  Lifecycle Accounting</a:t>
            </a:r>
          </a:p>
          <a:p>
            <a:pPr lvl="1">
              <a:spcBef>
                <a:spcPts val="1200"/>
              </a:spcBef>
            </a:pPr>
            <a:r>
              <a:rPr lang="en-US" dirty="0"/>
              <a:t>HP Baseline Under Development</a:t>
            </a:r>
          </a:p>
          <a:p>
            <a:pPr>
              <a:spcBef>
                <a:spcPts val="1200"/>
              </a:spcBef>
            </a:pPr>
            <a:r>
              <a:rPr lang="en-US" dirty="0"/>
              <a:t>2025 : See Presentation from E3</a:t>
            </a:r>
          </a:p>
        </p:txBody>
      </p:sp>
      <p:pic>
        <p:nvPicPr>
          <p:cNvPr id="6" name="Picture 5">
            <a:extLst>
              <a:ext uri="{FF2B5EF4-FFF2-40B4-BE49-F238E27FC236}">
                <a16:creationId xmlns:a16="http://schemas.microsoft.com/office/drawing/2014/main" id="{56611A34-6548-E597-A739-4DD311ED5BE5}"/>
              </a:ext>
            </a:extLst>
          </p:cNvPr>
          <p:cNvPicPr>
            <a:picLocks noChangeAspect="1"/>
          </p:cNvPicPr>
          <p:nvPr/>
        </p:nvPicPr>
        <p:blipFill>
          <a:blip r:embed="rId3"/>
          <a:stretch>
            <a:fillRect/>
          </a:stretch>
        </p:blipFill>
        <p:spPr>
          <a:xfrm>
            <a:off x="1081484" y="4662159"/>
            <a:ext cx="3863380" cy="1958774"/>
          </a:xfrm>
          <a:prstGeom prst="rect">
            <a:avLst/>
          </a:prstGeom>
        </p:spPr>
      </p:pic>
      <p:sp>
        <p:nvSpPr>
          <p:cNvPr id="11" name="TextBox 10">
            <a:extLst>
              <a:ext uri="{FF2B5EF4-FFF2-40B4-BE49-F238E27FC236}">
                <a16:creationId xmlns:a16="http://schemas.microsoft.com/office/drawing/2014/main" id="{586CFF5E-EF51-8675-076E-BBA01924B628}"/>
              </a:ext>
            </a:extLst>
          </p:cNvPr>
          <p:cNvSpPr txBox="1"/>
          <p:nvPr/>
        </p:nvSpPr>
        <p:spPr>
          <a:xfrm>
            <a:off x="5596020" y="1126692"/>
            <a:ext cx="6165652" cy="6032421"/>
          </a:xfrm>
          <a:prstGeom prst="rect">
            <a:avLst/>
          </a:prstGeom>
          <a:noFill/>
        </p:spPr>
        <p:txBody>
          <a:bodyPr wrap="square">
            <a:spAutoFit/>
          </a:bodyPr>
          <a:lstStyle/>
          <a:p>
            <a:pPr>
              <a:spcBef>
                <a:spcPts val="1200"/>
              </a:spcBef>
            </a:pPr>
            <a:r>
              <a:rPr lang="en-US" sz="2400" dirty="0">
                <a:solidFill>
                  <a:schemeClr val="accent1">
                    <a:lumMod val="50000"/>
                  </a:schemeClr>
                </a:solidFill>
              </a:rPr>
              <a:t>Research being followed:</a:t>
            </a:r>
          </a:p>
          <a:p>
            <a:pPr marL="800100" lvl="1" indent="-342900">
              <a:spcBef>
                <a:spcPts val="1200"/>
              </a:spcBef>
              <a:buFont typeface="Arial" panose="020B0604020202020204" pitchFamily="34" charset="0"/>
              <a:buChar char="•"/>
            </a:pPr>
            <a:r>
              <a:rPr lang="en-US" sz="2400" dirty="0">
                <a:solidFill>
                  <a:schemeClr val="accent1">
                    <a:lumMod val="50000"/>
                  </a:schemeClr>
                </a:solidFill>
              </a:rPr>
              <a:t>ASHRAE 229P : Evaluating Ruleset Implementation in BEM Software</a:t>
            </a:r>
          </a:p>
          <a:p>
            <a:pPr marL="800100" lvl="1" indent="-342900">
              <a:spcBef>
                <a:spcPts val="1200"/>
              </a:spcBef>
              <a:buFont typeface="Arial" panose="020B0604020202020204" pitchFamily="34" charset="0"/>
              <a:buChar char="•"/>
            </a:pPr>
            <a:r>
              <a:rPr lang="en-US" sz="2400" dirty="0">
                <a:solidFill>
                  <a:schemeClr val="accent1">
                    <a:lumMod val="50000"/>
                  </a:schemeClr>
                </a:solidFill>
              </a:rPr>
              <a:t>ASHRAE Standard 205 : Representation of Performance Data for HVAC&amp;R and Other Facility Equipment</a:t>
            </a:r>
          </a:p>
          <a:p>
            <a:pPr marL="800100" lvl="1" indent="-342900">
              <a:spcBef>
                <a:spcPts val="1200"/>
              </a:spcBef>
              <a:buFont typeface="Arial" panose="020B0604020202020204" pitchFamily="34" charset="0"/>
              <a:buChar char="•"/>
            </a:pPr>
            <a:r>
              <a:rPr lang="en-US" sz="2400" dirty="0">
                <a:solidFill>
                  <a:schemeClr val="accent1">
                    <a:lumMod val="50000"/>
                  </a:schemeClr>
                </a:solidFill>
              </a:rPr>
              <a:t>ASHRAE 90.1 Appendix G Performance Rating Method / Building Performance Factors</a:t>
            </a:r>
          </a:p>
          <a:p>
            <a:pPr marL="800100" lvl="1" indent="-342900">
              <a:spcBef>
                <a:spcPts val="1200"/>
              </a:spcBef>
              <a:buFont typeface="Arial" panose="020B0604020202020204" pitchFamily="34" charset="0"/>
              <a:buChar char="•"/>
            </a:pPr>
            <a:r>
              <a:rPr lang="en-US" sz="2400" dirty="0">
                <a:solidFill>
                  <a:schemeClr val="accent1">
                    <a:lumMod val="50000"/>
                  </a:schemeClr>
                </a:solidFill>
              </a:rPr>
              <a:t>ASHRAE 140 Method Of Test For Evaluating Building Performance Simulation Software</a:t>
            </a:r>
          </a:p>
          <a:p>
            <a:pPr marL="800100" lvl="1" indent="-342900">
              <a:spcBef>
                <a:spcPts val="1200"/>
              </a:spcBef>
              <a:buFont typeface="Arial" panose="020B0604020202020204" pitchFamily="34" charset="0"/>
              <a:buChar char="•"/>
            </a:pPr>
            <a:endParaRPr lang="en-US" sz="2400" dirty="0">
              <a:solidFill>
                <a:schemeClr val="accent1">
                  <a:lumMod val="50000"/>
                </a:schemeClr>
              </a:solidFill>
            </a:endParaRPr>
          </a:p>
        </p:txBody>
      </p:sp>
    </p:spTree>
    <p:extLst>
      <p:ext uri="{BB962C8B-B14F-4D97-AF65-F5344CB8AC3E}">
        <p14:creationId xmlns:p14="http://schemas.microsoft.com/office/powerpoint/2010/main" val="1490083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ED4CDD-EA3A-4AAB-365E-378B7DB8C871}"/>
              </a:ext>
            </a:extLst>
          </p:cNvPr>
          <p:cNvSpPr>
            <a:spLocks noGrp="1"/>
          </p:cNvSpPr>
          <p:nvPr>
            <p:ph type="sldNum" sz="quarter" idx="12"/>
          </p:nvPr>
        </p:nvSpPr>
        <p:spPr/>
        <p:txBody>
          <a:bodyPr/>
          <a:lstStyle/>
          <a:p>
            <a:fld id="{7F09A1A5-4186-AE45-B489-8F93D826EB49}" type="slidenum">
              <a:rPr lang="en-US" smtClean="0"/>
              <a:t>26</a:t>
            </a:fld>
            <a:endParaRPr lang="en-US"/>
          </a:p>
        </p:txBody>
      </p:sp>
      <p:sp>
        <p:nvSpPr>
          <p:cNvPr id="3" name="Title 2">
            <a:extLst>
              <a:ext uri="{FF2B5EF4-FFF2-40B4-BE49-F238E27FC236}">
                <a16:creationId xmlns:a16="http://schemas.microsoft.com/office/drawing/2014/main" id="{D658E1F3-D2C0-0E67-58B4-EC738D3B2F23}"/>
              </a:ext>
            </a:extLst>
          </p:cNvPr>
          <p:cNvSpPr>
            <a:spLocks noGrp="1"/>
          </p:cNvSpPr>
          <p:nvPr>
            <p:ph type="title"/>
          </p:nvPr>
        </p:nvSpPr>
        <p:spPr/>
        <p:txBody>
          <a:bodyPr/>
          <a:lstStyle/>
          <a:p>
            <a:r>
              <a:rPr lang="en-US"/>
              <a:t>Collaborative Presentations</a:t>
            </a:r>
          </a:p>
        </p:txBody>
      </p:sp>
      <p:sp>
        <p:nvSpPr>
          <p:cNvPr id="4" name="Content Placeholder 3">
            <a:extLst>
              <a:ext uri="{FF2B5EF4-FFF2-40B4-BE49-F238E27FC236}">
                <a16:creationId xmlns:a16="http://schemas.microsoft.com/office/drawing/2014/main" id="{7B04429D-A7F1-4291-3C48-7D0C2EE04DCA}"/>
              </a:ext>
            </a:extLst>
          </p:cNvPr>
          <p:cNvSpPr>
            <a:spLocks noGrp="1"/>
          </p:cNvSpPr>
          <p:nvPr>
            <p:ph idx="1"/>
          </p:nvPr>
        </p:nvSpPr>
        <p:spPr>
          <a:xfrm>
            <a:off x="1195715" y="1128778"/>
            <a:ext cx="5278564" cy="4978107"/>
          </a:xfrm>
        </p:spPr>
        <p:txBody>
          <a:bodyPr>
            <a:normAutofit/>
          </a:bodyPr>
          <a:lstStyle/>
          <a:p>
            <a:pPr algn="l"/>
            <a:endParaRPr lang="en-US" sz="1800" b="0" i="0" u="none" strike="noStrike" baseline="0">
              <a:solidFill>
                <a:srgbClr val="000000"/>
              </a:solidFill>
              <a:latin typeface="Arial" panose="020B0604020202020204" pitchFamily="34" charset="0"/>
            </a:endParaRPr>
          </a:p>
          <a:p>
            <a:r>
              <a:rPr lang="en-US" sz="1800" b="0" i="0" u="none" strike="noStrike" baseline="0">
                <a:solidFill>
                  <a:srgbClr val="000000"/>
                </a:solidFill>
                <a:latin typeface="Arial" panose="020B0604020202020204" pitchFamily="34" charset="0"/>
              </a:rPr>
              <a:t> </a:t>
            </a:r>
            <a:r>
              <a:rPr lang="en-US" sz="1800" b="1" i="0" u="none" strike="noStrike" baseline="0">
                <a:solidFill>
                  <a:srgbClr val="034E6D"/>
                </a:solidFill>
                <a:latin typeface="Arial" panose="020B0604020202020204" pitchFamily="34" charset="0"/>
              </a:rPr>
              <a:t>Title 24 Lifecycle Cost &amp; Source Energy Metrics – Jared Landsman</a:t>
            </a:r>
          </a:p>
          <a:p>
            <a:pPr lvl="1"/>
            <a:r>
              <a:rPr lang="en-US" sz="1800" b="1">
                <a:solidFill>
                  <a:srgbClr val="034E6D"/>
                </a:solidFill>
                <a:latin typeface="Arial" panose="020B0604020202020204" pitchFamily="34" charset="0"/>
              </a:rPr>
              <a:t>Metrics : Definitions, Development, Results</a:t>
            </a:r>
            <a:endParaRPr lang="en-US" sz="1800" b="1" i="0" u="none" strike="noStrike" baseline="0">
              <a:solidFill>
                <a:srgbClr val="034E6D"/>
              </a:solidFill>
              <a:latin typeface="Arial" panose="020B0604020202020204" pitchFamily="34" charset="0"/>
            </a:endParaRPr>
          </a:p>
          <a:p>
            <a:r>
              <a:rPr lang="en-US" sz="1800" b="1">
                <a:solidFill>
                  <a:srgbClr val="034E6D"/>
                </a:solidFill>
                <a:effectLst/>
                <a:latin typeface="Arial" panose="020B0604020202020204" pitchFamily="34" charset="0"/>
              </a:rPr>
              <a:t>Compliance Option Manual – Energy Solutions</a:t>
            </a:r>
          </a:p>
          <a:p>
            <a:r>
              <a:rPr lang="en-US" sz="1800" b="1">
                <a:solidFill>
                  <a:srgbClr val="034E6D"/>
                </a:solidFill>
                <a:latin typeface="Arial" panose="020B0604020202020204" pitchFamily="34" charset="0"/>
              </a:rPr>
              <a:t>WG3 Working Session 1 – Haile Bucaneg</a:t>
            </a:r>
          </a:p>
          <a:p>
            <a:pPr lvl="1"/>
            <a:r>
              <a:rPr lang="en-US" sz="1800" b="1">
                <a:solidFill>
                  <a:srgbClr val="034E6D"/>
                </a:solidFill>
                <a:effectLst/>
                <a:latin typeface="Arial" panose="020B0604020202020204" pitchFamily="34" charset="0"/>
              </a:rPr>
              <a:t>Energy Conservation Documents</a:t>
            </a:r>
          </a:p>
          <a:p>
            <a:pPr lvl="1"/>
            <a:endParaRPr lang="en-US" sz="1800" b="1">
              <a:solidFill>
                <a:srgbClr val="034E6D"/>
              </a:solidFill>
              <a:effectLst/>
              <a:latin typeface="Arial" panose="020B0604020202020204" pitchFamily="34" charset="0"/>
            </a:endParaRPr>
          </a:p>
          <a:p>
            <a:endParaRPr lang="en-US" b="0" i="0">
              <a:solidFill>
                <a:srgbClr val="000000"/>
              </a:solidFill>
              <a:effectLst/>
              <a:latin typeface="Arial" panose="020B0604020202020204" pitchFamily="34" charset="0"/>
            </a:endParaRPr>
          </a:p>
          <a:p>
            <a:pPr marL="457200" marR="0">
              <a:spcBef>
                <a:spcPts val="0"/>
              </a:spcBef>
              <a:spcAft>
                <a:spcPts val="0"/>
              </a:spcAft>
            </a:pPr>
            <a:endParaRPr lang="en-US" i="1">
              <a:highlight>
                <a:srgbClr val="FFFF00"/>
              </a:highlight>
              <a:ea typeface="Calibri" panose="020F0502020204030204" pitchFamily="34" charset="0"/>
            </a:endParaRPr>
          </a:p>
          <a:p>
            <a:pPr marL="457200" marR="0">
              <a:spcBef>
                <a:spcPts val="0"/>
              </a:spcBef>
              <a:spcAft>
                <a:spcPts val="0"/>
              </a:spcAft>
            </a:pPr>
            <a:endParaRPr lang="en-US" i="1">
              <a:effectLst/>
              <a:highlight>
                <a:srgbClr val="FFFF00"/>
              </a:highlight>
              <a:ea typeface="Calibri" panose="020F0502020204030204" pitchFamily="34" charset="0"/>
            </a:endParaRPr>
          </a:p>
          <a:p>
            <a:endParaRPr lang="en-US"/>
          </a:p>
        </p:txBody>
      </p:sp>
      <p:pic>
        <p:nvPicPr>
          <p:cNvPr id="6" name="Picture 5">
            <a:extLst>
              <a:ext uri="{FF2B5EF4-FFF2-40B4-BE49-F238E27FC236}">
                <a16:creationId xmlns:a16="http://schemas.microsoft.com/office/drawing/2014/main" id="{A77CC5FC-6EEB-653A-8FA7-D29FA230FBE1}"/>
              </a:ext>
            </a:extLst>
          </p:cNvPr>
          <p:cNvPicPr>
            <a:picLocks noChangeAspect="1"/>
          </p:cNvPicPr>
          <p:nvPr/>
        </p:nvPicPr>
        <p:blipFill>
          <a:blip r:embed="rId3"/>
          <a:stretch>
            <a:fillRect/>
          </a:stretch>
        </p:blipFill>
        <p:spPr>
          <a:xfrm>
            <a:off x="7426840" y="1128778"/>
            <a:ext cx="4321566" cy="2400353"/>
          </a:xfrm>
          <a:prstGeom prst="rect">
            <a:avLst/>
          </a:prstGeom>
        </p:spPr>
      </p:pic>
      <p:pic>
        <p:nvPicPr>
          <p:cNvPr id="8" name="Picture 7">
            <a:extLst>
              <a:ext uri="{FF2B5EF4-FFF2-40B4-BE49-F238E27FC236}">
                <a16:creationId xmlns:a16="http://schemas.microsoft.com/office/drawing/2014/main" id="{8E640186-13E7-1FF8-EAE5-3F920CEBFEAB}"/>
              </a:ext>
            </a:extLst>
          </p:cNvPr>
          <p:cNvPicPr>
            <a:picLocks noChangeAspect="1"/>
          </p:cNvPicPr>
          <p:nvPr/>
        </p:nvPicPr>
        <p:blipFill>
          <a:blip r:embed="rId4"/>
          <a:stretch>
            <a:fillRect/>
          </a:stretch>
        </p:blipFill>
        <p:spPr>
          <a:xfrm>
            <a:off x="6960629" y="3632823"/>
            <a:ext cx="2069071" cy="2985302"/>
          </a:xfrm>
          <a:prstGeom prst="rect">
            <a:avLst/>
          </a:prstGeom>
        </p:spPr>
      </p:pic>
    </p:spTree>
    <p:extLst>
      <p:ext uri="{BB962C8B-B14F-4D97-AF65-F5344CB8AC3E}">
        <p14:creationId xmlns:p14="http://schemas.microsoft.com/office/powerpoint/2010/main" val="1682477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D6B32B5-690A-4A12-AE0B-69B80B2C477E}"/>
              </a:ext>
            </a:extLst>
          </p:cNvPr>
          <p:cNvSpPr>
            <a:spLocks noGrp="1"/>
          </p:cNvSpPr>
          <p:nvPr>
            <p:ph idx="1"/>
          </p:nvPr>
        </p:nvSpPr>
        <p:spPr>
          <a:xfrm>
            <a:off x="586628" y="1341033"/>
            <a:ext cx="3823447" cy="1506499"/>
          </a:xfrm>
        </p:spPr>
        <p:txBody>
          <a:bodyPr>
            <a:normAutofit fontScale="70000" lnSpcReduction="20000"/>
          </a:bodyPr>
          <a:lstStyle/>
          <a:p>
            <a:pPr marL="0" indent="0">
              <a:buNone/>
            </a:pPr>
            <a:endParaRPr lang="en-US" b="1" dirty="0"/>
          </a:p>
          <a:p>
            <a:pPr marL="0" indent="0">
              <a:buNone/>
            </a:pPr>
            <a:r>
              <a:rPr lang="en-US" b="1" dirty="0"/>
              <a:t>Bach Tsan P.E, Senior Mechanical Engineer</a:t>
            </a:r>
            <a:endParaRPr lang="en-US" dirty="0"/>
          </a:p>
          <a:p>
            <a:pPr marL="0" indent="0">
              <a:buNone/>
            </a:pPr>
            <a:r>
              <a:rPr lang="en-US" dirty="0"/>
              <a:t>Phone: (916) 477-0834</a:t>
            </a:r>
          </a:p>
          <a:p>
            <a:r>
              <a:rPr lang="en-US" dirty="0"/>
              <a:t>Email: </a:t>
            </a:r>
            <a:r>
              <a:rPr lang="en-US" dirty="0">
                <a:hlinkClick r:id="rId3"/>
              </a:rPr>
              <a:t>Bach.Tsan@Energy</a:t>
            </a:r>
            <a:r>
              <a:rPr lang="en-US" dirty="0">
                <a:hlinkClick r:id="rId4"/>
              </a:rPr>
              <a:t>.ca.gov</a:t>
            </a:r>
            <a:r>
              <a:rPr lang="en-US" dirty="0"/>
              <a:t> </a:t>
            </a:r>
          </a:p>
          <a:p>
            <a:pPr marL="0" indent="0">
              <a:buNone/>
            </a:pPr>
            <a:endParaRPr lang="en-US" b="1" dirty="0"/>
          </a:p>
        </p:txBody>
      </p:sp>
      <p:sp>
        <p:nvSpPr>
          <p:cNvPr id="7" name="Slide Number Placeholder 5">
            <a:extLst>
              <a:ext uri="{FF2B5EF4-FFF2-40B4-BE49-F238E27FC236}">
                <a16:creationId xmlns:a16="http://schemas.microsoft.com/office/drawing/2014/main" id="{3ACAE9E8-4B59-40D5-BE66-A55DECCA185D}"/>
              </a:ext>
            </a:extLst>
          </p:cNvPr>
          <p:cNvSpPr txBox="1">
            <a:spLocks/>
          </p:cNvSpPr>
          <p:nvPr/>
        </p:nvSpPr>
        <p:spPr>
          <a:xfrm>
            <a:off x="11442035" y="6438369"/>
            <a:ext cx="43657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5C4985-ACD0-2B4C-8981-36243250F268}" type="slidenum">
              <a:rPr lang="en-US" sz="1400" smtClean="0">
                <a:solidFill>
                  <a:prstClr val="black"/>
                </a:solidFill>
                <a:latin typeface="Arial" panose="020B0604020202020204"/>
              </a:rPr>
              <a:pPr>
                <a:defRPr/>
              </a:pPr>
              <a:t>27</a:t>
            </a:fld>
            <a:endParaRPr lang="en-US" sz="1400">
              <a:solidFill>
                <a:prstClr val="black"/>
              </a:solidFill>
              <a:latin typeface="Arial" panose="020B0604020202020204"/>
            </a:endParaRPr>
          </a:p>
        </p:txBody>
      </p:sp>
      <p:sp>
        <p:nvSpPr>
          <p:cNvPr id="8" name="Title 1">
            <a:extLst>
              <a:ext uri="{FF2B5EF4-FFF2-40B4-BE49-F238E27FC236}">
                <a16:creationId xmlns:a16="http://schemas.microsoft.com/office/drawing/2014/main" id="{E92F3E78-4C4D-4903-91A3-B86D8B027366}"/>
              </a:ext>
            </a:extLst>
          </p:cNvPr>
          <p:cNvSpPr>
            <a:spLocks noGrp="1"/>
          </p:cNvSpPr>
          <p:nvPr>
            <p:ph type="title"/>
          </p:nvPr>
        </p:nvSpPr>
        <p:spPr>
          <a:xfrm>
            <a:off x="1399822" y="0"/>
            <a:ext cx="9953978" cy="1275907"/>
          </a:xfrm>
          <a:prstGeom prst="rect">
            <a:avLst/>
          </a:prstGeom>
        </p:spPr>
        <p:txBody>
          <a:bodyPr>
            <a:normAutofit/>
          </a:bodyPr>
          <a:lstStyle/>
          <a:p>
            <a:pPr algn="l"/>
            <a:r>
              <a:rPr lang="en-US" altLang="en-US" b="1">
                <a:solidFill>
                  <a:schemeClr val="accent1">
                    <a:lumMod val="50000"/>
                  </a:schemeClr>
                </a:solidFill>
                <a:cs typeface="Arial" panose="020B0604020202020204" pitchFamily="34" charset="0"/>
              </a:rPr>
              <a:t>Contact Information</a:t>
            </a:r>
          </a:p>
        </p:txBody>
      </p:sp>
      <p:pic>
        <p:nvPicPr>
          <p:cNvPr id="9" name="Picture 8" descr="Climate zones map">
            <a:extLst>
              <a:ext uri="{FF2B5EF4-FFF2-40B4-BE49-F238E27FC236}">
                <a16:creationId xmlns:a16="http://schemas.microsoft.com/office/drawing/2014/main" id="{B8CBD291-DA84-438B-AF69-8702B10FEF09}"/>
              </a:ext>
            </a:extLst>
          </p:cNvPr>
          <p:cNvPicPr>
            <a:picLocks noChangeAspect="1"/>
          </p:cNvPicPr>
          <p:nvPr/>
        </p:nvPicPr>
        <p:blipFill rotWithShape="1">
          <a:blip r:embed="rId5" cstate="print">
            <a:duotone>
              <a:srgbClr val="0F6FC6">
                <a:shade val="45000"/>
                <a:satMod val="135000"/>
              </a:srgbClr>
              <a:prstClr val="white"/>
            </a:duotone>
            <a:extLst>
              <a:ext uri="{28A0092B-C50C-407E-A947-70E740481C1C}">
                <a14:useLocalDpi xmlns:a14="http://schemas.microsoft.com/office/drawing/2010/main" val="0"/>
              </a:ext>
            </a:extLst>
          </a:blip>
          <a:srcRect l="23947" r="24079"/>
          <a:stretch/>
        </p:blipFill>
        <p:spPr>
          <a:xfrm>
            <a:off x="7489861" y="1275907"/>
            <a:ext cx="4465833" cy="5020389"/>
          </a:xfrm>
          <a:prstGeom prst="rect">
            <a:avLst/>
          </a:prstGeom>
        </p:spPr>
      </p:pic>
      <p:sp>
        <p:nvSpPr>
          <p:cNvPr id="10" name="Content Placeholder 6">
            <a:extLst>
              <a:ext uri="{FF2B5EF4-FFF2-40B4-BE49-F238E27FC236}">
                <a16:creationId xmlns:a16="http://schemas.microsoft.com/office/drawing/2014/main" id="{92AD12F0-77E6-44B6-8335-0B4728D57CF0}"/>
              </a:ext>
            </a:extLst>
          </p:cNvPr>
          <p:cNvSpPr txBox="1">
            <a:spLocks/>
          </p:cNvSpPr>
          <p:nvPr/>
        </p:nvSpPr>
        <p:spPr>
          <a:xfrm>
            <a:off x="698499" y="3824201"/>
            <a:ext cx="3711575" cy="274796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a:buNone/>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a:cs typeface="Arial" panose="020B0604020202020204" pitchFamily="34" charset="0"/>
              </a:rPr>
              <a:t>Monday through Friday</a:t>
            </a:r>
          </a:p>
          <a:p>
            <a:pPr marL="457200" lvl="1" indent="0">
              <a:buFont typeface="Arial"/>
              <a:buNone/>
            </a:pPr>
            <a:r>
              <a:rPr lang="en-US" altLang="en-US">
                <a:cs typeface="Arial" panose="020B0604020202020204" pitchFamily="34" charset="0"/>
              </a:rPr>
              <a:t>8:00 a.m. to 12:00 p.m. </a:t>
            </a:r>
          </a:p>
          <a:p>
            <a:pPr marL="457200" lvl="1" indent="0">
              <a:buFont typeface="Arial"/>
              <a:buNone/>
            </a:pPr>
            <a:r>
              <a:rPr lang="en-US" altLang="en-US">
                <a:cs typeface="Arial" panose="020B0604020202020204" pitchFamily="34" charset="0"/>
              </a:rPr>
              <a:t>1:00 p.m. to 4:30 p.m.</a:t>
            </a:r>
            <a:endParaRPr lang="en-US" altLang="en-US" sz="1100">
              <a:cs typeface="Arial" panose="020B0604020202020204" pitchFamily="34" charset="0"/>
            </a:endParaRPr>
          </a:p>
          <a:p>
            <a:r>
              <a:rPr lang="en-US" altLang="en-US">
                <a:cs typeface="Arial" panose="020B0604020202020204" pitchFamily="34" charset="0"/>
              </a:rPr>
              <a:t>Call </a:t>
            </a:r>
          </a:p>
          <a:p>
            <a:pPr marL="457200" lvl="1" indent="0">
              <a:buFont typeface="Arial"/>
              <a:buNone/>
            </a:pPr>
            <a:r>
              <a:rPr lang="en-US" altLang="en-US">
                <a:cs typeface="Arial" panose="020B0604020202020204" pitchFamily="34" charset="0"/>
              </a:rPr>
              <a:t>800-772-3300 in CA</a:t>
            </a:r>
          </a:p>
          <a:p>
            <a:pPr marL="457200" lvl="1" indent="0">
              <a:buFont typeface="Arial"/>
              <a:buNone/>
            </a:pPr>
            <a:r>
              <a:rPr lang="en-US" altLang="en-US">
                <a:cs typeface="Arial" panose="020B0604020202020204" pitchFamily="34" charset="0"/>
              </a:rPr>
              <a:t>916-654-5106 outside CA</a:t>
            </a:r>
            <a:endParaRPr lang="en-US" altLang="en-US" sz="1100">
              <a:cs typeface="Arial" panose="020B0604020202020204" pitchFamily="34" charset="0"/>
            </a:endParaRPr>
          </a:p>
          <a:p>
            <a:r>
              <a:rPr lang="en-US" altLang="en-US">
                <a:cs typeface="Arial" panose="020B0604020202020204" pitchFamily="34" charset="0"/>
              </a:rPr>
              <a:t>Email</a:t>
            </a:r>
          </a:p>
          <a:p>
            <a:pPr marL="400050" lvl="1" indent="0">
              <a:buFont typeface="Arial"/>
              <a:buNone/>
            </a:pPr>
            <a:r>
              <a:rPr lang="en-US" altLang="en-US">
                <a:solidFill>
                  <a:schemeClr val="accent1">
                    <a:lumMod val="75000"/>
                  </a:schemeClr>
                </a:solidFill>
                <a:cs typeface="Arial" panose="020B0604020202020204" pitchFamily="34" charset="0"/>
                <a:hlinkClick r:id="rId6"/>
              </a:rPr>
              <a:t>Title24@energy.ca.gov</a:t>
            </a:r>
            <a:endParaRPr lang="en-US" altLang="en-US"/>
          </a:p>
        </p:txBody>
      </p:sp>
      <p:sp>
        <p:nvSpPr>
          <p:cNvPr id="11" name="TextBox 10">
            <a:extLst>
              <a:ext uri="{FF2B5EF4-FFF2-40B4-BE49-F238E27FC236}">
                <a16:creationId xmlns:a16="http://schemas.microsoft.com/office/drawing/2014/main" id="{38021829-22DA-4628-BEB8-61BF2AE62D84}"/>
              </a:ext>
            </a:extLst>
          </p:cNvPr>
          <p:cNvSpPr txBox="1"/>
          <p:nvPr/>
        </p:nvSpPr>
        <p:spPr>
          <a:xfrm>
            <a:off x="586628" y="3415784"/>
            <a:ext cx="6096000" cy="369332"/>
          </a:xfrm>
          <a:prstGeom prst="rect">
            <a:avLst/>
          </a:prstGeom>
          <a:noFill/>
        </p:spPr>
        <p:txBody>
          <a:bodyPr wrap="square">
            <a:spAutoFit/>
          </a:bodyPr>
          <a:lstStyle/>
          <a:p>
            <a:r>
              <a:rPr lang="en-US" altLang="en-US" b="1">
                <a:solidFill>
                  <a:schemeClr val="accent1">
                    <a:lumMod val="50000"/>
                  </a:schemeClr>
                </a:solidFill>
                <a:cs typeface="Arial" panose="020B0604020202020204" pitchFamily="34" charset="0"/>
              </a:rPr>
              <a:t>Energy Code Hotline</a:t>
            </a:r>
            <a:endParaRPr lang="en-US"/>
          </a:p>
        </p:txBody>
      </p:sp>
    </p:spTree>
    <p:extLst>
      <p:ext uri="{BB962C8B-B14F-4D97-AF65-F5344CB8AC3E}">
        <p14:creationId xmlns:p14="http://schemas.microsoft.com/office/powerpoint/2010/main" val="4163242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 and Discussion</a:t>
            </a:r>
          </a:p>
        </p:txBody>
      </p:sp>
      <p:sp>
        <p:nvSpPr>
          <p:cNvPr id="4" name="Content Placeholder 3">
            <a:extLst>
              <a:ext uri="{FF2B5EF4-FFF2-40B4-BE49-F238E27FC236}">
                <a16:creationId xmlns:a16="http://schemas.microsoft.com/office/drawing/2014/main" id="{841854D5-58AE-D67D-708B-4B4EF4B343D2}"/>
              </a:ext>
            </a:extLst>
          </p:cNvPr>
          <p:cNvSpPr txBox="1">
            <a:spLocks/>
          </p:cNvSpPr>
          <p:nvPr/>
        </p:nvSpPr>
        <p:spPr>
          <a:xfrm>
            <a:off x="1331242" y="1275907"/>
            <a:ext cx="9953978" cy="49010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v"/>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600"/>
              </a:spcBef>
              <a:defRPr/>
            </a:pPr>
            <a:endParaRPr lang="en-US" sz="2800"/>
          </a:p>
        </p:txBody>
      </p:sp>
    </p:spTree>
    <p:extLst>
      <p:ext uri="{BB962C8B-B14F-4D97-AF65-F5344CB8AC3E}">
        <p14:creationId xmlns:p14="http://schemas.microsoft.com/office/powerpoint/2010/main" val="1758885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BA787-8F72-4292-9CBD-F30E5F3612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9A1A5-4186-AE45-B489-8F93D826EB49}"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CBBDAEE-66B5-4FAA-A179-8EFD05629C3F}"/>
              </a:ext>
            </a:extLst>
          </p:cNvPr>
          <p:cNvSpPr>
            <a:spLocks noGrp="1"/>
          </p:cNvSpPr>
          <p:nvPr>
            <p:ph type="title"/>
          </p:nvPr>
        </p:nvSpPr>
        <p:spPr/>
        <p:txBody>
          <a:bodyPr>
            <a:normAutofit/>
          </a:bodyPr>
          <a:lstStyle/>
          <a:p>
            <a:r>
              <a:rPr lang="en-US"/>
              <a:t>General Overview of CBECC</a:t>
            </a:r>
          </a:p>
        </p:txBody>
      </p:sp>
      <p:sp>
        <p:nvSpPr>
          <p:cNvPr id="7" name="Content Placeholder 3">
            <a:extLst>
              <a:ext uri="{FF2B5EF4-FFF2-40B4-BE49-F238E27FC236}">
                <a16:creationId xmlns:a16="http://schemas.microsoft.com/office/drawing/2014/main" id="{BB6619CB-C156-1807-F7F2-4676C1A02B19}"/>
              </a:ext>
            </a:extLst>
          </p:cNvPr>
          <p:cNvSpPr>
            <a:spLocks noGrp="1"/>
          </p:cNvSpPr>
          <p:nvPr>
            <p:ph idx="1"/>
          </p:nvPr>
        </p:nvSpPr>
        <p:spPr>
          <a:xfrm>
            <a:off x="539562" y="1385046"/>
            <a:ext cx="5556438" cy="5078187"/>
          </a:xfrm>
        </p:spPr>
        <p:txBody>
          <a:bodyPr vert="horz" lIns="91440" tIns="45720" rIns="91440" bIns="45720" rtlCol="0" anchor="t">
            <a:noAutofit/>
          </a:bodyPr>
          <a:lstStyle/>
          <a:p>
            <a:pPr>
              <a:spcBef>
                <a:spcPts val="1200"/>
              </a:spcBef>
            </a:pPr>
            <a:r>
              <a:rPr lang="en-US" sz="1400" b="1"/>
              <a:t>California's Building Energy Code Compliance Software</a:t>
            </a:r>
            <a:endParaRPr lang="en-US" sz="1800">
              <a:highlight>
                <a:srgbClr val="FFFF00"/>
              </a:highlight>
            </a:endParaRPr>
          </a:p>
          <a:p>
            <a:pPr>
              <a:spcBef>
                <a:spcPts val="1200"/>
              </a:spcBef>
            </a:pPr>
            <a:r>
              <a:rPr lang="en-US" sz="1800"/>
              <a:t>Briefly Provide CBECC description</a:t>
            </a:r>
          </a:p>
          <a:p>
            <a:pPr lvl="1">
              <a:spcBef>
                <a:spcPts val="1200"/>
              </a:spcBef>
            </a:pPr>
            <a:r>
              <a:rPr lang="en-US" sz="1800"/>
              <a:t>What is it?</a:t>
            </a:r>
          </a:p>
          <a:p>
            <a:r>
              <a:rPr lang="en-US" sz="1800"/>
              <a:t>General CBECC Structure and Engines</a:t>
            </a:r>
          </a:p>
          <a:p>
            <a:r>
              <a:rPr lang="en-US" sz="1400"/>
              <a:t>The software's key components are:</a:t>
            </a:r>
          </a:p>
          <a:p>
            <a:pPr lvl="1">
              <a:buFont typeface="Arial" panose="020B0604020202020204" pitchFamily="34" charset="0"/>
              <a:buChar char="•"/>
            </a:pPr>
            <a:r>
              <a:rPr lang="en-US" sz="1400"/>
              <a:t>Graphical User Interface (GUI)</a:t>
            </a:r>
          </a:p>
          <a:p>
            <a:pPr lvl="1">
              <a:buFont typeface="Arial" panose="020B0604020202020204" pitchFamily="34" charset="0"/>
              <a:buChar char="•"/>
            </a:pPr>
            <a:r>
              <a:rPr lang="en-US" sz="1400"/>
              <a:t>Ruleset</a:t>
            </a:r>
          </a:p>
          <a:p>
            <a:pPr lvl="1">
              <a:buFont typeface="Arial" panose="020B0604020202020204" pitchFamily="34" charset="0"/>
              <a:buChar char="•"/>
            </a:pPr>
            <a:r>
              <a:rPr lang="en-US" sz="1400"/>
              <a:t>Compliance Connection to the U.S. Department of Energy's </a:t>
            </a:r>
            <a:r>
              <a:rPr lang="en-US" sz="1400" err="1"/>
              <a:t>EnergyPlus</a:t>
            </a:r>
            <a:r>
              <a:rPr lang="en-US" sz="1400"/>
              <a:t> Simulation Engine </a:t>
            </a:r>
          </a:p>
          <a:p>
            <a:pPr lvl="1">
              <a:buFont typeface="Arial" panose="020B0604020202020204" pitchFamily="34" charset="0"/>
              <a:buChar char="•"/>
            </a:pPr>
            <a:r>
              <a:rPr lang="en-US" sz="1400"/>
              <a:t>Report Generator </a:t>
            </a:r>
          </a:p>
          <a:p>
            <a:pPr lvl="1">
              <a:buFont typeface="Arial" panose="020B0604020202020204" pitchFamily="34" charset="0"/>
              <a:buChar char="•"/>
            </a:pPr>
            <a:r>
              <a:rPr lang="en-US" sz="1400"/>
              <a:t>Application Programming Interface (API) Documentation</a:t>
            </a:r>
            <a:endParaRPr lang="en-US" sz="1800"/>
          </a:p>
          <a:p>
            <a:pPr>
              <a:spcBef>
                <a:spcPts val="1200"/>
              </a:spcBef>
            </a:pPr>
            <a:r>
              <a:rPr lang="en-US" sz="1800"/>
              <a:t>2019 to 2022 Key Changes</a:t>
            </a:r>
          </a:p>
          <a:p>
            <a:pPr>
              <a:spcBef>
                <a:spcPts val="1200"/>
              </a:spcBef>
            </a:pPr>
            <a:r>
              <a:rPr lang="en-US" sz="1800">
                <a:hlinkClick r:id="rId3"/>
              </a:rPr>
              <a:t>2022 Energy Code Compliance Software (ca.gov)</a:t>
            </a:r>
            <a:endParaRPr lang="en-US" sz="1800"/>
          </a:p>
          <a:p>
            <a:pPr>
              <a:spcBef>
                <a:spcPts val="1200"/>
              </a:spcBef>
            </a:pPr>
            <a:r>
              <a:rPr lang="en-US" sz="1800"/>
              <a:t>https://www.energy.ca.gov/programs-and-topics/programs/building-energy-efficiency-standards/2022-building-energy-efficiency-1</a:t>
            </a:r>
          </a:p>
        </p:txBody>
      </p:sp>
      <p:pic>
        <p:nvPicPr>
          <p:cNvPr id="5" name="Picture 4">
            <a:extLst>
              <a:ext uri="{FF2B5EF4-FFF2-40B4-BE49-F238E27FC236}">
                <a16:creationId xmlns:a16="http://schemas.microsoft.com/office/drawing/2014/main" id="{68DBF5D5-AE57-176D-D13F-762DFA45BB6B}"/>
              </a:ext>
            </a:extLst>
          </p:cNvPr>
          <p:cNvPicPr>
            <a:picLocks noChangeAspect="1"/>
          </p:cNvPicPr>
          <p:nvPr/>
        </p:nvPicPr>
        <p:blipFill>
          <a:blip r:embed="rId4"/>
          <a:stretch>
            <a:fillRect/>
          </a:stretch>
        </p:blipFill>
        <p:spPr>
          <a:xfrm>
            <a:off x="6269382" y="3954605"/>
            <a:ext cx="3364194" cy="2508628"/>
          </a:xfrm>
          <a:prstGeom prst="rect">
            <a:avLst/>
          </a:prstGeom>
        </p:spPr>
      </p:pic>
      <p:pic>
        <p:nvPicPr>
          <p:cNvPr id="6" name="Picture 5">
            <a:extLst>
              <a:ext uri="{FF2B5EF4-FFF2-40B4-BE49-F238E27FC236}">
                <a16:creationId xmlns:a16="http://schemas.microsoft.com/office/drawing/2014/main" id="{3BC9371B-19A6-A384-9165-C9182A61C18C}"/>
              </a:ext>
            </a:extLst>
          </p:cNvPr>
          <p:cNvPicPr>
            <a:picLocks noChangeAspect="1"/>
          </p:cNvPicPr>
          <p:nvPr/>
        </p:nvPicPr>
        <p:blipFill>
          <a:blip r:embed="rId5"/>
          <a:stretch>
            <a:fillRect/>
          </a:stretch>
        </p:blipFill>
        <p:spPr>
          <a:xfrm>
            <a:off x="7663228" y="1275907"/>
            <a:ext cx="4139851" cy="2822407"/>
          </a:xfrm>
          <a:prstGeom prst="rect">
            <a:avLst/>
          </a:prstGeom>
        </p:spPr>
      </p:pic>
    </p:spTree>
    <p:extLst>
      <p:ext uri="{BB962C8B-B14F-4D97-AF65-F5344CB8AC3E}">
        <p14:creationId xmlns:p14="http://schemas.microsoft.com/office/powerpoint/2010/main" val="3963067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BA787-8F72-4292-9CBD-F30E5F3612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9A1A5-4186-AE45-B489-8F93D826EB49}"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CBBDAEE-66B5-4FAA-A179-8EFD05629C3F}"/>
              </a:ext>
            </a:extLst>
          </p:cNvPr>
          <p:cNvSpPr>
            <a:spLocks noGrp="1"/>
          </p:cNvSpPr>
          <p:nvPr>
            <p:ph type="title"/>
          </p:nvPr>
        </p:nvSpPr>
        <p:spPr/>
        <p:txBody>
          <a:bodyPr>
            <a:normAutofit/>
          </a:bodyPr>
          <a:lstStyle/>
          <a:p>
            <a:r>
              <a:rPr lang="en-US"/>
              <a:t>CBECC Changes</a:t>
            </a:r>
          </a:p>
        </p:txBody>
      </p:sp>
      <p:sp>
        <p:nvSpPr>
          <p:cNvPr id="7" name="Content Placeholder 3">
            <a:extLst>
              <a:ext uri="{FF2B5EF4-FFF2-40B4-BE49-F238E27FC236}">
                <a16:creationId xmlns:a16="http://schemas.microsoft.com/office/drawing/2014/main" id="{BB6619CB-C156-1807-F7F2-4676C1A02B19}"/>
              </a:ext>
            </a:extLst>
          </p:cNvPr>
          <p:cNvSpPr>
            <a:spLocks noGrp="1"/>
          </p:cNvSpPr>
          <p:nvPr>
            <p:ph idx="1"/>
          </p:nvPr>
        </p:nvSpPr>
        <p:spPr>
          <a:xfrm>
            <a:off x="539562" y="1385046"/>
            <a:ext cx="7665545" cy="5078187"/>
          </a:xfrm>
        </p:spPr>
        <p:txBody>
          <a:bodyPr vert="horz" lIns="91440" tIns="45720" rIns="91440" bIns="45720" rtlCol="0" anchor="t">
            <a:noAutofit/>
          </a:bodyPr>
          <a:lstStyle/>
          <a:p>
            <a:pPr>
              <a:spcBef>
                <a:spcPts val="1200"/>
              </a:spcBef>
            </a:pPr>
            <a:r>
              <a:rPr lang="en-US" sz="2000"/>
              <a:t>RENAMED: The 2022 Nonresidential compliance software has been named CBECC</a:t>
            </a:r>
          </a:p>
          <a:p>
            <a:pPr>
              <a:spcBef>
                <a:spcPts val="1200"/>
              </a:spcBef>
            </a:pPr>
            <a:r>
              <a:rPr lang="en-US" sz="2000"/>
              <a:t>Simulation Engine Integration</a:t>
            </a:r>
          </a:p>
          <a:p>
            <a:pPr lvl="1">
              <a:spcBef>
                <a:spcPts val="1200"/>
              </a:spcBef>
            </a:pPr>
            <a:r>
              <a:rPr lang="en-US" sz="2000"/>
              <a:t>The California Simulation Engine (CSE) is used to model residential zone groups and related objects</a:t>
            </a:r>
          </a:p>
          <a:p>
            <a:pPr lvl="1" fontAlgn="base">
              <a:spcBef>
                <a:spcPts val="0"/>
              </a:spcBef>
              <a:buSzPts val="1000"/>
              <a:tabLst>
                <a:tab pos="457200" algn="l"/>
              </a:tabLst>
            </a:pPr>
            <a:endParaRPr lang="en-US" sz="2000"/>
          </a:p>
          <a:p>
            <a:pPr lvl="1" fontAlgn="base">
              <a:spcBef>
                <a:spcPts val="0"/>
              </a:spcBef>
              <a:buSzPts val="1000"/>
              <a:tabLst>
                <a:tab pos="457200" algn="l"/>
              </a:tabLst>
            </a:pPr>
            <a:r>
              <a:rPr lang="en-US" sz="2000"/>
              <a:t>It now integrates both nonresidential (commercial) and multifamily residential (low-rise and high-rise)</a:t>
            </a:r>
          </a:p>
          <a:p>
            <a:pPr fontAlgn="base">
              <a:spcBef>
                <a:spcPts val="0"/>
              </a:spcBef>
              <a:buSzPts val="1000"/>
              <a:tabLst>
                <a:tab pos="457200" algn="l"/>
              </a:tabLst>
            </a:pPr>
            <a:endParaRPr lang="en-US" sz="2000"/>
          </a:p>
          <a:p>
            <a:pPr fontAlgn="base">
              <a:spcBef>
                <a:spcPts val="0"/>
              </a:spcBef>
              <a:buSzPts val="1000"/>
              <a:tabLst>
                <a:tab pos="457200" algn="l"/>
              </a:tabLst>
            </a:pPr>
            <a:r>
              <a:rPr lang="en-US" sz="2000"/>
              <a:t>Compliance is based on three separate metrics </a:t>
            </a:r>
          </a:p>
          <a:p>
            <a:pPr lvl="1" fontAlgn="base">
              <a:spcBef>
                <a:spcPts val="0"/>
              </a:spcBef>
              <a:buSzPts val="1000"/>
              <a:tabLst>
                <a:tab pos="457200" algn="l"/>
              </a:tabLst>
            </a:pPr>
            <a:r>
              <a:rPr lang="en-US" sz="2000"/>
              <a:t>Efficiency </a:t>
            </a:r>
          </a:p>
          <a:p>
            <a:pPr lvl="1" fontAlgn="base">
              <a:spcBef>
                <a:spcPts val="0"/>
              </a:spcBef>
              <a:buSzPts val="1000"/>
              <a:tabLst>
                <a:tab pos="457200" algn="l"/>
              </a:tabLst>
            </a:pPr>
            <a:r>
              <a:rPr lang="en-US" sz="2000"/>
              <a:t>Total Compliance TDV </a:t>
            </a:r>
          </a:p>
          <a:p>
            <a:pPr lvl="1" fontAlgn="base">
              <a:spcBef>
                <a:spcPts val="0"/>
              </a:spcBef>
              <a:buSzPts val="1000"/>
              <a:tabLst>
                <a:tab pos="457200" algn="l"/>
              </a:tabLst>
            </a:pPr>
            <a:r>
              <a:rPr lang="en-US" sz="2000"/>
              <a:t>Total Compliance Source Energy</a:t>
            </a:r>
          </a:p>
          <a:p>
            <a:pPr fontAlgn="base">
              <a:spcBef>
                <a:spcPts val="0"/>
              </a:spcBef>
              <a:buSzPts val="1000"/>
              <a:tabLst>
                <a:tab pos="457200" algn="l"/>
              </a:tabLst>
            </a:pPr>
            <a:endParaRPr lang="en-US" sz="2000"/>
          </a:p>
          <a:p>
            <a:pPr fontAlgn="base">
              <a:spcBef>
                <a:spcPts val="0"/>
              </a:spcBef>
              <a:buSzPts val="1000"/>
              <a:tabLst>
                <a:tab pos="457200" algn="l"/>
              </a:tabLst>
            </a:pPr>
            <a:r>
              <a:rPr lang="en-US" sz="2000"/>
              <a:t>Photovoltaic and Battery systems  are much more critical to achieving compliance </a:t>
            </a:r>
          </a:p>
          <a:p>
            <a:pPr fontAlgn="base">
              <a:spcBef>
                <a:spcPts val="0"/>
              </a:spcBef>
              <a:buSzPts val="1000"/>
              <a:tabLst>
                <a:tab pos="457200" algn="l"/>
              </a:tabLst>
            </a:pPr>
            <a:endParaRPr lang="en-US" sz="2000"/>
          </a:p>
          <a:p>
            <a:pPr fontAlgn="base">
              <a:spcBef>
                <a:spcPts val="0"/>
              </a:spcBef>
              <a:buSzPts val="1000"/>
              <a:tabLst>
                <a:tab pos="457200" algn="l"/>
              </a:tabLst>
            </a:pPr>
            <a:r>
              <a:rPr lang="en-US" sz="2000"/>
              <a:t>Added Project and Building level inputs for Air Barrier</a:t>
            </a:r>
            <a:endParaRPr lang="en-US" sz="2800"/>
          </a:p>
        </p:txBody>
      </p:sp>
      <p:pic>
        <p:nvPicPr>
          <p:cNvPr id="8" name="Picture 7">
            <a:extLst>
              <a:ext uri="{FF2B5EF4-FFF2-40B4-BE49-F238E27FC236}">
                <a16:creationId xmlns:a16="http://schemas.microsoft.com/office/drawing/2014/main" id="{F040F5E1-6C30-BBFA-B97E-3F2F789480AD}"/>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83223" y="572867"/>
            <a:ext cx="2075122" cy="1166021"/>
          </a:xfrm>
          <a:prstGeom prst="rect">
            <a:avLst/>
          </a:prstGeom>
        </p:spPr>
      </p:pic>
      <p:pic>
        <p:nvPicPr>
          <p:cNvPr id="10" name="Picture 9" descr="Diagram, engineering drawing">
            <a:extLst>
              <a:ext uri="{FF2B5EF4-FFF2-40B4-BE49-F238E27FC236}">
                <a16:creationId xmlns:a16="http://schemas.microsoft.com/office/drawing/2014/main" id="{504DBFE5-21D7-08D5-4D96-319BE9E294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22" b="89970" l="10000" r="90000">
                        <a14:foregroundMark x1="46630" y1="6180" x2="46630" y2="6180"/>
                        <a14:foregroundMark x1="44457" y1="6180" x2="43587" y2="6180"/>
                        <a14:foregroundMark x1="46087" y1="1722" x2="46087" y2="1722"/>
                        <a14:foregroundMark x1="65543" y1="6383" x2="65543" y2="6383"/>
                        <a14:foregroundMark x1="67935" y1="4154" x2="67935" y2="4154"/>
                        <a14:foregroundMark x1="84674" y1="27457" x2="84674" y2="27457"/>
                      </a14:backgroundRemoval>
                    </a14:imgEffect>
                  </a14:imgLayer>
                </a14:imgProps>
              </a:ext>
            </a:extLst>
          </a:blip>
          <a:stretch>
            <a:fillRect/>
          </a:stretch>
        </p:blipFill>
        <p:spPr>
          <a:xfrm>
            <a:off x="9592733" y="1130028"/>
            <a:ext cx="1761067" cy="1889319"/>
          </a:xfrm>
          <a:prstGeom prst="rect">
            <a:avLst/>
          </a:prstGeom>
        </p:spPr>
      </p:pic>
      <p:pic>
        <p:nvPicPr>
          <p:cNvPr id="11" name="Picture 10">
            <a:extLst>
              <a:ext uri="{FF2B5EF4-FFF2-40B4-BE49-F238E27FC236}">
                <a16:creationId xmlns:a16="http://schemas.microsoft.com/office/drawing/2014/main" id="{BEA3EB82-E95E-2E8F-2C03-299EF3AF6C4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075" b="92056" l="6667" r="98000">
                        <a14:foregroundMark x1="30667" y1="6075" x2="30667" y2="6075"/>
                        <a14:foregroundMark x1="98000" y1="35514" x2="98000" y2="35514"/>
                        <a14:foregroundMark x1="8000" y1="38318" x2="8000" y2="38318"/>
                        <a14:foregroundMark x1="27333" y1="49065" x2="27333" y2="49065"/>
                        <a14:foregroundMark x1="7333" y1="63084" x2="7333" y2="63084"/>
                        <a14:foregroundMark x1="24667" y1="92056" x2="24667" y2="92056"/>
                        <a14:foregroundMark x1="51333" y1="90187" x2="51333" y2="90187"/>
                        <a14:backgroundMark x1="7333" y1="40187" x2="7333" y2="40187"/>
                        <a14:backgroundMark x1="8000" y1="37850" x2="8000" y2="37850"/>
                        <a14:backgroundMark x1="18000" y1="50000" x2="18000" y2="50000"/>
                        <a14:backgroundMark x1="28667" y1="48131" x2="28667" y2="48131"/>
                        <a14:backgroundMark x1="9333" y1="38318" x2="9333" y2="38318"/>
                        <a14:backgroundMark x1="8000" y1="38785" x2="8000" y2="38785"/>
                        <a14:backgroundMark x1="28000" y1="48131" x2="28000" y2="48598"/>
                        <a14:backgroundMark x1="28667" y1="49065" x2="28667" y2="49065"/>
                        <a14:backgroundMark x1="28667" y1="49065" x2="28667" y2="49065"/>
                        <a14:backgroundMark x1="26667" y1="49065" x2="26667" y2="49065"/>
                        <a14:backgroundMark x1="26000" y1="91589" x2="26000" y2="91589"/>
                        <a14:backgroundMark x1="51333" y1="90187" x2="51333" y2="90187"/>
                        <a14:backgroundMark x1="98667" y1="35047" x2="98667" y2="35047"/>
                        <a14:backgroundMark x1="98667" y1="35047" x2="98667" y2="35047"/>
                        <a14:backgroundMark x1="24667" y1="92056" x2="24667" y2="92056"/>
                        <a14:backgroundMark x1="6000" y1="63084" x2="6000" y2="63084"/>
                        <a14:backgroundMark x1="8667" y1="63084" x2="8667" y2="63084"/>
                        <a14:backgroundMark x1="8000" y1="63084" x2="8000" y2="63084"/>
                      </a14:backgroundRemoval>
                    </a14:imgEffect>
                  </a14:imgLayer>
                </a14:imgProps>
              </a:ext>
            </a:extLst>
          </a:blip>
          <a:stretch>
            <a:fillRect/>
          </a:stretch>
        </p:blipFill>
        <p:spPr>
          <a:xfrm>
            <a:off x="10777159" y="3997209"/>
            <a:ext cx="1079483" cy="1540062"/>
          </a:xfrm>
          <a:prstGeom prst="rect">
            <a:avLst/>
          </a:prstGeom>
        </p:spPr>
      </p:pic>
      <p:pic>
        <p:nvPicPr>
          <p:cNvPr id="12" name="Picture 11">
            <a:extLst>
              <a:ext uri="{FF2B5EF4-FFF2-40B4-BE49-F238E27FC236}">
                <a16:creationId xmlns:a16="http://schemas.microsoft.com/office/drawing/2014/main" id="{88A4C183-5869-F037-B3C4-80D2322C6934}"/>
              </a:ext>
            </a:extLst>
          </p:cNvPr>
          <p:cNvPicPr>
            <a:picLocks noChangeAspect="1"/>
          </p:cNvPicPr>
          <p:nvPr/>
        </p:nvPicPr>
        <p:blipFill>
          <a:blip r:embed="rId9"/>
          <a:stretch>
            <a:fillRect/>
          </a:stretch>
        </p:blipFill>
        <p:spPr>
          <a:xfrm>
            <a:off x="8155688" y="2976355"/>
            <a:ext cx="2455161" cy="1845834"/>
          </a:xfrm>
          <a:prstGeom prst="rect">
            <a:avLst/>
          </a:prstGeom>
        </p:spPr>
      </p:pic>
      <p:pic>
        <p:nvPicPr>
          <p:cNvPr id="13" name="Picture 12" descr="A picture containing solar cell, outdoor object&#10;&#10;Description automatically generated">
            <a:extLst>
              <a:ext uri="{FF2B5EF4-FFF2-40B4-BE49-F238E27FC236}">
                <a16:creationId xmlns:a16="http://schemas.microsoft.com/office/drawing/2014/main" id="{40E99239-0BA1-01BD-E246-F42D4859ABE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71417" y="5172145"/>
            <a:ext cx="1807524" cy="1291088"/>
          </a:xfrm>
          <a:prstGeom prst="rect">
            <a:avLst/>
          </a:prstGeom>
          <a:ln w="38100">
            <a:solidFill>
              <a:schemeClr val="accent1">
                <a:lumMod val="50000"/>
              </a:schemeClr>
            </a:solidFill>
          </a:ln>
        </p:spPr>
      </p:pic>
      <p:pic>
        <p:nvPicPr>
          <p:cNvPr id="14" name="Picture 4">
            <a:extLst>
              <a:ext uri="{FF2B5EF4-FFF2-40B4-BE49-F238E27FC236}">
                <a16:creationId xmlns:a16="http://schemas.microsoft.com/office/drawing/2014/main" id="{3C7EA3EC-904A-F3D2-67C5-95AD9E5CF4A7}"/>
              </a:ext>
            </a:extLst>
          </p:cNvPr>
          <p:cNvPicPr>
            <a:picLocks noChangeAspect="1"/>
          </p:cNvPicPr>
          <p:nvPr/>
        </p:nvPicPr>
        <p:blipFill>
          <a:blip r:embed="rId11"/>
          <a:stretch>
            <a:fillRect/>
          </a:stretch>
        </p:blipFill>
        <p:spPr>
          <a:xfrm>
            <a:off x="9603641" y="5419768"/>
            <a:ext cx="2253001" cy="1102869"/>
          </a:xfrm>
          <a:prstGeom prst="rect">
            <a:avLst/>
          </a:prstGeom>
        </p:spPr>
      </p:pic>
    </p:spTree>
    <p:extLst>
      <p:ext uri="{BB962C8B-B14F-4D97-AF65-F5344CB8AC3E}">
        <p14:creationId xmlns:p14="http://schemas.microsoft.com/office/powerpoint/2010/main" val="2528607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62A7B-A8A0-CB36-876E-D8B2ACBAD217}"/>
              </a:ext>
            </a:extLst>
          </p:cNvPr>
          <p:cNvSpPr>
            <a:spLocks noGrp="1"/>
          </p:cNvSpPr>
          <p:nvPr>
            <p:ph type="sldNum" sz="quarter" idx="12"/>
          </p:nvPr>
        </p:nvSpPr>
        <p:spPr/>
        <p:txBody>
          <a:bodyPr/>
          <a:lstStyle/>
          <a:p>
            <a:fld id="{7F09A1A5-4186-AE45-B489-8F93D826EB49}" type="slidenum">
              <a:rPr lang="en-US" smtClean="0"/>
              <a:t>5</a:t>
            </a:fld>
            <a:endParaRPr lang="en-US"/>
          </a:p>
        </p:txBody>
      </p:sp>
      <p:sp>
        <p:nvSpPr>
          <p:cNvPr id="3" name="Title 2">
            <a:extLst>
              <a:ext uri="{FF2B5EF4-FFF2-40B4-BE49-F238E27FC236}">
                <a16:creationId xmlns:a16="http://schemas.microsoft.com/office/drawing/2014/main" id="{4A5C15DF-F4CC-EF6C-1484-B22633FB897E}"/>
              </a:ext>
            </a:extLst>
          </p:cNvPr>
          <p:cNvSpPr>
            <a:spLocks noGrp="1"/>
          </p:cNvSpPr>
          <p:nvPr>
            <p:ph type="title"/>
          </p:nvPr>
        </p:nvSpPr>
        <p:spPr/>
        <p:txBody>
          <a:bodyPr>
            <a:normAutofit/>
          </a:bodyPr>
          <a:lstStyle/>
          <a:p>
            <a:r>
              <a:rPr lang="en-US"/>
              <a:t>CBECC Nonresidential</a:t>
            </a:r>
          </a:p>
        </p:txBody>
      </p:sp>
      <p:sp>
        <p:nvSpPr>
          <p:cNvPr id="4" name="Content Placeholder 3">
            <a:extLst>
              <a:ext uri="{FF2B5EF4-FFF2-40B4-BE49-F238E27FC236}">
                <a16:creationId xmlns:a16="http://schemas.microsoft.com/office/drawing/2014/main" id="{F798EDB7-2CAA-EA29-50AC-75CAFC2E481F}"/>
              </a:ext>
            </a:extLst>
          </p:cNvPr>
          <p:cNvSpPr>
            <a:spLocks noGrp="1"/>
          </p:cNvSpPr>
          <p:nvPr>
            <p:ph idx="1"/>
          </p:nvPr>
        </p:nvSpPr>
        <p:spPr>
          <a:xfrm>
            <a:off x="410585" y="1360414"/>
            <a:ext cx="4696178" cy="4351338"/>
          </a:xfrm>
        </p:spPr>
        <p:txBody>
          <a:bodyPr/>
          <a:lstStyle/>
          <a:p>
            <a:r>
              <a:rPr lang="en-US"/>
              <a:t>What Changed from 2019</a:t>
            </a:r>
          </a:p>
          <a:p>
            <a:pPr lvl="1"/>
            <a:r>
              <a:rPr lang="en-US"/>
              <a:t>Code Changes</a:t>
            </a:r>
          </a:p>
          <a:p>
            <a:pPr lvl="1"/>
            <a:r>
              <a:rPr lang="en-US"/>
              <a:t>Related Software Changes</a:t>
            </a:r>
          </a:p>
          <a:p>
            <a:r>
              <a:rPr lang="en-US"/>
              <a:t>Capabilities and Enhancements</a:t>
            </a:r>
          </a:p>
          <a:p>
            <a:r>
              <a:rPr lang="en-US"/>
              <a:t>ACM Mapping and changes</a:t>
            </a:r>
          </a:p>
          <a:p>
            <a:pPr lvl="1"/>
            <a:r>
              <a:rPr lang="en-US"/>
              <a:t>Assumptions</a:t>
            </a:r>
          </a:p>
          <a:p>
            <a:pPr lvl="2"/>
            <a:r>
              <a:rPr lang="en-US"/>
              <a:t>HP baseline</a:t>
            </a:r>
          </a:p>
          <a:p>
            <a:pPr lvl="2"/>
            <a:r>
              <a:rPr lang="en-US"/>
              <a:t>PV Battery</a:t>
            </a:r>
          </a:p>
          <a:p>
            <a:pPr lvl="2"/>
            <a:r>
              <a:rPr lang="en-US"/>
              <a:t>Fan Power Allowance</a:t>
            </a:r>
          </a:p>
          <a:p>
            <a:pPr lvl="1"/>
            <a:endParaRPr lang="en-US">
              <a:highlight>
                <a:srgbClr val="FFFF00"/>
              </a:highlight>
            </a:endParaRPr>
          </a:p>
          <a:p>
            <a:endParaRPr lang="en-US">
              <a:highlight>
                <a:srgbClr val="FFFF00"/>
              </a:highlight>
            </a:endParaRPr>
          </a:p>
        </p:txBody>
      </p:sp>
      <p:sp>
        <p:nvSpPr>
          <p:cNvPr id="6" name="TextBox 5">
            <a:extLst>
              <a:ext uri="{FF2B5EF4-FFF2-40B4-BE49-F238E27FC236}">
                <a16:creationId xmlns:a16="http://schemas.microsoft.com/office/drawing/2014/main" id="{8FD835B3-4DD6-DA6C-2B78-0316BF27B22E}"/>
              </a:ext>
            </a:extLst>
          </p:cNvPr>
          <p:cNvSpPr txBox="1"/>
          <p:nvPr/>
        </p:nvSpPr>
        <p:spPr>
          <a:xfrm>
            <a:off x="5687209" y="1196048"/>
            <a:ext cx="6094206" cy="5324535"/>
          </a:xfrm>
          <a:prstGeom prst="rect">
            <a:avLst/>
          </a:prstGeom>
          <a:noFill/>
        </p:spPr>
        <p:txBody>
          <a:bodyPr wrap="square">
            <a:spAutoFit/>
          </a:bodyPr>
          <a:lstStyle/>
          <a:p>
            <a:pPr marL="285750" indent="-285750">
              <a:buFont typeface="Arial" panose="020B0604020202020204" pitchFamily="34" charset="0"/>
              <a:buChar char="•"/>
            </a:pPr>
            <a:r>
              <a:rPr lang="en-US" sz="2000"/>
              <a:t>Standard design HVAC system mapping updated to reflect 2022 changes</a:t>
            </a:r>
          </a:p>
          <a:p>
            <a:pPr marL="285750" indent="-285750">
              <a:buFont typeface="Arial" panose="020B0604020202020204" pitchFamily="34" charset="0"/>
              <a:buChar char="•"/>
            </a:pPr>
            <a:r>
              <a:rPr lang="en-US" sz="2000"/>
              <a:t>Standard design fan power and fan power credits updated to utilize new W/cfm allowances based on system capacity.</a:t>
            </a:r>
          </a:p>
          <a:p>
            <a:pPr marL="285750" indent="-285750">
              <a:buFont typeface="Arial" panose="020B0604020202020204" pitchFamily="34" charset="0"/>
              <a:buChar char="•"/>
            </a:pPr>
            <a:r>
              <a:rPr lang="en-US" sz="2000"/>
              <a:t>Expand standard design economizer requirements</a:t>
            </a:r>
          </a:p>
          <a:p>
            <a:pPr marL="285750" indent="-285750">
              <a:buFont typeface="Arial" panose="020B0604020202020204" pitchFamily="34" charset="0"/>
              <a:buChar char="•"/>
            </a:pPr>
            <a:r>
              <a:rPr lang="en-US" sz="2000"/>
              <a:t>Revise standard design ‘Computer Room’ system air flows sizing </a:t>
            </a:r>
          </a:p>
          <a:p>
            <a:pPr marL="285750" indent="-285750">
              <a:buFont typeface="Arial" panose="020B0604020202020204" pitchFamily="34" charset="0"/>
              <a:buChar char="•"/>
            </a:pPr>
            <a:r>
              <a:rPr lang="en-US" sz="2000"/>
              <a:t>Heat recovery is modeled in standard design systems based on climate zone and outside air ratios. Heat recovery is now allowed to be modeled for all systems, even if not 100% outside air.</a:t>
            </a:r>
          </a:p>
          <a:p>
            <a:pPr marL="285750" indent="-285750">
              <a:buFont typeface="Arial" panose="020B0604020202020204" pitchFamily="34" charset="0"/>
              <a:buChar char="•"/>
            </a:pPr>
            <a:r>
              <a:rPr lang="en-US" sz="2000"/>
              <a:t>Revise minimum air flow rate (i.e. </a:t>
            </a:r>
            <a:r>
              <a:rPr lang="en-US" sz="2000" err="1"/>
              <a:t>deadband</a:t>
            </a:r>
            <a:r>
              <a:rPr lang="en-US" sz="2000"/>
              <a:t> flow) of standard design VAV systems with DDC to be minimum ventilation rate. </a:t>
            </a:r>
          </a:p>
        </p:txBody>
      </p:sp>
    </p:spTree>
    <p:extLst>
      <p:ext uri="{BB962C8B-B14F-4D97-AF65-F5344CB8AC3E}">
        <p14:creationId xmlns:p14="http://schemas.microsoft.com/office/powerpoint/2010/main" val="2457740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62A7B-A8A0-CB36-876E-D8B2ACBAD217}"/>
              </a:ext>
            </a:extLst>
          </p:cNvPr>
          <p:cNvSpPr>
            <a:spLocks noGrp="1"/>
          </p:cNvSpPr>
          <p:nvPr>
            <p:ph type="sldNum" sz="quarter" idx="12"/>
          </p:nvPr>
        </p:nvSpPr>
        <p:spPr/>
        <p:txBody>
          <a:bodyPr/>
          <a:lstStyle/>
          <a:p>
            <a:fld id="{7F09A1A5-4186-AE45-B489-8F93D826EB49}" type="slidenum">
              <a:rPr lang="en-US" smtClean="0"/>
              <a:t>6</a:t>
            </a:fld>
            <a:endParaRPr lang="en-US"/>
          </a:p>
        </p:txBody>
      </p:sp>
      <p:sp>
        <p:nvSpPr>
          <p:cNvPr id="3" name="Title 2">
            <a:extLst>
              <a:ext uri="{FF2B5EF4-FFF2-40B4-BE49-F238E27FC236}">
                <a16:creationId xmlns:a16="http://schemas.microsoft.com/office/drawing/2014/main" id="{4A5C15DF-F4CC-EF6C-1484-B22633FB897E}"/>
              </a:ext>
            </a:extLst>
          </p:cNvPr>
          <p:cNvSpPr>
            <a:spLocks noGrp="1"/>
          </p:cNvSpPr>
          <p:nvPr>
            <p:ph type="title"/>
          </p:nvPr>
        </p:nvSpPr>
        <p:spPr/>
        <p:txBody>
          <a:bodyPr>
            <a:normAutofit fontScale="90000"/>
          </a:bodyPr>
          <a:lstStyle/>
          <a:p>
            <a:r>
              <a:rPr lang="en-US"/>
              <a:t>CBECC Multifamily Restructuring</a:t>
            </a:r>
          </a:p>
        </p:txBody>
      </p:sp>
      <p:sp>
        <p:nvSpPr>
          <p:cNvPr id="4" name="Content Placeholder 3">
            <a:extLst>
              <a:ext uri="{FF2B5EF4-FFF2-40B4-BE49-F238E27FC236}">
                <a16:creationId xmlns:a16="http://schemas.microsoft.com/office/drawing/2014/main" id="{F798EDB7-2CAA-EA29-50AC-75CAFC2E481F}"/>
              </a:ext>
            </a:extLst>
          </p:cNvPr>
          <p:cNvSpPr>
            <a:spLocks noGrp="1"/>
          </p:cNvSpPr>
          <p:nvPr>
            <p:ph idx="1"/>
          </p:nvPr>
        </p:nvSpPr>
        <p:spPr>
          <a:xfrm>
            <a:off x="490141" y="1505856"/>
            <a:ext cx="4430823" cy="4351338"/>
          </a:xfrm>
        </p:spPr>
        <p:txBody>
          <a:bodyPr>
            <a:normAutofit fontScale="70000" lnSpcReduction="20000"/>
          </a:bodyPr>
          <a:lstStyle/>
          <a:p>
            <a:r>
              <a:rPr lang="en-US"/>
              <a:t>What Changed from 2019</a:t>
            </a:r>
          </a:p>
          <a:p>
            <a:r>
              <a:rPr lang="en-US"/>
              <a:t>How is it restructured in 2022 CBECC?</a:t>
            </a:r>
          </a:p>
          <a:p>
            <a:r>
              <a:rPr lang="en-US"/>
              <a:t>PV/Battery –</a:t>
            </a:r>
          </a:p>
          <a:p>
            <a:pPr lvl="1"/>
            <a:r>
              <a:rPr lang="en-US"/>
              <a:t>2019 none</a:t>
            </a:r>
          </a:p>
          <a:p>
            <a:pPr lvl="1"/>
            <a:r>
              <a:rPr lang="en-US"/>
              <a:t>2022 new in software now</a:t>
            </a:r>
          </a:p>
          <a:p>
            <a:r>
              <a:rPr lang="en-US"/>
              <a:t>NR / MF ACM Mapping and changes</a:t>
            </a:r>
          </a:p>
          <a:p>
            <a:pPr lvl="1"/>
            <a:r>
              <a:rPr lang="en-US"/>
              <a:t>Assumptions </a:t>
            </a:r>
          </a:p>
          <a:p>
            <a:pPr lvl="2"/>
            <a:r>
              <a:rPr lang="en-US"/>
              <a:t>New Requirements in code</a:t>
            </a:r>
          </a:p>
          <a:p>
            <a:pPr lvl="2"/>
            <a:r>
              <a:rPr lang="en-US"/>
              <a:t>HP baseline</a:t>
            </a:r>
          </a:p>
          <a:p>
            <a:pPr lvl="2"/>
            <a:r>
              <a:rPr lang="en-US"/>
              <a:t>PV Battery</a:t>
            </a:r>
          </a:p>
          <a:p>
            <a:pPr lvl="2"/>
            <a:r>
              <a:rPr lang="en-US"/>
              <a:t>Fan Power Allowance</a:t>
            </a:r>
          </a:p>
          <a:p>
            <a:r>
              <a:rPr lang="en-US"/>
              <a:t>RES ACM to NR ACM </a:t>
            </a:r>
          </a:p>
          <a:p>
            <a:r>
              <a:rPr lang="en-US"/>
              <a:t>Leveraging both Engines</a:t>
            </a:r>
          </a:p>
          <a:p>
            <a:r>
              <a:rPr lang="en-US"/>
              <a:t>NR – Modeled by E+</a:t>
            </a:r>
          </a:p>
          <a:p>
            <a:r>
              <a:rPr lang="en-US"/>
              <a:t>Res is modeled by CSE (used best engine for the feature)</a:t>
            </a:r>
          </a:p>
          <a:p>
            <a:pPr marL="0" indent="0">
              <a:buNone/>
            </a:pPr>
            <a:endParaRPr lang="en-US">
              <a:highlight>
                <a:srgbClr val="FFFF00"/>
              </a:highlight>
            </a:endParaRPr>
          </a:p>
          <a:p>
            <a:endParaRPr lang="en-US">
              <a:highlight>
                <a:srgbClr val="FFFF00"/>
              </a:highlight>
            </a:endParaRPr>
          </a:p>
        </p:txBody>
      </p:sp>
      <p:pic>
        <p:nvPicPr>
          <p:cNvPr id="8" name="Picture 7">
            <a:extLst>
              <a:ext uri="{FF2B5EF4-FFF2-40B4-BE49-F238E27FC236}">
                <a16:creationId xmlns:a16="http://schemas.microsoft.com/office/drawing/2014/main" id="{68F0FE7A-ADA6-DEA6-95DE-43F74D991BDC}"/>
              </a:ext>
            </a:extLst>
          </p:cNvPr>
          <p:cNvPicPr>
            <a:picLocks noChangeAspect="1"/>
          </p:cNvPicPr>
          <p:nvPr/>
        </p:nvPicPr>
        <p:blipFill>
          <a:blip r:embed="rId3"/>
          <a:stretch>
            <a:fillRect/>
          </a:stretch>
        </p:blipFill>
        <p:spPr>
          <a:xfrm>
            <a:off x="4920964" y="1505856"/>
            <a:ext cx="6966237" cy="3846287"/>
          </a:xfrm>
          <a:prstGeom prst="rect">
            <a:avLst/>
          </a:prstGeom>
        </p:spPr>
      </p:pic>
    </p:spTree>
    <p:extLst>
      <p:ext uri="{BB962C8B-B14F-4D97-AF65-F5344CB8AC3E}">
        <p14:creationId xmlns:p14="http://schemas.microsoft.com/office/powerpoint/2010/main" val="2798252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62A7B-A8A0-CB36-876E-D8B2ACBAD217}"/>
              </a:ext>
            </a:extLst>
          </p:cNvPr>
          <p:cNvSpPr>
            <a:spLocks noGrp="1"/>
          </p:cNvSpPr>
          <p:nvPr>
            <p:ph type="sldNum" sz="quarter" idx="12"/>
          </p:nvPr>
        </p:nvSpPr>
        <p:spPr/>
        <p:txBody>
          <a:bodyPr/>
          <a:lstStyle/>
          <a:p>
            <a:fld id="{7F09A1A5-4186-AE45-B489-8F93D826EB49}" type="slidenum">
              <a:rPr lang="en-US" smtClean="0"/>
              <a:t>7</a:t>
            </a:fld>
            <a:endParaRPr lang="en-US"/>
          </a:p>
        </p:txBody>
      </p:sp>
      <p:sp>
        <p:nvSpPr>
          <p:cNvPr id="3" name="Title 2">
            <a:extLst>
              <a:ext uri="{FF2B5EF4-FFF2-40B4-BE49-F238E27FC236}">
                <a16:creationId xmlns:a16="http://schemas.microsoft.com/office/drawing/2014/main" id="{4A5C15DF-F4CC-EF6C-1484-B22633FB897E}"/>
              </a:ext>
            </a:extLst>
          </p:cNvPr>
          <p:cNvSpPr>
            <a:spLocks noGrp="1"/>
          </p:cNvSpPr>
          <p:nvPr>
            <p:ph type="title"/>
          </p:nvPr>
        </p:nvSpPr>
        <p:spPr/>
        <p:txBody>
          <a:bodyPr>
            <a:normAutofit/>
          </a:bodyPr>
          <a:lstStyle/>
          <a:p>
            <a:r>
              <a:rPr lang="en-US"/>
              <a:t>CBECC-Res</a:t>
            </a:r>
          </a:p>
        </p:txBody>
      </p:sp>
      <p:sp>
        <p:nvSpPr>
          <p:cNvPr id="4" name="Content Placeholder 3">
            <a:extLst>
              <a:ext uri="{FF2B5EF4-FFF2-40B4-BE49-F238E27FC236}">
                <a16:creationId xmlns:a16="http://schemas.microsoft.com/office/drawing/2014/main" id="{F798EDB7-2CAA-EA29-50AC-75CAFC2E481F}"/>
              </a:ext>
            </a:extLst>
          </p:cNvPr>
          <p:cNvSpPr>
            <a:spLocks noGrp="1"/>
          </p:cNvSpPr>
          <p:nvPr>
            <p:ph idx="1"/>
          </p:nvPr>
        </p:nvSpPr>
        <p:spPr>
          <a:xfrm>
            <a:off x="1119011" y="1597025"/>
            <a:ext cx="9953978" cy="4351338"/>
          </a:xfrm>
        </p:spPr>
        <p:txBody>
          <a:bodyPr/>
          <a:lstStyle/>
          <a:p>
            <a:r>
              <a:rPr lang="en-US"/>
              <a:t>What Changed from 2019</a:t>
            </a:r>
          </a:p>
          <a:p>
            <a:pPr lvl="1"/>
            <a:r>
              <a:rPr lang="en-US"/>
              <a:t>Code Changes</a:t>
            </a:r>
          </a:p>
          <a:p>
            <a:pPr lvl="1"/>
            <a:r>
              <a:rPr lang="en-US"/>
              <a:t>Related Software Changes</a:t>
            </a:r>
          </a:p>
          <a:p>
            <a:r>
              <a:rPr lang="en-US"/>
              <a:t>Capabilities and Enhancements</a:t>
            </a:r>
          </a:p>
          <a:p>
            <a:r>
              <a:rPr lang="en-US"/>
              <a:t>ACM Mapping and changes</a:t>
            </a:r>
          </a:p>
          <a:p>
            <a:pPr lvl="1"/>
            <a:r>
              <a:rPr lang="en-US"/>
              <a:t>Ruleset Updates for 2022 Code</a:t>
            </a:r>
          </a:p>
          <a:p>
            <a:endParaRPr lang="en-US">
              <a:highlight>
                <a:srgbClr val="FFFF00"/>
              </a:highlight>
            </a:endParaRPr>
          </a:p>
          <a:p>
            <a:endParaRPr lang="en-US">
              <a:highlight>
                <a:srgbClr val="FFFF00"/>
              </a:highlight>
            </a:endParaRPr>
          </a:p>
        </p:txBody>
      </p:sp>
      <p:pic>
        <p:nvPicPr>
          <p:cNvPr id="1026" name="Picture 2">
            <a:extLst>
              <a:ext uri="{FF2B5EF4-FFF2-40B4-BE49-F238E27FC236}">
                <a16:creationId xmlns:a16="http://schemas.microsoft.com/office/drawing/2014/main" id="{80FF51B9-828B-2493-ED00-1177CDED4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216" y="1790778"/>
            <a:ext cx="4916409" cy="337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433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BA787-8F72-4292-9CBD-F30E5F3612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9A1A5-4186-AE45-B489-8F93D826EB49}"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CBBDAEE-66B5-4FAA-A179-8EFD05629C3F}"/>
              </a:ext>
            </a:extLst>
          </p:cNvPr>
          <p:cNvSpPr>
            <a:spLocks noGrp="1"/>
          </p:cNvSpPr>
          <p:nvPr>
            <p:ph type="title"/>
          </p:nvPr>
        </p:nvSpPr>
        <p:spPr/>
        <p:txBody>
          <a:bodyPr>
            <a:normAutofit/>
          </a:bodyPr>
          <a:lstStyle/>
          <a:p>
            <a:r>
              <a:rPr lang="en-US"/>
              <a:t>CBECC-Res Changes</a:t>
            </a:r>
          </a:p>
        </p:txBody>
      </p:sp>
      <p:sp>
        <p:nvSpPr>
          <p:cNvPr id="7" name="Content Placeholder 3">
            <a:extLst>
              <a:ext uri="{FF2B5EF4-FFF2-40B4-BE49-F238E27FC236}">
                <a16:creationId xmlns:a16="http://schemas.microsoft.com/office/drawing/2014/main" id="{BB6619CB-C156-1807-F7F2-4676C1A02B19}"/>
              </a:ext>
            </a:extLst>
          </p:cNvPr>
          <p:cNvSpPr>
            <a:spLocks noGrp="1"/>
          </p:cNvSpPr>
          <p:nvPr>
            <p:ph idx="1"/>
          </p:nvPr>
        </p:nvSpPr>
        <p:spPr>
          <a:xfrm>
            <a:off x="539562" y="1385046"/>
            <a:ext cx="11103798" cy="5078187"/>
          </a:xfrm>
        </p:spPr>
        <p:txBody>
          <a:bodyPr vert="horz" lIns="91440" tIns="45720" rIns="91440" bIns="45720" rtlCol="0" anchor="t">
            <a:noAutofit/>
          </a:bodyPr>
          <a:lstStyle/>
          <a:p>
            <a:pPr marL="0" indent="0" algn="l" rtl="0" fontAlgn="base">
              <a:buNone/>
            </a:pPr>
            <a:r>
              <a:rPr lang="en-US" sz="1800" b="1" i="0">
                <a:solidFill>
                  <a:srgbClr val="000000"/>
                </a:solidFill>
                <a:effectLst/>
                <a:latin typeface="Calibri"/>
                <a:cs typeface="Calibri"/>
              </a:rPr>
              <a:t>New Features of Version 2022: </a:t>
            </a:r>
          </a:p>
          <a:p>
            <a:pPr algn="l" rtl="0" fontAlgn="base">
              <a:buFont typeface="Arial" panose="020B0604020202020204" pitchFamily="34" charset="0"/>
              <a:buChar char="•"/>
            </a:pPr>
            <a:r>
              <a:rPr lang="en-US" sz="1800" b="0" i="0">
                <a:solidFill>
                  <a:srgbClr val="000000"/>
                </a:solidFill>
                <a:effectLst/>
                <a:latin typeface="Calibri"/>
                <a:cs typeface="Calibri"/>
              </a:rPr>
              <a:t>Implementation of standalone battery storage systems, enabling charging from the (utility) grid – only allowed for models with no onsite PV arrays defined </a:t>
            </a:r>
          </a:p>
          <a:p>
            <a:pPr algn="l" rtl="0" fontAlgn="base">
              <a:buFont typeface="Arial" panose="020B0604020202020204" pitchFamily="34" charset="0"/>
              <a:buChar char="•"/>
            </a:pPr>
            <a:r>
              <a:rPr lang="en-US" sz="1800" b="0" i="0">
                <a:solidFill>
                  <a:srgbClr val="000000"/>
                </a:solidFill>
                <a:effectLst/>
                <a:latin typeface="Calibri"/>
                <a:cs typeface="Calibri"/>
              </a:rPr>
              <a:t>Updates to reduced PV requirement exception options for consistency with 2022 Energy Code </a:t>
            </a:r>
          </a:p>
          <a:p>
            <a:pPr algn="l" rtl="0" fontAlgn="base">
              <a:buFont typeface="Arial" panose="020B0604020202020204" pitchFamily="34" charset="0"/>
              <a:buChar char="•"/>
            </a:pPr>
            <a:r>
              <a:rPr lang="en-US" sz="1800" b="0" i="0">
                <a:solidFill>
                  <a:srgbClr val="000000"/>
                </a:solidFill>
                <a:effectLst/>
                <a:latin typeface="Calibri"/>
                <a:cs typeface="Calibri"/>
              </a:rPr>
              <a:t>Updates to PV, batteries, and community solar for 2022 weather, TDV, source energy, C02 emissions, and electric demand factors </a:t>
            </a:r>
          </a:p>
          <a:p>
            <a:pPr algn="l" rtl="0" fontAlgn="base">
              <a:buFont typeface="Arial" panose="020B0604020202020204" pitchFamily="34" charset="0"/>
              <a:buChar char="•"/>
            </a:pPr>
            <a:r>
              <a:rPr lang="en-US" sz="1800" b="0" i="0">
                <a:solidFill>
                  <a:srgbClr val="000000"/>
                </a:solidFill>
                <a:effectLst/>
                <a:latin typeface="Calibri"/>
                <a:cs typeface="Calibri"/>
              </a:rPr>
              <a:t>Changes to cooling design temperatures and thermostat setpoints to improve calculations for heat pumps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Ducting for heat pump water heaters located in conditioned space </a:t>
            </a:r>
          </a:p>
          <a:p>
            <a:pPr algn="l" rtl="0" fontAlgn="base">
              <a:buFont typeface="Arial" panose="020B0604020202020204" pitchFamily="34" charset="0"/>
              <a:buChar char="•"/>
            </a:pPr>
            <a:r>
              <a:rPr lang="en-US" sz="1800" b="0" i="0">
                <a:solidFill>
                  <a:srgbClr val="000000"/>
                </a:solidFill>
                <a:effectLst/>
                <a:latin typeface="Calibri"/>
                <a:cs typeface="Calibri"/>
              </a:rPr>
              <a:t>Whole house fan exception for new dwelling units less than or equal to 500 square feet (Exception to Section 150.1(c)12) </a:t>
            </a:r>
          </a:p>
          <a:p>
            <a:pPr algn="l" rtl="0" fontAlgn="base">
              <a:buFont typeface="Arial" panose="020B0604020202020204" pitchFamily="34" charset="0"/>
              <a:buChar char="•"/>
            </a:pPr>
            <a:r>
              <a:rPr lang="en-US" sz="1800" b="0" i="0">
                <a:solidFill>
                  <a:srgbClr val="000000"/>
                </a:solidFill>
                <a:effectLst/>
                <a:latin typeface="Calibri"/>
                <a:cs typeface="Calibri"/>
              </a:rPr>
              <a:t>Water heating exception for new dwelling units less than or equal to 500 square feet – allows for electric resistance consumer instantaneous and consumer storage less than or equal to 20-gals with point of use distribution (Exception 2 to Section 150.1(c)8) </a:t>
            </a:r>
          </a:p>
          <a:p>
            <a:r>
              <a:rPr lang="en-US" sz="1800">
                <a:solidFill>
                  <a:srgbClr val="000000"/>
                </a:solidFill>
                <a:latin typeface="Calibri"/>
                <a:cs typeface="Calibri"/>
              </a:rPr>
              <a:t>Stand Alone Batteries</a:t>
            </a:r>
          </a:p>
          <a:p>
            <a:r>
              <a:rPr lang="en-US" sz="1800">
                <a:solidFill>
                  <a:srgbClr val="000000"/>
                </a:solidFill>
                <a:latin typeface="Calibri"/>
                <a:cs typeface="Calibri"/>
              </a:rPr>
              <a:t>Dual Fuel Heat Pumps</a:t>
            </a:r>
          </a:p>
          <a:p>
            <a:pPr>
              <a:spcBef>
                <a:spcPts val="1200"/>
              </a:spcBef>
            </a:pPr>
            <a:endParaRPr lang="en-US" sz="1800"/>
          </a:p>
        </p:txBody>
      </p:sp>
    </p:spTree>
    <p:extLst>
      <p:ext uri="{BB962C8B-B14F-4D97-AF65-F5344CB8AC3E}">
        <p14:creationId xmlns:p14="http://schemas.microsoft.com/office/powerpoint/2010/main" val="1338060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BA787-8F72-4292-9CBD-F30E5F3612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9A1A5-4186-AE45-B489-8F93D826EB49}"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CBBDAEE-66B5-4FAA-A179-8EFD05629C3F}"/>
              </a:ext>
            </a:extLst>
          </p:cNvPr>
          <p:cNvSpPr>
            <a:spLocks noGrp="1"/>
          </p:cNvSpPr>
          <p:nvPr>
            <p:ph type="title"/>
          </p:nvPr>
        </p:nvSpPr>
        <p:spPr/>
        <p:txBody>
          <a:bodyPr>
            <a:normAutofit fontScale="90000"/>
          </a:bodyPr>
          <a:lstStyle/>
          <a:p>
            <a:r>
              <a:rPr lang="en-US"/>
              <a:t>2019 to 2022 All Electric Modeling in CBECC</a:t>
            </a:r>
          </a:p>
        </p:txBody>
      </p:sp>
      <p:sp>
        <p:nvSpPr>
          <p:cNvPr id="4" name="Content Placeholder 3">
            <a:extLst>
              <a:ext uri="{FF2B5EF4-FFF2-40B4-BE49-F238E27FC236}">
                <a16:creationId xmlns:a16="http://schemas.microsoft.com/office/drawing/2014/main" id="{541E7EA3-641A-4FD8-9778-35DE00CA40B7}"/>
              </a:ext>
            </a:extLst>
          </p:cNvPr>
          <p:cNvSpPr>
            <a:spLocks noGrp="1"/>
          </p:cNvSpPr>
          <p:nvPr>
            <p:ph idx="1"/>
          </p:nvPr>
        </p:nvSpPr>
        <p:spPr>
          <a:xfrm>
            <a:off x="1025246" y="1284873"/>
            <a:ext cx="10224956" cy="5178361"/>
          </a:xfrm>
        </p:spPr>
        <p:txBody>
          <a:bodyPr vert="horz" lIns="91440" tIns="45720" rIns="91440" bIns="45720" rtlCol="0" anchor="t">
            <a:noAutofit/>
          </a:bodyPr>
          <a:lstStyle/>
          <a:p>
            <a:pPr marL="0" indent="0">
              <a:spcBef>
                <a:spcPts val="1200"/>
              </a:spcBef>
              <a:buNone/>
            </a:pPr>
            <a:r>
              <a:rPr lang="en-US"/>
              <a:t>In 2019, the standard design was based on fuel type:</a:t>
            </a:r>
          </a:p>
          <a:p>
            <a:pPr>
              <a:spcBef>
                <a:spcPts val="1200"/>
              </a:spcBef>
            </a:pPr>
            <a:r>
              <a:rPr lang="en-US"/>
              <a:t>If proposed = gas, then standard design = gas, and </a:t>
            </a:r>
            <a:endParaRPr lang="en-US">
              <a:cs typeface="Arial"/>
            </a:endParaRPr>
          </a:p>
          <a:p>
            <a:pPr>
              <a:spcBef>
                <a:spcPts val="1200"/>
              </a:spcBef>
            </a:pPr>
            <a:r>
              <a:rPr lang="en-US"/>
              <a:t>If proposed = electric, then standard design = HP</a:t>
            </a:r>
            <a:endParaRPr lang="en-US">
              <a:cs typeface="Arial"/>
            </a:endParaRPr>
          </a:p>
          <a:p>
            <a:pPr>
              <a:spcBef>
                <a:spcPts val="1200"/>
              </a:spcBef>
            </a:pPr>
            <a:r>
              <a:rPr lang="en-US"/>
              <a:t>Demand response heat pump water heaters added during the latter half of the 2019 code cycle</a:t>
            </a:r>
            <a:endParaRPr lang="en-US">
              <a:cs typeface="Arial"/>
            </a:endParaRPr>
          </a:p>
          <a:p>
            <a:pPr>
              <a:spcBef>
                <a:spcPts val="1200"/>
              </a:spcBef>
            </a:pPr>
            <a:r>
              <a:rPr lang="en-US"/>
              <a:t>Heat pump baseline – ensures users are always being compared to at least one HP (HVAC or DHW)</a:t>
            </a:r>
            <a:endParaRPr lang="en-US">
              <a:cs typeface="Arial"/>
            </a:endParaRPr>
          </a:p>
          <a:p>
            <a:pPr marL="0" indent="0">
              <a:spcBef>
                <a:spcPts val="1200"/>
              </a:spcBef>
              <a:buNone/>
            </a:pPr>
            <a:r>
              <a:rPr lang="en-US"/>
              <a:t>2022, the standard design assumes a HP water heater in all climate zones, but a gas system type is allowed in CZs 3, 4, 13 and 14, and if a gas water heating system is modeled in those CZs, then the standard design assumes a HP space conditioning system</a:t>
            </a:r>
            <a:endParaRPr lang="en-US">
              <a:highlight>
                <a:srgbClr val="FFFF00"/>
              </a:highlight>
            </a:endParaRPr>
          </a:p>
        </p:txBody>
      </p:sp>
    </p:spTree>
    <p:extLst>
      <p:ext uri="{BB962C8B-B14F-4D97-AF65-F5344CB8AC3E}">
        <p14:creationId xmlns:p14="http://schemas.microsoft.com/office/powerpoint/2010/main" val="4108842663"/>
      </p:ext>
    </p:extLst>
  </p:cSld>
  <p:clrMapOvr>
    <a:masterClrMapping/>
  </p:clrMapOvr>
</p:sld>
</file>

<file path=ppt/theme/theme1.xml><?xml version="1.0" encoding="utf-8"?>
<a:theme xmlns:a="http://schemas.openxmlformats.org/drawingml/2006/main" name="Title Slid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 CEC - Official PPT Template.potx" id="{30FE2B19-3624-4F2C-AA8E-9A3CAF912BE0}" vid="{D0221FFB-3A9D-4EF2-ACA0-AD6C519311AC}"/>
    </a:ext>
  </a:extLst>
</a:theme>
</file>

<file path=ppt/theme/theme10.xml><?xml version="1.0" encoding="utf-8"?>
<a:theme xmlns:a="http://schemas.openxmlformats.org/drawingml/2006/main" name="1_Blank: Whi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7E2F548-F85F-094D-8DDA-3AF7BD174F24}"/>
    </a:ext>
  </a:extLst>
</a:theme>
</file>

<file path=ppt/theme/theme11.xml><?xml version="1.0" encoding="utf-8"?>
<a:theme xmlns:a="http://schemas.openxmlformats.org/drawingml/2006/main" name="3_Content: blank background">
  <a:themeElements>
    <a:clrScheme name="Custom 7">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0F6FC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AF470B7-4331-9747-8595-3EF89398B172}"/>
    </a:ext>
  </a:extLst>
</a:theme>
</file>

<file path=ppt/theme/theme12.xml><?xml version="1.0" encoding="utf-8"?>
<a:theme xmlns:a="http://schemas.openxmlformats.org/drawingml/2006/main" name="1_Title/Sect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C_Official_PowerPoint_Template_2020.potx [Read-Only]" id="{049433BB-3082-4C60-AC7D-830AA28BD32E}" vid="{F915E12F-CBF3-42E9-B72A-343F31F4ACEC}"/>
    </a:ext>
  </a:extLst>
</a:theme>
</file>

<file path=ppt/theme/theme13.xml><?xml version="1.0" encoding="utf-8"?>
<a:theme xmlns:a="http://schemas.openxmlformats.org/drawingml/2006/main" name="2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C_Official_PowerPoint_Template_2020.potx [Read-Only]" id="{049433BB-3082-4C60-AC7D-830AA28BD32E}" vid="{786A7F20-8DF6-49A4-9855-1C4B0715B0F9}"/>
    </a:ext>
  </a:extLst>
</a:theme>
</file>

<file path=ppt/theme/theme14.xml><?xml version="1.0" encoding="utf-8"?>
<a:theme xmlns:a="http://schemas.openxmlformats.org/drawingml/2006/main" name="2_Title/Sect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63AC6BA-222D-6A42-A86E-42D4213EA914}"/>
    </a:ext>
  </a:extLst>
</a:theme>
</file>

<file path=ppt/theme/theme15.xml><?xml version="1.0" encoding="utf-8"?>
<a:theme xmlns:a="http://schemas.openxmlformats.org/drawingml/2006/main" name="4_Content: blank backgroun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AF470B7-4331-9747-8595-3EF89398B172}"/>
    </a:ext>
  </a:extLst>
</a:theme>
</file>

<file path=ppt/theme/theme16.xml><?xml version="1.0" encoding="utf-8"?>
<a:theme xmlns:a="http://schemas.openxmlformats.org/drawingml/2006/main" name="3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17.xml><?xml version="1.0" encoding="utf-8"?>
<a:theme xmlns:a="http://schemas.openxmlformats.org/drawingml/2006/main" name="NORESCO">
  <a:themeElements>
    <a:clrScheme name="NORESCO">
      <a:dk1>
        <a:sysClr val="windowText" lastClr="000000"/>
      </a:dk1>
      <a:lt1>
        <a:sysClr val="window" lastClr="FFFFFF"/>
      </a:lt1>
      <a:dk2>
        <a:srgbClr val="005DAA"/>
      </a:dk2>
      <a:lt2>
        <a:srgbClr val="FFFFFF"/>
      </a:lt2>
      <a:accent1>
        <a:srgbClr val="005DAA"/>
      </a:accent1>
      <a:accent2>
        <a:srgbClr val="DFE4F3"/>
      </a:accent2>
      <a:accent3>
        <a:srgbClr val="00853F"/>
      </a:accent3>
      <a:accent4>
        <a:srgbClr val="78B48A"/>
      </a:accent4>
      <a:accent5>
        <a:srgbClr val="807F83"/>
      </a:accent5>
      <a:accent6>
        <a:srgbClr val="BCBBBE"/>
      </a:accent6>
      <a:hlink>
        <a:srgbClr val="005DAA"/>
      </a:hlink>
      <a:folHlink>
        <a:srgbClr val="005DAA"/>
      </a:folHlink>
    </a:clrScheme>
    <a:fontScheme name="NORESCO">
      <a:majorFont>
        <a:latin typeface="Whitney Medium"/>
        <a:ea typeface=""/>
        <a:cs typeface=""/>
      </a:majorFont>
      <a:minorFont>
        <a:latin typeface="Whitney-Book"/>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bg1">
                <a:alpha val="0"/>
              </a:schemeClr>
            </a:gs>
            <a:gs pos="100000">
              <a:schemeClr val="bg1"/>
            </a:gs>
          </a:gsLst>
          <a:lin ang="5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RESCO" id="{EDDE500F-C5CF-4D9A-B504-6F1BF4D0BF1A}" vid="{475E5E56-72DB-4859-8CB0-06EE95F7BECE}"/>
    </a:ext>
  </a:extLst>
</a:theme>
</file>

<file path=ppt/theme/theme18.xml><?xml version="1.0" encoding="utf-8"?>
<a:theme xmlns:a="http://schemas.openxmlformats.org/drawingml/2006/main" name="1_Title and Content">
  <a:themeElements>
    <a:clrScheme name="E3 2019">
      <a:dk1>
        <a:srgbClr val="034E6E"/>
      </a:dk1>
      <a:lt1>
        <a:sysClr val="window" lastClr="FFFFFF"/>
      </a:lt1>
      <a:dk2>
        <a:srgbClr val="315361"/>
      </a:dk2>
      <a:lt2>
        <a:srgbClr val="EEECE1"/>
      </a:lt2>
      <a:accent1>
        <a:srgbClr val="034E6E"/>
      </a:accent1>
      <a:accent2>
        <a:srgbClr val="AF7E00"/>
      </a:accent2>
      <a:accent3>
        <a:srgbClr val="AF2200"/>
      </a:accent3>
      <a:accent4>
        <a:srgbClr val="007E33"/>
      </a:accent4>
      <a:accent5>
        <a:srgbClr val="AF5D00"/>
      </a:accent5>
      <a:accent6>
        <a:srgbClr val="0A1978"/>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theme>
</file>

<file path=ppt/theme/theme19.xml><?xml version="1.0" encoding="utf-8"?>
<a:theme xmlns:a="http://schemas.openxmlformats.org/drawingml/2006/main" name="4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2.xml><?xml version="1.0" encoding="utf-8"?>
<a:theme xmlns:a="http://schemas.openxmlformats.org/drawingml/2006/main" name="Titl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 CEC - Official PPT Template.potx" id="{30FE2B19-3624-4F2C-AA8E-9A3CAF912BE0}" vid="{65E7D89D-DC53-4D3C-BDA3-1F8A657CDD9E}"/>
    </a:ext>
  </a:extLst>
</a:theme>
</file>

<file path=ppt/theme/theme20.xml><?xml version="1.0" encoding="utf-8"?>
<a:theme xmlns:a="http://schemas.openxmlformats.org/drawingml/2006/main" name="5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21.xml><?xml version="1.0" encoding="utf-8"?>
<a:theme xmlns:a="http://schemas.openxmlformats.org/drawingml/2006/main" name="1_Content: blank background">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0F6FC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AF470B7-4331-9747-8595-3EF89398B172}"/>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 CEC - Official PPT Template.potx" id="{30FE2B19-3624-4F2C-AA8E-9A3CAF912BE0}" vid="{F45E117C-3970-429F-B184-04920B7DEFBB}"/>
    </a:ext>
  </a:extLst>
</a:theme>
</file>

<file path=ppt/theme/theme4.xml><?xml version="1.0" encoding="utf-8"?>
<a:theme xmlns:a="http://schemas.openxmlformats.org/drawingml/2006/main" name="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 CEC - Official PPT Template.potx" id="{30FE2B19-3624-4F2C-AA8E-9A3CAF912BE0}" vid="{00ED11FA-5628-476E-B1C3-5CBCB3FFD371}"/>
    </a:ext>
  </a:extLst>
</a:theme>
</file>

<file path=ppt/theme/theme5.xml><?xml version="1.0" encoding="utf-8"?>
<a:theme xmlns:a="http://schemas.openxmlformats.org/drawingml/2006/main" name="Blank: Bla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 CEC - Official PPT Template.potx" id="{30FE2B19-3624-4F2C-AA8E-9A3CAF912BE0}" vid="{02B8C012-D301-4C71-BDCA-4AD2F4D388A0}"/>
    </a:ext>
  </a:extLst>
</a:theme>
</file>

<file path=ppt/theme/theme6.xml><?xml version="1.0" encoding="utf-8"?>
<a:theme xmlns:a="http://schemas.openxmlformats.org/drawingml/2006/main" name="Blank: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 CEC - Official PPT Template.potx" id="{30FE2B19-3624-4F2C-AA8E-9A3CAF912BE0}" vid="{B504511D-0BDD-4542-A2B9-90E72EEBEE02}"/>
    </a:ext>
  </a:extLst>
</a:theme>
</file>

<file path=ppt/theme/theme7.xml><?xml version="1.0" encoding="utf-8"?>
<a:theme xmlns:a="http://schemas.openxmlformats.org/drawingml/2006/main" name="Title/Sect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63AC6BA-222D-6A42-A86E-42D4213EA914}"/>
    </a:ext>
  </a:extLst>
</a:theme>
</file>

<file path=ppt/theme/theme8.xml><?xml version="1.0" encoding="utf-8"?>
<a:theme xmlns:a="http://schemas.openxmlformats.org/drawingml/2006/main" name="1_Content">
  <a:themeElements>
    <a:clrScheme name="Custom 6">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0F6FC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9.xml><?xml version="1.0" encoding="utf-8"?>
<a:theme xmlns:a="http://schemas.openxmlformats.org/drawingml/2006/main" name="Content: blank background">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0F6FC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AF470B7-4331-9747-8595-3EF89398B17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c419eb1-d34a-4269-8e90-a2253869e389">
      <Terms xmlns="http://schemas.microsoft.com/office/infopath/2007/PartnerControls"/>
    </lcf76f155ced4ddcb4097134ff3c332f>
    <TaxCatchAll xmlns="d5ceb017-6e82-4ddd-9255-98c1b64c945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EA07B93F4ACC41BDF2C3F4FCE6ED7C" ma:contentTypeVersion="17" ma:contentTypeDescription="Create a new document." ma:contentTypeScope="" ma:versionID="f31070570a17abbd4b853a25cb4b609a">
  <xsd:schema xmlns:xsd="http://www.w3.org/2001/XMLSchema" xmlns:xs="http://www.w3.org/2001/XMLSchema" xmlns:p="http://schemas.microsoft.com/office/2006/metadata/properties" xmlns:ns2="0c419eb1-d34a-4269-8e90-a2253869e389" xmlns:ns3="d5ceb017-6e82-4ddd-9255-98c1b64c9452" targetNamespace="http://schemas.microsoft.com/office/2006/metadata/properties" ma:root="true" ma:fieldsID="dbe600ad31e4b9984b1d4b2ada9c6eec" ns2:_="" ns3:_="">
    <xsd:import namespace="0c419eb1-d34a-4269-8e90-a2253869e389"/>
    <xsd:import namespace="d5ceb017-6e82-4ddd-9255-98c1b64c94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419eb1-d34a-4269-8e90-a2253869e3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67dbc0a-9d37-42f7-aaa6-833d5800b5a5"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eb017-6e82-4ddd-9255-98c1b64c945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d48f477-ba25-483e-91d8-0719587fb310}" ma:internalName="TaxCatchAll" ma:showField="CatchAllData" ma:web="d5ceb017-6e82-4ddd-9255-98c1b64c94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0FF0FD-A2B6-463D-8654-2C4EA7D337AD}">
  <ds:schemaRefs>
    <ds:schemaRef ds:uri="d5ceb017-6e82-4ddd-9255-98c1b64c9452"/>
    <ds:schemaRef ds:uri="0c419eb1-d34a-4269-8e90-a2253869e389"/>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6628060-C8DB-4636-B9D7-24F5CCD9EA60}">
  <ds:schemaRefs>
    <ds:schemaRef ds:uri="http://schemas.microsoft.com/sharepoint/v3/contenttype/forms"/>
  </ds:schemaRefs>
</ds:datastoreItem>
</file>

<file path=customXml/itemProps3.xml><?xml version="1.0" encoding="utf-8"?>
<ds:datastoreItem xmlns:ds="http://schemas.openxmlformats.org/officeDocument/2006/customXml" ds:itemID="{24649BED-72A5-421F-B9AE-713BC04DA3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419eb1-d34a-4269-8e90-a2253869e389"/>
    <ds:schemaRef ds:uri="d5ceb017-6e82-4ddd-9255-98c1b64c94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McAllister </Template>
  <TotalTime>125</TotalTime>
  <Words>2011</Words>
  <Application>Microsoft Macintosh PowerPoint</Application>
  <PresentationFormat>Widescreen</PresentationFormat>
  <Paragraphs>379</Paragraphs>
  <Slides>28</Slides>
  <Notes>28</Notes>
  <HiddenSlides>0</HiddenSlides>
  <MMClips>0</MMClips>
  <ScaleCrop>false</ScaleCrop>
  <HeadingPairs>
    <vt:vector size="6" baseType="variant">
      <vt:variant>
        <vt:lpstr>Fonts Used</vt:lpstr>
      </vt:variant>
      <vt:variant>
        <vt:i4>16</vt:i4>
      </vt:variant>
      <vt:variant>
        <vt:lpstr>Theme</vt:lpstr>
      </vt:variant>
      <vt:variant>
        <vt:i4>21</vt:i4>
      </vt:variant>
      <vt:variant>
        <vt:lpstr>Slide Titles</vt:lpstr>
      </vt:variant>
      <vt:variant>
        <vt:i4>28</vt:i4>
      </vt:variant>
    </vt:vector>
  </HeadingPairs>
  <TitlesOfParts>
    <vt:vector size="65" baseType="lpstr">
      <vt:lpstr>Arial</vt:lpstr>
      <vt:lpstr>Arial Black</vt:lpstr>
      <vt:lpstr>Calibri</vt:lpstr>
      <vt:lpstr>Courier New</vt:lpstr>
      <vt:lpstr>Segoe UI</vt:lpstr>
      <vt:lpstr>Tahoma</vt:lpstr>
      <vt:lpstr>Tw Cen MT</vt:lpstr>
      <vt:lpstr>Whitney Bold</vt:lpstr>
      <vt:lpstr>Whitney Book</vt:lpstr>
      <vt:lpstr>Whitney Light</vt:lpstr>
      <vt:lpstr>Whitney Medium</vt:lpstr>
      <vt:lpstr>Whitney Semibold</vt:lpstr>
      <vt:lpstr>Whitney-Book</vt:lpstr>
      <vt:lpstr>Wingdings</vt:lpstr>
      <vt:lpstr>Wingdings 2</vt:lpstr>
      <vt:lpstr>Wingdings 3</vt:lpstr>
      <vt:lpstr>Title Slide</vt:lpstr>
      <vt:lpstr>Title 2</vt:lpstr>
      <vt:lpstr>Title 3</vt:lpstr>
      <vt:lpstr>Content</vt:lpstr>
      <vt:lpstr>Blank: Black</vt:lpstr>
      <vt:lpstr>Blank: White</vt:lpstr>
      <vt:lpstr>Title/Section</vt:lpstr>
      <vt:lpstr>1_Content</vt:lpstr>
      <vt:lpstr>Content: blank background</vt:lpstr>
      <vt:lpstr>1_Blank: White</vt:lpstr>
      <vt:lpstr>3_Content: blank background</vt:lpstr>
      <vt:lpstr>1_Title/Section</vt:lpstr>
      <vt:lpstr>2_Content</vt:lpstr>
      <vt:lpstr>2_Title/Section</vt:lpstr>
      <vt:lpstr>4_Content: blank background</vt:lpstr>
      <vt:lpstr>3_Content</vt:lpstr>
      <vt:lpstr>NORESCO</vt:lpstr>
      <vt:lpstr>1_Title and Content</vt:lpstr>
      <vt:lpstr>4_Content</vt:lpstr>
      <vt:lpstr>5_Content</vt:lpstr>
      <vt:lpstr>1_Content: blank background</vt:lpstr>
      <vt:lpstr>CBECC – 2022 and Beyond</vt:lpstr>
      <vt:lpstr>Agenda</vt:lpstr>
      <vt:lpstr>General Overview of CBECC</vt:lpstr>
      <vt:lpstr>CBECC Changes</vt:lpstr>
      <vt:lpstr>CBECC Nonresidential</vt:lpstr>
      <vt:lpstr>CBECC Multifamily Restructuring</vt:lpstr>
      <vt:lpstr>CBECC-Res</vt:lpstr>
      <vt:lpstr>CBECC-Res Changes</vt:lpstr>
      <vt:lpstr>2019 to 2022 All Electric Modeling in CBECC</vt:lpstr>
      <vt:lpstr>CBECC Metrics</vt:lpstr>
      <vt:lpstr>Features in Development</vt:lpstr>
      <vt:lpstr>California Utility Allowance Calculator</vt:lpstr>
      <vt:lpstr>AWHP</vt:lpstr>
      <vt:lpstr>VCHP Algorithm</vt:lpstr>
      <vt:lpstr>VCHP With Need Data</vt:lpstr>
      <vt:lpstr>Priorities and Collaboration</vt:lpstr>
      <vt:lpstr>Current Priorities Basis</vt:lpstr>
      <vt:lpstr>Compliance Option Path*</vt:lpstr>
      <vt:lpstr>Compliance Option Timeline</vt:lpstr>
      <vt:lpstr>Priorities and Collaboration</vt:lpstr>
      <vt:lpstr>Core Questions &amp; Criteria</vt:lpstr>
      <vt:lpstr>Tying Features with Action</vt:lpstr>
      <vt:lpstr>Software Proposal Process</vt:lpstr>
      <vt:lpstr>Software Proposal Process</vt:lpstr>
      <vt:lpstr>2022 + </vt:lpstr>
      <vt:lpstr>Collaborative Presentations</vt:lpstr>
      <vt:lpstr>Contact Information</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Bozorgchami, Payam@Energy</dc:creator>
  <cp:lastModifiedBy>Carrie Hillen</cp:lastModifiedBy>
  <cp:revision>5</cp:revision>
  <cp:lastPrinted>2022-11-16T18:21:27Z</cp:lastPrinted>
  <dcterms:created xsi:type="dcterms:W3CDTF">2020-07-03T22:00:06Z</dcterms:created>
  <dcterms:modified xsi:type="dcterms:W3CDTF">2023-01-10T19:43:10Z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0x01010061DC9A153AAEEE45BACE06E01F8272AC</vt:lpwstr>
  </property>
  <property fmtid="{D5CDD505-2E9C-101B-9397-08002B2CF9AE}" pid="3" name="MediaServiceImageTags">
    <vt:lpwstr/>
  </property>
</Properties>
</file>