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2" r:id="rId4"/>
  </p:sldMasterIdLst>
  <p:notesMasterIdLst>
    <p:notesMasterId r:id="rId15"/>
  </p:notesMasterIdLst>
  <p:sldIdLst>
    <p:sldId id="2147473929" r:id="rId5"/>
    <p:sldId id="2076138537" r:id="rId6"/>
    <p:sldId id="2147473930" r:id="rId7"/>
    <p:sldId id="2147473931" r:id="rId8"/>
    <p:sldId id="2076138502" r:id="rId9"/>
    <p:sldId id="2147469742" r:id="rId10"/>
    <p:sldId id="2076138517" r:id="rId11"/>
    <p:sldId id="2147469736" r:id="rId12"/>
    <p:sldId id="2076138526" r:id="rId13"/>
    <p:sldId id="214747393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an" initials="MH" lastIdx="1" clrIdx="0">
    <p:extLst>
      <p:ext uri="{19B8F6BF-5375-455C-9EA6-DF929625EA0E}">
        <p15:presenceInfo xmlns:p15="http://schemas.microsoft.com/office/powerpoint/2012/main" userId="S::michelle.han@edisonintl.com::18c9082f-899f-4c95-bbb4-9afba96ad99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69"/>
    <a:srgbClr val="FED141"/>
    <a:srgbClr val="1D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7465" autoAdjust="0"/>
  </p:normalViewPr>
  <p:slideViewPr>
    <p:cSldViewPr snapToGrid="0">
      <p:cViewPr varScale="1">
        <p:scale>
          <a:sx n="107" d="100"/>
          <a:sy n="107" d="100"/>
        </p:scale>
        <p:origin x="17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cfadyrr\Desktop\Where%20BE%20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cfadyrr\Desktop\When%20BE%20Analysi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006269"/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Electrified Space and Water Heating in a </a:t>
            </a:r>
          </a:p>
          <a:p>
            <a:pPr>
              <a:defRPr sz="1800"/>
            </a:pPr>
            <a:r>
              <a:rPr lang="en-US" sz="1800"/>
              <a:t>Pre-1978 2,000 ft2 House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rgbClr val="006269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753827164776208"/>
          <c:y val="0.19360642343857504"/>
          <c:w val="0.78643022747156599"/>
          <c:h val="0.648886744132711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Sheet1!$D$4</c:f>
              <c:strCache>
                <c:ptCount val="1"/>
                <c:pt idx="0">
                  <c:v>Summer Peak Load Difference</c:v>
                </c:pt>
              </c:strCache>
            </c:strRef>
          </c:tx>
          <c:spPr>
            <a:solidFill>
              <a:srgbClr val="006269"/>
            </a:solidFill>
            <a:ln>
              <a:noFill/>
            </a:ln>
            <a:effectLst/>
          </c:spPr>
          <c:invertIfNegative val="0"/>
          <c:cat>
            <c:strRef>
              <c:f>Sheet1!$C$5:$C$12</c:f>
              <c:strCache>
                <c:ptCount val="8"/>
                <c:pt idx="0">
                  <c:v>CZ06</c:v>
                </c:pt>
                <c:pt idx="1">
                  <c:v>CZ08</c:v>
                </c:pt>
                <c:pt idx="2">
                  <c:v>CZ09</c:v>
                </c:pt>
                <c:pt idx="3">
                  <c:v>CZ10</c:v>
                </c:pt>
                <c:pt idx="4">
                  <c:v>CZ13</c:v>
                </c:pt>
                <c:pt idx="5">
                  <c:v>CZ14</c:v>
                </c:pt>
                <c:pt idx="6">
                  <c:v>CZ15</c:v>
                </c:pt>
                <c:pt idx="7">
                  <c:v>CZ16</c:v>
                </c:pt>
              </c:strCache>
            </c:strRef>
          </c:cat>
          <c:val>
            <c:numRef>
              <c:f>Sheet1!$D$5:$D$12</c:f>
              <c:numCache>
                <c:formatCode>0.00</c:formatCode>
                <c:ptCount val="8"/>
                <c:pt idx="0">
                  <c:v>0.91758800000000074</c:v>
                </c:pt>
                <c:pt idx="1">
                  <c:v>-1.4796739999999993</c:v>
                </c:pt>
                <c:pt idx="2">
                  <c:v>-2.3571779999999993</c:v>
                </c:pt>
                <c:pt idx="3">
                  <c:v>-3.1221380000000005</c:v>
                </c:pt>
                <c:pt idx="4">
                  <c:v>-4.1713320000000005</c:v>
                </c:pt>
                <c:pt idx="5">
                  <c:v>-4.2359559999999998</c:v>
                </c:pt>
                <c:pt idx="6">
                  <c:v>-4.434709999999999</c:v>
                </c:pt>
                <c:pt idx="7">
                  <c:v>-2.0992959999999989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57-4EA3-8B81-95DFA0BC23C8}"/>
            </c:ext>
          </c:extLst>
        </c:ser>
        <c:ser>
          <c:idx val="1"/>
          <c:order val="1"/>
          <c:tx>
            <c:strRef>
              <c:f>Sheet1!$E$4</c:f>
              <c:strCache>
                <c:ptCount val="1"/>
                <c:pt idx="0">
                  <c:v>Winter Peak Load Difference</c:v>
                </c:pt>
              </c:strCache>
            </c:strRef>
          </c:tx>
          <c:spPr>
            <a:solidFill>
              <a:srgbClr val="FED141"/>
            </a:solidFill>
            <a:ln>
              <a:noFill/>
            </a:ln>
            <a:effectLst/>
          </c:spPr>
          <c:invertIfNegative val="0"/>
          <c:cat>
            <c:strRef>
              <c:f>Sheet1!$C$5:$C$12</c:f>
              <c:strCache>
                <c:ptCount val="8"/>
                <c:pt idx="0">
                  <c:v>CZ06</c:v>
                </c:pt>
                <c:pt idx="1">
                  <c:v>CZ08</c:v>
                </c:pt>
                <c:pt idx="2">
                  <c:v>CZ09</c:v>
                </c:pt>
                <c:pt idx="3">
                  <c:v>CZ10</c:v>
                </c:pt>
                <c:pt idx="4">
                  <c:v>CZ13</c:v>
                </c:pt>
                <c:pt idx="5">
                  <c:v>CZ14</c:v>
                </c:pt>
                <c:pt idx="6">
                  <c:v>CZ15</c:v>
                </c:pt>
                <c:pt idx="7">
                  <c:v>CZ16</c:v>
                </c:pt>
              </c:strCache>
            </c:strRef>
          </c:cat>
          <c:val>
            <c:numRef>
              <c:f>Sheet1!$E$5:$E$12</c:f>
              <c:numCache>
                <c:formatCode>0.00</c:formatCode>
                <c:ptCount val="8"/>
                <c:pt idx="0">
                  <c:v>0.22483200000000103</c:v>
                </c:pt>
                <c:pt idx="1">
                  <c:v>4.3835999999999764E-2</c:v>
                </c:pt>
                <c:pt idx="2">
                  <c:v>-0.76034400000000169</c:v>
                </c:pt>
                <c:pt idx="3">
                  <c:v>-2.0040739999999992</c:v>
                </c:pt>
                <c:pt idx="4">
                  <c:v>-3.361326</c:v>
                </c:pt>
                <c:pt idx="5">
                  <c:v>-3.1385999999999985</c:v>
                </c:pt>
                <c:pt idx="6">
                  <c:v>-3.9518640000000023</c:v>
                </c:pt>
                <c:pt idx="7">
                  <c:v>6.2324860000000006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57-4EA3-8B81-95DFA0BC23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6191544"/>
        <c:axId val="876184656"/>
      </c:barChart>
      <c:catAx>
        <c:axId val="8761915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626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CEC Climate Zone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006269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626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626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184656"/>
        <c:crosses val="autoZero"/>
        <c:auto val="1"/>
        <c:lblAlgn val="ctr"/>
        <c:lblOffset val="100"/>
        <c:noMultiLvlLbl val="0"/>
      </c:catAx>
      <c:valAx>
        <c:axId val="876184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5">
                  <a:lumMod val="40000"/>
                  <a:lumOff val="6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626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Peak Load Difference (kW)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006269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626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191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670155293088361"/>
          <c:y val="0.40764824661092619"/>
          <c:w val="9.8529636920384939E-2"/>
          <c:h val="0.33570703790892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6269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6269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006269"/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Electrified Space and Water Heating in a</a:t>
            </a:r>
          </a:p>
          <a:p>
            <a:pPr>
              <a:defRPr sz="1800"/>
            </a:pPr>
            <a:r>
              <a:rPr lang="en-US" sz="1800"/>
              <a:t>2,000 ft2 House in CEC Climate Zone 10</a:t>
            </a:r>
          </a:p>
        </c:rich>
      </c:tx>
      <c:layout>
        <c:manualLayout>
          <c:xMode val="edge"/>
          <c:yMode val="edge"/>
          <c:x val="0.27554606521642416"/>
          <c:y val="1.60901045856798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rgbClr val="006269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838827349971084"/>
          <c:y val="0.15558543307086614"/>
          <c:w val="0.76054406334801372"/>
          <c:h val="0.730700196850393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When!$G$4</c:f>
              <c:strCache>
                <c:ptCount val="1"/>
                <c:pt idx="0">
                  <c:v>Summer Peak Load Difference</c:v>
                </c:pt>
              </c:strCache>
            </c:strRef>
          </c:tx>
          <c:spPr>
            <a:solidFill>
              <a:srgbClr val="006269"/>
            </a:solidFill>
            <a:ln>
              <a:noFill/>
            </a:ln>
            <a:effectLst/>
          </c:spPr>
          <c:invertIfNegative val="0"/>
          <c:cat>
            <c:strRef>
              <c:f>When!$B$5:$B$15</c:f>
              <c:strCache>
                <c:ptCount val="11"/>
                <c:pt idx="0">
                  <c:v>Pre-1978</c:v>
                </c:pt>
                <c:pt idx="1">
                  <c:v>1978</c:v>
                </c:pt>
                <c:pt idx="2">
                  <c:v>1984</c:v>
                </c:pt>
                <c:pt idx="3">
                  <c:v>1992</c:v>
                </c:pt>
                <c:pt idx="4">
                  <c:v>1999</c:v>
                </c:pt>
                <c:pt idx="5">
                  <c:v>2001</c:v>
                </c:pt>
                <c:pt idx="6">
                  <c:v>2004</c:v>
                </c:pt>
                <c:pt idx="7">
                  <c:v>2008</c:v>
                </c:pt>
                <c:pt idx="8">
                  <c:v>2013</c:v>
                </c:pt>
                <c:pt idx="9">
                  <c:v>2016</c:v>
                </c:pt>
                <c:pt idx="10">
                  <c:v>2019</c:v>
                </c:pt>
              </c:strCache>
            </c:strRef>
          </c:cat>
          <c:val>
            <c:numRef>
              <c:f>When!$G$5:$G$15</c:f>
              <c:numCache>
                <c:formatCode>0.00</c:formatCode>
                <c:ptCount val="11"/>
                <c:pt idx="0">
                  <c:v>-3.1221380000000005</c:v>
                </c:pt>
                <c:pt idx="1">
                  <c:v>-2.1954519999999995</c:v>
                </c:pt>
                <c:pt idx="2">
                  <c:v>-2.3665019999999997</c:v>
                </c:pt>
                <c:pt idx="3">
                  <c:v>-1.669054</c:v>
                </c:pt>
                <c:pt idx="4">
                  <c:v>-1.3733720000000007</c:v>
                </c:pt>
                <c:pt idx="5">
                  <c:v>-0.25530399999999975</c:v>
                </c:pt>
                <c:pt idx="6">
                  <c:v>-0.13695000000000057</c:v>
                </c:pt>
                <c:pt idx="7">
                  <c:v>0.40743800000000086</c:v>
                </c:pt>
                <c:pt idx="8">
                  <c:v>0.41555739999999997</c:v>
                </c:pt>
                <c:pt idx="9">
                  <c:v>0.64250279999999993</c:v>
                </c:pt>
                <c:pt idx="10">
                  <c:v>1.1205837999999999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88-466F-99F2-A76AC366383B}"/>
            </c:ext>
          </c:extLst>
        </c:ser>
        <c:ser>
          <c:idx val="1"/>
          <c:order val="1"/>
          <c:tx>
            <c:strRef>
              <c:f>When!$H$4</c:f>
              <c:strCache>
                <c:ptCount val="1"/>
                <c:pt idx="0">
                  <c:v>Winter Peak Load Difference</c:v>
                </c:pt>
              </c:strCache>
            </c:strRef>
          </c:tx>
          <c:spPr>
            <a:solidFill>
              <a:srgbClr val="FED141"/>
            </a:solidFill>
            <a:ln>
              <a:noFill/>
            </a:ln>
            <a:effectLst/>
          </c:spPr>
          <c:invertIfNegative val="0"/>
          <c:cat>
            <c:strRef>
              <c:f>When!$B$5:$B$15</c:f>
              <c:strCache>
                <c:ptCount val="11"/>
                <c:pt idx="0">
                  <c:v>Pre-1978</c:v>
                </c:pt>
                <c:pt idx="1">
                  <c:v>1978</c:v>
                </c:pt>
                <c:pt idx="2">
                  <c:v>1984</c:v>
                </c:pt>
                <c:pt idx="3">
                  <c:v>1992</c:v>
                </c:pt>
                <c:pt idx="4">
                  <c:v>1999</c:v>
                </c:pt>
                <c:pt idx="5">
                  <c:v>2001</c:v>
                </c:pt>
                <c:pt idx="6">
                  <c:v>2004</c:v>
                </c:pt>
                <c:pt idx="7">
                  <c:v>2008</c:v>
                </c:pt>
                <c:pt idx="8">
                  <c:v>2013</c:v>
                </c:pt>
                <c:pt idx="9">
                  <c:v>2016</c:v>
                </c:pt>
                <c:pt idx="10">
                  <c:v>2019</c:v>
                </c:pt>
              </c:strCache>
            </c:strRef>
          </c:cat>
          <c:val>
            <c:numRef>
              <c:f>When!$H$5:$H$15</c:f>
              <c:numCache>
                <c:formatCode>0.00</c:formatCode>
                <c:ptCount val="11"/>
                <c:pt idx="0">
                  <c:v>-2.0040739999999992</c:v>
                </c:pt>
                <c:pt idx="1">
                  <c:v>-0.87199600000000022</c:v>
                </c:pt>
                <c:pt idx="2">
                  <c:v>-0.52737999999999818</c:v>
                </c:pt>
                <c:pt idx="3">
                  <c:v>5.7788000000000395E-2</c:v>
                </c:pt>
                <c:pt idx="4">
                  <c:v>0.18103199999999919</c:v>
                </c:pt>
                <c:pt idx="5">
                  <c:v>1.6128479999999996</c:v>
                </c:pt>
                <c:pt idx="6">
                  <c:v>2.3940759999999992</c:v>
                </c:pt>
                <c:pt idx="7">
                  <c:v>2.8858079999999995</c:v>
                </c:pt>
                <c:pt idx="8">
                  <c:v>3.8915004000000013</c:v>
                </c:pt>
                <c:pt idx="9">
                  <c:v>4.1491504000000008</c:v>
                </c:pt>
                <c:pt idx="10">
                  <c:v>4.5555624000000003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88-466F-99F2-A76AC36638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8479672"/>
        <c:axId val="801057720"/>
      </c:barChart>
      <c:catAx>
        <c:axId val="11284796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626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Home Vintage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006269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626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626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1057720"/>
        <c:crosses val="autoZero"/>
        <c:auto val="1"/>
        <c:lblAlgn val="ctr"/>
        <c:lblOffset val="100"/>
        <c:noMultiLvlLbl val="0"/>
      </c:catAx>
      <c:valAx>
        <c:axId val="801057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5">
                  <a:lumMod val="40000"/>
                  <a:lumOff val="6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626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Peak Load Difference (kW)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006269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626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8479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211501104734791"/>
          <c:y val="0.39490476085643073"/>
          <c:w val="0.10658555392440351"/>
          <c:h val="0.325412352346916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6269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6269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4D9AB1-6A5A-4CC8-B772-145BED69124E}" type="doc">
      <dgm:prSet loTypeId="urn:microsoft.com/office/officeart/2005/8/layout/hProcess3" loCatId="process" qsTypeId="urn:microsoft.com/office/officeart/2005/8/quickstyle/simple1" qsCatId="simple" csTypeId="urn:microsoft.com/office/officeart/2005/8/colors/colorful4" csCatId="colorful" phldr="1"/>
      <dgm:spPr/>
    </dgm:pt>
    <dgm:pt modelId="{EC44D503-1240-4E01-A74A-238B95DFFB52}">
      <dgm:prSet phldrT="[Text]"/>
      <dgm:spPr/>
      <dgm:t>
        <a:bodyPr/>
        <a:lstStyle/>
        <a:p>
          <a:r>
            <a:rPr lang="en-US" b="1" dirty="0">
              <a:solidFill>
                <a:srgbClr val="006269"/>
              </a:solidFill>
            </a:rPr>
            <a:t>Model Every Building</a:t>
          </a:r>
        </a:p>
      </dgm:t>
    </dgm:pt>
    <dgm:pt modelId="{5786B3CF-C365-434B-B616-63AEA0A65BC7}" type="parTrans" cxnId="{8DFC3502-F5E4-4AE9-900F-2E90C58ADD77}">
      <dgm:prSet/>
      <dgm:spPr/>
      <dgm:t>
        <a:bodyPr/>
        <a:lstStyle/>
        <a:p>
          <a:endParaRPr lang="en-US"/>
        </a:p>
      </dgm:t>
    </dgm:pt>
    <dgm:pt modelId="{A0119A47-4705-4FBE-9F09-77D6A830BD28}" type="sibTrans" cxnId="{8DFC3502-F5E4-4AE9-900F-2E90C58ADD77}">
      <dgm:prSet/>
      <dgm:spPr/>
      <dgm:t>
        <a:bodyPr/>
        <a:lstStyle/>
        <a:p>
          <a:endParaRPr lang="en-US"/>
        </a:p>
      </dgm:t>
    </dgm:pt>
    <dgm:pt modelId="{57165651-B2F7-4C10-8211-2DB778A1E9C3}">
      <dgm:prSet phldrT="[Text]"/>
      <dgm:spPr/>
      <dgm:t>
        <a:bodyPr/>
        <a:lstStyle/>
        <a:p>
          <a:r>
            <a:rPr lang="en-US" b="1" dirty="0">
              <a:solidFill>
                <a:srgbClr val="006269"/>
              </a:solidFill>
            </a:rPr>
            <a:t>Identify Building Composition on Circuit</a:t>
          </a:r>
        </a:p>
      </dgm:t>
    </dgm:pt>
    <dgm:pt modelId="{12DD20C6-644D-4135-AFFD-DF4ED2AA0733}" type="parTrans" cxnId="{73D0E81A-2DFB-4804-AAFC-C4BEC40E1D30}">
      <dgm:prSet/>
      <dgm:spPr/>
      <dgm:t>
        <a:bodyPr/>
        <a:lstStyle/>
        <a:p>
          <a:endParaRPr lang="en-US"/>
        </a:p>
      </dgm:t>
    </dgm:pt>
    <dgm:pt modelId="{9757D16A-AF54-453C-BB0E-6EF9D709564A}" type="sibTrans" cxnId="{73D0E81A-2DFB-4804-AAFC-C4BEC40E1D30}">
      <dgm:prSet/>
      <dgm:spPr/>
      <dgm:t>
        <a:bodyPr/>
        <a:lstStyle/>
        <a:p>
          <a:endParaRPr lang="en-US"/>
        </a:p>
      </dgm:t>
    </dgm:pt>
    <dgm:pt modelId="{2E44A0BC-94EE-4EEC-B6C1-D5AA6631A25C}">
      <dgm:prSet phldrT="[Text]"/>
      <dgm:spPr/>
      <dgm:t>
        <a:bodyPr/>
        <a:lstStyle/>
        <a:p>
          <a:r>
            <a:rPr lang="en-US" b="1" dirty="0">
              <a:solidFill>
                <a:srgbClr val="006269"/>
              </a:solidFill>
            </a:rPr>
            <a:t>Apply Appropriate Model Profiles</a:t>
          </a:r>
        </a:p>
      </dgm:t>
    </dgm:pt>
    <dgm:pt modelId="{1EAD405D-7200-4B11-A2F7-B021ADEB196C}" type="parTrans" cxnId="{97A12F39-63FD-4269-A4E2-51B1066D2C8E}">
      <dgm:prSet/>
      <dgm:spPr/>
      <dgm:t>
        <a:bodyPr/>
        <a:lstStyle/>
        <a:p>
          <a:endParaRPr lang="en-US"/>
        </a:p>
      </dgm:t>
    </dgm:pt>
    <dgm:pt modelId="{5AC77A3A-6BD5-4D50-AE7E-204226E1A222}" type="sibTrans" cxnId="{97A12F39-63FD-4269-A4E2-51B1066D2C8E}">
      <dgm:prSet/>
      <dgm:spPr/>
      <dgm:t>
        <a:bodyPr/>
        <a:lstStyle/>
        <a:p>
          <a:endParaRPr lang="en-US"/>
        </a:p>
      </dgm:t>
    </dgm:pt>
    <dgm:pt modelId="{B5F1354F-F61A-419E-A7D2-4C77020696AF}">
      <dgm:prSet phldrT="[Text]"/>
      <dgm:spPr/>
      <dgm:t>
        <a:bodyPr/>
        <a:lstStyle/>
        <a:p>
          <a:r>
            <a:rPr lang="en-US" b="1" dirty="0">
              <a:solidFill>
                <a:srgbClr val="006269"/>
              </a:solidFill>
            </a:rPr>
            <a:t>Simulate Future State Scenarios</a:t>
          </a:r>
        </a:p>
      </dgm:t>
    </dgm:pt>
    <dgm:pt modelId="{F9D4B018-4148-4663-90E8-48024DA1663E}" type="parTrans" cxnId="{DCEF719A-5317-42D4-BBA3-B6536ABDF181}">
      <dgm:prSet/>
      <dgm:spPr/>
      <dgm:t>
        <a:bodyPr/>
        <a:lstStyle/>
        <a:p>
          <a:endParaRPr lang="en-US"/>
        </a:p>
      </dgm:t>
    </dgm:pt>
    <dgm:pt modelId="{5D839C31-CA4B-48F5-A701-EA95A91F75D2}" type="sibTrans" cxnId="{DCEF719A-5317-42D4-BBA3-B6536ABDF181}">
      <dgm:prSet/>
      <dgm:spPr/>
      <dgm:t>
        <a:bodyPr/>
        <a:lstStyle/>
        <a:p>
          <a:endParaRPr lang="en-US"/>
        </a:p>
      </dgm:t>
    </dgm:pt>
    <dgm:pt modelId="{A432008A-2B51-4CD8-BA4C-99050B80528B}">
      <dgm:prSet phldrT="[Text]"/>
      <dgm:spPr/>
      <dgm:t>
        <a:bodyPr/>
        <a:lstStyle/>
        <a:p>
          <a:r>
            <a:rPr lang="en-US" b="1" dirty="0">
              <a:solidFill>
                <a:srgbClr val="006269"/>
              </a:solidFill>
            </a:rPr>
            <a:t>Determine Circuit Level Impacts</a:t>
          </a:r>
        </a:p>
      </dgm:t>
    </dgm:pt>
    <dgm:pt modelId="{B8E5FB19-F663-49C0-929B-95CB8A36F7A2}" type="parTrans" cxnId="{D913DBF5-2019-4F81-9916-BBB781BBD45A}">
      <dgm:prSet/>
      <dgm:spPr/>
      <dgm:t>
        <a:bodyPr/>
        <a:lstStyle/>
        <a:p>
          <a:endParaRPr lang="en-US"/>
        </a:p>
      </dgm:t>
    </dgm:pt>
    <dgm:pt modelId="{44E4B895-52E6-44F4-BBB2-AB5BE9C56889}" type="sibTrans" cxnId="{D913DBF5-2019-4F81-9916-BBB781BBD45A}">
      <dgm:prSet/>
      <dgm:spPr/>
      <dgm:t>
        <a:bodyPr/>
        <a:lstStyle/>
        <a:p>
          <a:endParaRPr lang="en-US"/>
        </a:p>
      </dgm:t>
    </dgm:pt>
    <dgm:pt modelId="{AE0CC2A5-6E99-49A7-9518-B34CED600A63}">
      <dgm:prSet phldrT="[Text]"/>
      <dgm:spPr/>
      <dgm:t>
        <a:bodyPr/>
        <a:lstStyle/>
        <a:p>
          <a:r>
            <a:rPr lang="en-US" b="1" dirty="0">
              <a:solidFill>
                <a:srgbClr val="006269"/>
              </a:solidFill>
            </a:rPr>
            <a:t>Calibrate at the Circuit Level</a:t>
          </a:r>
        </a:p>
      </dgm:t>
    </dgm:pt>
    <dgm:pt modelId="{F7283B13-AEC8-4571-BF2F-8FA8EEDE9747}" type="parTrans" cxnId="{218BE9F8-86DB-4767-90E7-1B44DC00CD9E}">
      <dgm:prSet/>
      <dgm:spPr/>
      <dgm:t>
        <a:bodyPr/>
        <a:lstStyle/>
        <a:p>
          <a:endParaRPr lang="en-US"/>
        </a:p>
      </dgm:t>
    </dgm:pt>
    <dgm:pt modelId="{1EFDDA57-3293-49F5-A654-23F45038B6FB}" type="sibTrans" cxnId="{218BE9F8-86DB-4767-90E7-1B44DC00CD9E}">
      <dgm:prSet/>
      <dgm:spPr/>
      <dgm:t>
        <a:bodyPr/>
        <a:lstStyle/>
        <a:p>
          <a:endParaRPr lang="en-US"/>
        </a:p>
      </dgm:t>
    </dgm:pt>
    <dgm:pt modelId="{84FA8159-D5BD-4AE8-B5F9-789A109381A5}" type="pres">
      <dgm:prSet presAssocID="{C34D9AB1-6A5A-4CC8-B772-145BED69124E}" presName="Name0" presStyleCnt="0">
        <dgm:presLayoutVars>
          <dgm:dir/>
          <dgm:animLvl val="lvl"/>
          <dgm:resizeHandles val="exact"/>
        </dgm:presLayoutVars>
      </dgm:prSet>
      <dgm:spPr/>
    </dgm:pt>
    <dgm:pt modelId="{25864D45-28DD-4901-BF08-76FAECB1D4EE}" type="pres">
      <dgm:prSet presAssocID="{C34D9AB1-6A5A-4CC8-B772-145BED69124E}" presName="dummy" presStyleCnt="0"/>
      <dgm:spPr/>
    </dgm:pt>
    <dgm:pt modelId="{B9A0B91F-2B42-48B6-AB13-7CC3B4551E0E}" type="pres">
      <dgm:prSet presAssocID="{C34D9AB1-6A5A-4CC8-B772-145BED69124E}" presName="linH" presStyleCnt="0"/>
      <dgm:spPr/>
    </dgm:pt>
    <dgm:pt modelId="{3C1A385D-4143-44A0-BEA9-F121E011B340}" type="pres">
      <dgm:prSet presAssocID="{C34D9AB1-6A5A-4CC8-B772-145BED69124E}" presName="padding1" presStyleCnt="0"/>
      <dgm:spPr/>
    </dgm:pt>
    <dgm:pt modelId="{45E42A18-596D-4B90-8A17-699E5F49FD46}" type="pres">
      <dgm:prSet presAssocID="{EC44D503-1240-4E01-A74A-238B95DFFB52}" presName="linV" presStyleCnt="0"/>
      <dgm:spPr/>
    </dgm:pt>
    <dgm:pt modelId="{06DADBE5-9BCC-47FA-8705-3B02BDDB9E0C}" type="pres">
      <dgm:prSet presAssocID="{EC44D503-1240-4E01-A74A-238B95DFFB52}" presName="spVertical1" presStyleCnt="0"/>
      <dgm:spPr/>
    </dgm:pt>
    <dgm:pt modelId="{BB1ACF91-0327-47BA-89AB-EEF76E60757B}" type="pres">
      <dgm:prSet presAssocID="{EC44D503-1240-4E01-A74A-238B95DFFB52}" presName="parTx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AAB01A8B-9E11-4B17-BF73-D0EEED120F92}" type="pres">
      <dgm:prSet presAssocID="{EC44D503-1240-4E01-A74A-238B95DFFB52}" presName="spVertical2" presStyleCnt="0"/>
      <dgm:spPr/>
    </dgm:pt>
    <dgm:pt modelId="{DB020783-E8F7-4484-B601-2FE7415FA6A4}" type="pres">
      <dgm:prSet presAssocID="{EC44D503-1240-4E01-A74A-238B95DFFB52}" presName="spVertical3" presStyleCnt="0"/>
      <dgm:spPr/>
    </dgm:pt>
    <dgm:pt modelId="{CDD0AD4A-56EC-41C7-B9CD-D94871A4C8C2}" type="pres">
      <dgm:prSet presAssocID="{A0119A47-4705-4FBE-9F09-77D6A830BD28}" presName="space" presStyleCnt="0"/>
      <dgm:spPr/>
    </dgm:pt>
    <dgm:pt modelId="{A2C7AB1A-6546-4C14-8631-3958E887129E}" type="pres">
      <dgm:prSet presAssocID="{57165651-B2F7-4C10-8211-2DB778A1E9C3}" presName="linV" presStyleCnt="0"/>
      <dgm:spPr/>
    </dgm:pt>
    <dgm:pt modelId="{DFD870E2-A62B-451D-AE9F-04F27570CF56}" type="pres">
      <dgm:prSet presAssocID="{57165651-B2F7-4C10-8211-2DB778A1E9C3}" presName="spVertical1" presStyleCnt="0"/>
      <dgm:spPr/>
    </dgm:pt>
    <dgm:pt modelId="{1DFF61AA-38F3-4BFE-A6C5-5EB66B7F0A60}" type="pres">
      <dgm:prSet presAssocID="{57165651-B2F7-4C10-8211-2DB778A1E9C3}" presName="parTx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3557E3F3-1CC7-4AC8-8111-698753B51C36}" type="pres">
      <dgm:prSet presAssocID="{57165651-B2F7-4C10-8211-2DB778A1E9C3}" presName="spVertical2" presStyleCnt="0"/>
      <dgm:spPr/>
    </dgm:pt>
    <dgm:pt modelId="{7CE5B8AD-BDA0-4E9A-AD69-308445B1369C}" type="pres">
      <dgm:prSet presAssocID="{57165651-B2F7-4C10-8211-2DB778A1E9C3}" presName="spVertical3" presStyleCnt="0"/>
      <dgm:spPr/>
    </dgm:pt>
    <dgm:pt modelId="{8C5BD576-C7B4-4A59-8331-4327F06D11AD}" type="pres">
      <dgm:prSet presAssocID="{9757D16A-AF54-453C-BB0E-6EF9D709564A}" presName="space" presStyleCnt="0"/>
      <dgm:spPr/>
    </dgm:pt>
    <dgm:pt modelId="{9371B106-F59F-42B2-A16D-3BE1A143D0AC}" type="pres">
      <dgm:prSet presAssocID="{2E44A0BC-94EE-4EEC-B6C1-D5AA6631A25C}" presName="linV" presStyleCnt="0"/>
      <dgm:spPr/>
    </dgm:pt>
    <dgm:pt modelId="{8856488E-6610-4AE1-B336-5722D65F1AF3}" type="pres">
      <dgm:prSet presAssocID="{2E44A0BC-94EE-4EEC-B6C1-D5AA6631A25C}" presName="spVertical1" presStyleCnt="0"/>
      <dgm:spPr/>
    </dgm:pt>
    <dgm:pt modelId="{6D322F47-9331-4823-BD09-E591EA26EFB9}" type="pres">
      <dgm:prSet presAssocID="{2E44A0BC-94EE-4EEC-B6C1-D5AA6631A25C}" presName="parTx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3C129E36-E279-4751-917E-7CA45AA64AC0}" type="pres">
      <dgm:prSet presAssocID="{2E44A0BC-94EE-4EEC-B6C1-D5AA6631A25C}" presName="spVertical2" presStyleCnt="0"/>
      <dgm:spPr/>
    </dgm:pt>
    <dgm:pt modelId="{5BD88658-611C-478A-8B3F-B4F50C00A3CB}" type="pres">
      <dgm:prSet presAssocID="{2E44A0BC-94EE-4EEC-B6C1-D5AA6631A25C}" presName="spVertical3" presStyleCnt="0"/>
      <dgm:spPr/>
    </dgm:pt>
    <dgm:pt modelId="{93A473B2-6CF3-4931-9C6E-EA3DDD1CE4D4}" type="pres">
      <dgm:prSet presAssocID="{5AC77A3A-6BD5-4D50-AE7E-204226E1A222}" presName="space" presStyleCnt="0"/>
      <dgm:spPr/>
    </dgm:pt>
    <dgm:pt modelId="{6C553DBF-7FE5-405E-B009-01CDEC51731C}" type="pres">
      <dgm:prSet presAssocID="{AE0CC2A5-6E99-49A7-9518-B34CED600A63}" presName="linV" presStyleCnt="0"/>
      <dgm:spPr/>
    </dgm:pt>
    <dgm:pt modelId="{F9169B9D-1D5F-47ED-9620-F3A2B0D5B519}" type="pres">
      <dgm:prSet presAssocID="{AE0CC2A5-6E99-49A7-9518-B34CED600A63}" presName="spVertical1" presStyleCnt="0"/>
      <dgm:spPr/>
    </dgm:pt>
    <dgm:pt modelId="{08FF5B90-B673-4E0F-BCBD-FA6B3A6034D9}" type="pres">
      <dgm:prSet presAssocID="{AE0CC2A5-6E99-49A7-9518-B34CED600A63}" presName="parTx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01ECBA37-D9B8-492A-A7D8-A14D1ECF8ACA}" type="pres">
      <dgm:prSet presAssocID="{AE0CC2A5-6E99-49A7-9518-B34CED600A63}" presName="spVertical2" presStyleCnt="0"/>
      <dgm:spPr/>
    </dgm:pt>
    <dgm:pt modelId="{2D887413-165D-4669-B706-6799DBFE0E62}" type="pres">
      <dgm:prSet presAssocID="{AE0CC2A5-6E99-49A7-9518-B34CED600A63}" presName="spVertical3" presStyleCnt="0"/>
      <dgm:spPr/>
    </dgm:pt>
    <dgm:pt modelId="{B59A20F9-0F19-43F5-A4B8-71E2C1C04986}" type="pres">
      <dgm:prSet presAssocID="{1EFDDA57-3293-49F5-A654-23F45038B6FB}" presName="space" presStyleCnt="0"/>
      <dgm:spPr/>
    </dgm:pt>
    <dgm:pt modelId="{EF3EE004-E7AE-4631-9845-9BB20A245105}" type="pres">
      <dgm:prSet presAssocID="{B5F1354F-F61A-419E-A7D2-4C77020696AF}" presName="linV" presStyleCnt="0"/>
      <dgm:spPr/>
    </dgm:pt>
    <dgm:pt modelId="{8B5CB123-A772-4A33-A977-C369F56B50DC}" type="pres">
      <dgm:prSet presAssocID="{B5F1354F-F61A-419E-A7D2-4C77020696AF}" presName="spVertical1" presStyleCnt="0"/>
      <dgm:spPr/>
    </dgm:pt>
    <dgm:pt modelId="{945137E2-8BF5-424F-878F-FC86AB62707F}" type="pres">
      <dgm:prSet presAssocID="{B5F1354F-F61A-419E-A7D2-4C77020696AF}" presName="parTx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AFE64490-2142-4FB8-BEE3-D61E320F8563}" type="pres">
      <dgm:prSet presAssocID="{B5F1354F-F61A-419E-A7D2-4C77020696AF}" presName="spVertical2" presStyleCnt="0"/>
      <dgm:spPr/>
    </dgm:pt>
    <dgm:pt modelId="{AFB8E365-1734-4A42-B74D-493FF6242B63}" type="pres">
      <dgm:prSet presAssocID="{B5F1354F-F61A-419E-A7D2-4C77020696AF}" presName="spVertical3" presStyleCnt="0"/>
      <dgm:spPr/>
    </dgm:pt>
    <dgm:pt modelId="{D55AA571-FCD6-4FFB-8649-23F3818EA615}" type="pres">
      <dgm:prSet presAssocID="{5D839C31-CA4B-48F5-A701-EA95A91F75D2}" presName="space" presStyleCnt="0"/>
      <dgm:spPr/>
    </dgm:pt>
    <dgm:pt modelId="{0E158080-8AEB-40E6-978B-2768443EBEA7}" type="pres">
      <dgm:prSet presAssocID="{A432008A-2B51-4CD8-BA4C-99050B80528B}" presName="linV" presStyleCnt="0"/>
      <dgm:spPr/>
    </dgm:pt>
    <dgm:pt modelId="{78571345-60D7-49DD-A425-21ACF2F38D09}" type="pres">
      <dgm:prSet presAssocID="{A432008A-2B51-4CD8-BA4C-99050B80528B}" presName="spVertical1" presStyleCnt="0"/>
      <dgm:spPr/>
    </dgm:pt>
    <dgm:pt modelId="{10A5B10F-7DC8-4008-A28A-B1022A163537}" type="pres">
      <dgm:prSet presAssocID="{A432008A-2B51-4CD8-BA4C-99050B80528B}" presName="parTx" presStyleLbl="revTx" presStyleIdx="5" presStyleCnt="6">
        <dgm:presLayoutVars>
          <dgm:chMax val="0"/>
          <dgm:chPref val="0"/>
          <dgm:bulletEnabled val="1"/>
        </dgm:presLayoutVars>
      </dgm:prSet>
      <dgm:spPr/>
    </dgm:pt>
    <dgm:pt modelId="{91BFC7B4-274D-4791-85A2-80767A6693F7}" type="pres">
      <dgm:prSet presAssocID="{A432008A-2B51-4CD8-BA4C-99050B80528B}" presName="spVertical2" presStyleCnt="0"/>
      <dgm:spPr/>
    </dgm:pt>
    <dgm:pt modelId="{CFF11035-822B-4902-9803-872361BC406E}" type="pres">
      <dgm:prSet presAssocID="{A432008A-2B51-4CD8-BA4C-99050B80528B}" presName="spVertical3" presStyleCnt="0"/>
      <dgm:spPr/>
    </dgm:pt>
    <dgm:pt modelId="{63F88FFD-E846-4B6E-9639-46A9BA4A374D}" type="pres">
      <dgm:prSet presAssocID="{C34D9AB1-6A5A-4CC8-B772-145BED69124E}" presName="padding2" presStyleCnt="0"/>
      <dgm:spPr/>
    </dgm:pt>
    <dgm:pt modelId="{EB9288B4-22A9-4F19-A17B-67FA9004B0EE}" type="pres">
      <dgm:prSet presAssocID="{C34D9AB1-6A5A-4CC8-B772-145BED69124E}" presName="negArrow" presStyleCnt="0"/>
      <dgm:spPr/>
    </dgm:pt>
    <dgm:pt modelId="{8CF6A53E-34A8-47DC-8B0D-E1801549E622}" type="pres">
      <dgm:prSet presAssocID="{C34D9AB1-6A5A-4CC8-B772-145BED69124E}" presName="backgroundArrow" presStyleLbl="node1" presStyleIdx="0" presStyleCnt="1" custScaleX="99994" custScaleY="100518"/>
      <dgm:spPr/>
    </dgm:pt>
  </dgm:ptLst>
  <dgm:cxnLst>
    <dgm:cxn modelId="{8DFC3502-F5E4-4AE9-900F-2E90C58ADD77}" srcId="{C34D9AB1-6A5A-4CC8-B772-145BED69124E}" destId="{EC44D503-1240-4E01-A74A-238B95DFFB52}" srcOrd="0" destOrd="0" parTransId="{5786B3CF-C365-434B-B616-63AEA0A65BC7}" sibTransId="{A0119A47-4705-4FBE-9F09-77D6A830BD28}"/>
    <dgm:cxn modelId="{73D0E81A-2DFB-4804-AAFC-C4BEC40E1D30}" srcId="{C34D9AB1-6A5A-4CC8-B772-145BED69124E}" destId="{57165651-B2F7-4C10-8211-2DB778A1E9C3}" srcOrd="1" destOrd="0" parTransId="{12DD20C6-644D-4135-AFFD-DF4ED2AA0733}" sibTransId="{9757D16A-AF54-453C-BB0E-6EF9D709564A}"/>
    <dgm:cxn modelId="{97A12F39-63FD-4269-A4E2-51B1066D2C8E}" srcId="{C34D9AB1-6A5A-4CC8-B772-145BED69124E}" destId="{2E44A0BC-94EE-4EEC-B6C1-D5AA6631A25C}" srcOrd="2" destOrd="0" parTransId="{1EAD405D-7200-4B11-A2F7-B021ADEB196C}" sibTransId="{5AC77A3A-6BD5-4D50-AE7E-204226E1A222}"/>
    <dgm:cxn modelId="{11D88868-79BC-4365-A6A2-FB8948082F37}" type="presOf" srcId="{A432008A-2B51-4CD8-BA4C-99050B80528B}" destId="{10A5B10F-7DC8-4008-A28A-B1022A163537}" srcOrd="0" destOrd="0" presId="urn:microsoft.com/office/officeart/2005/8/layout/hProcess3"/>
    <dgm:cxn modelId="{B6E8006D-75E2-4763-A3E5-05F0E63030B2}" type="presOf" srcId="{AE0CC2A5-6E99-49A7-9518-B34CED600A63}" destId="{08FF5B90-B673-4E0F-BCBD-FA6B3A6034D9}" srcOrd="0" destOrd="0" presId="urn:microsoft.com/office/officeart/2005/8/layout/hProcess3"/>
    <dgm:cxn modelId="{DCEF719A-5317-42D4-BBA3-B6536ABDF181}" srcId="{C34D9AB1-6A5A-4CC8-B772-145BED69124E}" destId="{B5F1354F-F61A-419E-A7D2-4C77020696AF}" srcOrd="4" destOrd="0" parTransId="{F9D4B018-4148-4663-90E8-48024DA1663E}" sibTransId="{5D839C31-CA4B-48F5-A701-EA95A91F75D2}"/>
    <dgm:cxn modelId="{3379B4D9-25D3-42B6-9E88-7365B4069454}" type="presOf" srcId="{57165651-B2F7-4C10-8211-2DB778A1E9C3}" destId="{1DFF61AA-38F3-4BFE-A6C5-5EB66B7F0A60}" srcOrd="0" destOrd="0" presId="urn:microsoft.com/office/officeart/2005/8/layout/hProcess3"/>
    <dgm:cxn modelId="{811A52DB-03F0-4F37-9C0D-1C9CF8F37AB3}" type="presOf" srcId="{C34D9AB1-6A5A-4CC8-B772-145BED69124E}" destId="{84FA8159-D5BD-4AE8-B5F9-789A109381A5}" srcOrd="0" destOrd="0" presId="urn:microsoft.com/office/officeart/2005/8/layout/hProcess3"/>
    <dgm:cxn modelId="{196DDAE8-62BF-44D2-B010-8E99002C069C}" type="presOf" srcId="{B5F1354F-F61A-419E-A7D2-4C77020696AF}" destId="{945137E2-8BF5-424F-878F-FC86AB62707F}" srcOrd="0" destOrd="0" presId="urn:microsoft.com/office/officeart/2005/8/layout/hProcess3"/>
    <dgm:cxn modelId="{980D97EB-1C7E-4D94-809D-84609DC673D2}" type="presOf" srcId="{2E44A0BC-94EE-4EEC-B6C1-D5AA6631A25C}" destId="{6D322F47-9331-4823-BD09-E591EA26EFB9}" srcOrd="0" destOrd="0" presId="urn:microsoft.com/office/officeart/2005/8/layout/hProcess3"/>
    <dgm:cxn modelId="{4C2F7AF2-5050-47BB-A539-6E04FF608F23}" type="presOf" srcId="{EC44D503-1240-4E01-A74A-238B95DFFB52}" destId="{BB1ACF91-0327-47BA-89AB-EEF76E60757B}" srcOrd="0" destOrd="0" presId="urn:microsoft.com/office/officeart/2005/8/layout/hProcess3"/>
    <dgm:cxn modelId="{D913DBF5-2019-4F81-9916-BBB781BBD45A}" srcId="{C34D9AB1-6A5A-4CC8-B772-145BED69124E}" destId="{A432008A-2B51-4CD8-BA4C-99050B80528B}" srcOrd="5" destOrd="0" parTransId="{B8E5FB19-F663-49C0-929B-95CB8A36F7A2}" sibTransId="{44E4B895-52E6-44F4-BBB2-AB5BE9C56889}"/>
    <dgm:cxn modelId="{218BE9F8-86DB-4767-90E7-1B44DC00CD9E}" srcId="{C34D9AB1-6A5A-4CC8-B772-145BED69124E}" destId="{AE0CC2A5-6E99-49A7-9518-B34CED600A63}" srcOrd="3" destOrd="0" parTransId="{F7283B13-AEC8-4571-BF2F-8FA8EEDE9747}" sibTransId="{1EFDDA57-3293-49F5-A654-23F45038B6FB}"/>
    <dgm:cxn modelId="{7E298DFF-A3D9-4F8D-B425-4F0C0B36CC82}" type="presParOf" srcId="{84FA8159-D5BD-4AE8-B5F9-789A109381A5}" destId="{25864D45-28DD-4901-BF08-76FAECB1D4EE}" srcOrd="0" destOrd="0" presId="urn:microsoft.com/office/officeart/2005/8/layout/hProcess3"/>
    <dgm:cxn modelId="{3C8D8248-02CF-43FB-A8AF-1E8C2F81F401}" type="presParOf" srcId="{84FA8159-D5BD-4AE8-B5F9-789A109381A5}" destId="{B9A0B91F-2B42-48B6-AB13-7CC3B4551E0E}" srcOrd="1" destOrd="0" presId="urn:microsoft.com/office/officeart/2005/8/layout/hProcess3"/>
    <dgm:cxn modelId="{F6EF8684-DFA4-48EB-ABF8-525CE703565A}" type="presParOf" srcId="{B9A0B91F-2B42-48B6-AB13-7CC3B4551E0E}" destId="{3C1A385D-4143-44A0-BEA9-F121E011B340}" srcOrd="0" destOrd="0" presId="urn:microsoft.com/office/officeart/2005/8/layout/hProcess3"/>
    <dgm:cxn modelId="{5D21B322-412A-4CF8-A06D-1498E3A4B968}" type="presParOf" srcId="{B9A0B91F-2B42-48B6-AB13-7CC3B4551E0E}" destId="{45E42A18-596D-4B90-8A17-699E5F49FD46}" srcOrd="1" destOrd="0" presId="urn:microsoft.com/office/officeart/2005/8/layout/hProcess3"/>
    <dgm:cxn modelId="{F3B5DA2F-E60A-4004-A12B-7B0E73C9933E}" type="presParOf" srcId="{45E42A18-596D-4B90-8A17-699E5F49FD46}" destId="{06DADBE5-9BCC-47FA-8705-3B02BDDB9E0C}" srcOrd="0" destOrd="0" presId="urn:microsoft.com/office/officeart/2005/8/layout/hProcess3"/>
    <dgm:cxn modelId="{79C657E6-0652-4BE9-A792-A3854F3B5A1E}" type="presParOf" srcId="{45E42A18-596D-4B90-8A17-699E5F49FD46}" destId="{BB1ACF91-0327-47BA-89AB-EEF76E60757B}" srcOrd="1" destOrd="0" presId="urn:microsoft.com/office/officeart/2005/8/layout/hProcess3"/>
    <dgm:cxn modelId="{5B58E22B-47C4-43C9-8060-173E467D8CAB}" type="presParOf" srcId="{45E42A18-596D-4B90-8A17-699E5F49FD46}" destId="{AAB01A8B-9E11-4B17-BF73-D0EEED120F92}" srcOrd="2" destOrd="0" presId="urn:microsoft.com/office/officeart/2005/8/layout/hProcess3"/>
    <dgm:cxn modelId="{4183E4F7-4907-43DC-B767-491013198635}" type="presParOf" srcId="{45E42A18-596D-4B90-8A17-699E5F49FD46}" destId="{DB020783-E8F7-4484-B601-2FE7415FA6A4}" srcOrd="3" destOrd="0" presId="urn:microsoft.com/office/officeart/2005/8/layout/hProcess3"/>
    <dgm:cxn modelId="{404A603C-18C4-459E-B045-2228F2A876C4}" type="presParOf" srcId="{B9A0B91F-2B42-48B6-AB13-7CC3B4551E0E}" destId="{CDD0AD4A-56EC-41C7-B9CD-D94871A4C8C2}" srcOrd="2" destOrd="0" presId="urn:microsoft.com/office/officeart/2005/8/layout/hProcess3"/>
    <dgm:cxn modelId="{3F124F74-8D45-4E5F-9463-7CE8C01F251C}" type="presParOf" srcId="{B9A0B91F-2B42-48B6-AB13-7CC3B4551E0E}" destId="{A2C7AB1A-6546-4C14-8631-3958E887129E}" srcOrd="3" destOrd="0" presId="urn:microsoft.com/office/officeart/2005/8/layout/hProcess3"/>
    <dgm:cxn modelId="{B6B49090-8B6C-4161-B368-96AD1B6720D5}" type="presParOf" srcId="{A2C7AB1A-6546-4C14-8631-3958E887129E}" destId="{DFD870E2-A62B-451D-AE9F-04F27570CF56}" srcOrd="0" destOrd="0" presId="urn:microsoft.com/office/officeart/2005/8/layout/hProcess3"/>
    <dgm:cxn modelId="{1B1C3C34-C3D6-4796-BEEF-25E1F39C88E6}" type="presParOf" srcId="{A2C7AB1A-6546-4C14-8631-3958E887129E}" destId="{1DFF61AA-38F3-4BFE-A6C5-5EB66B7F0A60}" srcOrd="1" destOrd="0" presId="urn:microsoft.com/office/officeart/2005/8/layout/hProcess3"/>
    <dgm:cxn modelId="{D396D5F2-CA43-4AA6-8661-E19C32E9799B}" type="presParOf" srcId="{A2C7AB1A-6546-4C14-8631-3958E887129E}" destId="{3557E3F3-1CC7-4AC8-8111-698753B51C36}" srcOrd="2" destOrd="0" presId="urn:microsoft.com/office/officeart/2005/8/layout/hProcess3"/>
    <dgm:cxn modelId="{35345703-C25B-406E-BCF9-2A5647581920}" type="presParOf" srcId="{A2C7AB1A-6546-4C14-8631-3958E887129E}" destId="{7CE5B8AD-BDA0-4E9A-AD69-308445B1369C}" srcOrd="3" destOrd="0" presId="urn:microsoft.com/office/officeart/2005/8/layout/hProcess3"/>
    <dgm:cxn modelId="{3D8F66B4-BDF8-4E79-8ACD-A850CC65DC76}" type="presParOf" srcId="{B9A0B91F-2B42-48B6-AB13-7CC3B4551E0E}" destId="{8C5BD576-C7B4-4A59-8331-4327F06D11AD}" srcOrd="4" destOrd="0" presId="urn:microsoft.com/office/officeart/2005/8/layout/hProcess3"/>
    <dgm:cxn modelId="{A52A320C-7CFA-4B41-9A98-CF59517A95D2}" type="presParOf" srcId="{B9A0B91F-2B42-48B6-AB13-7CC3B4551E0E}" destId="{9371B106-F59F-42B2-A16D-3BE1A143D0AC}" srcOrd="5" destOrd="0" presId="urn:microsoft.com/office/officeart/2005/8/layout/hProcess3"/>
    <dgm:cxn modelId="{128F7295-B448-4E85-A44C-A296391DFD31}" type="presParOf" srcId="{9371B106-F59F-42B2-A16D-3BE1A143D0AC}" destId="{8856488E-6610-4AE1-B336-5722D65F1AF3}" srcOrd="0" destOrd="0" presId="urn:microsoft.com/office/officeart/2005/8/layout/hProcess3"/>
    <dgm:cxn modelId="{7C083396-69FB-46A3-B3D8-4BF45A795FD5}" type="presParOf" srcId="{9371B106-F59F-42B2-A16D-3BE1A143D0AC}" destId="{6D322F47-9331-4823-BD09-E591EA26EFB9}" srcOrd="1" destOrd="0" presId="urn:microsoft.com/office/officeart/2005/8/layout/hProcess3"/>
    <dgm:cxn modelId="{E5AD6165-875F-425C-9A3F-B1BCC0D5B8BD}" type="presParOf" srcId="{9371B106-F59F-42B2-A16D-3BE1A143D0AC}" destId="{3C129E36-E279-4751-917E-7CA45AA64AC0}" srcOrd="2" destOrd="0" presId="urn:microsoft.com/office/officeart/2005/8/layout/hProcess3"/>
    <dgm:cxn modelId="{3632D497-10AA-4A0B-8323-3328B5874638}" type="presParOf" srcId="{9371B106-F59F-42B2-A16D-3BE1A143D0AC}" destId="{5BD88658-611C-478A-8B3F-B4F50C00A3CB}" srcOrd="3" destOrd="0" presId="urn:microsoft.com/office/officeart/2005/8/layout/hProcess3"/>
    <dgm:cxn modelId="{CC85D7E7-B551-4132-82BB-8464847F796E}" type="presParOf" srcId="{B9A0B91F-2B42-48B6-AB13-7CC3B4551E0E}" destId="{93A473B2-6CF3-4931-9C6E-EA3DDD1CE4D4}" srcOrd="6" destOrd="0" presId="urn:microsoft.com/office/officeart/2005/8/layout/hProcess3"/>
    <dgm:cxn modelId="{9196E1A2-ECF1-4926-89DA-F1AB9E640345}" type="presParOf" srcId="{B9A0B91F-2B42-48B6-AB13-7CC3B4551E0E}" destId="{6C553DBF-7FE5-405E-B009-01CDEC51731C}" srcOrd="7" destOrd="0" presId="urn:microsoft.com/office/officeart/2005/8/layout/hProcess3"/>
    <dgm:cxn modelId="{02A34C7E-2523-4CC9-B13D-3D5C8DA67006}" type="presParOf" srcId="{6C553DBF-7FE5-405E-B009-01CDEC51731C}" destId="{F9169B9D-1D5F-47ED-9620-F3A2B0D5B519}" srcOrd="0" destOrd="0" presId="urn:microsoft.com/office/officeart/2005/8/layout/hProcess3"/>
    <dgm:cxn modelId="{08527BEA-73CF-4396-B240-3A03605C2432}" type="presParOf" srcId="{6C553DBF-7FE5-405E-B009-01CDEC51731C}" destId="{08FF5B90-B673-4E0F-BCBD-FA6B3A6034D9}" srcOrd="1" destOrd="0" presId="urn:microsoft.com/office/officeart/2005/8/layout/hProcess3"/>
    <dgm:cxn modelId="{15F8273B-F097-4B1B-B0B8-37A35C34E55F}" type="presParOf" srcId="{6C553DBF-7FE5-405E-B009-01CDEC51731C}" destId="{01ECBA37-D9B8-492A-A7D8-A14D1ECF8ACA}" srcOrd="2" destOrd="0" presId="urn:microsoft.com/office/officeart/2005/8/layout/hProcess3"/>
    <dgm:cxn modelId="{D6C2E2C3-90C0-4434-9810-2292B57BE5F3}" type="presParOf" srcId="{6C553DBF-7FE5-405E-B009-01CDEC51731C}" destId="{2D887413-165D-4669-B706-6799DBFE0E62}" srcOrd="3" destOrd="0" presId="urn:microsoft.com/office/officeart/2005/8/layout/hProcess3"/>
    <dgm:cxn modelId="{FD896B0C-7A3F-4A60-9A7E-C222F7D225CA}" type="presParOf" srcId="{B9A0B91F-2B42-48B6-AB13-7CC3B4551E0E}" destId="{B59A20F9-0F19-43F5-A4B8-71E2C1C04986}" srcOrd="8" destOrd="0" presId="urn:microsoft.com/office/officeart/2005/8/layout/hProcess3"/>
    <dgm:cxn modelId="{914DCD35-1F3F-4E20-84AD-C58E007F8DCA}" type="presParOf" srcId="{B9A0B91F-2B42-48B6-AB13-7CC3B4551E0E}" destId="{EF3EE004-E7AE-4631-9845-9BB20A245105}" srcOrd="9" destOrd="0" presId="urn:microsoft.com/office/officeart/2005/8/layout/hProcess3"/>
    <dgm:cxn modelId="{FC3AC409-CD80-4FAE-B838-B2570EF2BC00}" type="presParOf" srcId="{EF3EE004-E7AE-4631-9845-9BB20A245105}" destId="{8B5CB123-A772-4A33-A977-C369F56B50DC}" srcOrd="0" destOrd="0" presId="urn:microsoft.com/office/officeart/2005/8/layout/hProcess3"/>
    <dgm:cxn modelId="{6A9C9961-15BC-46E3-80D2-329CDF827E16}" type="presParOf" srcId="{EF3EE004-E7AE-4631-9845-9BB20A245105}" destId="{945137E2-8BF5-424F-878F-FC86AB62707F}" srcOrd="1" destOrd="0" presId="urn:microsoft.com/office/officeart/2005/8/layout/hProcess3"/>
    <dgm:cxn modelId="{B53780E3-4A85-4901-B96C-402A525042AD}" type="presParOf" srcId="{EF3EE004-E7AE-4631-9845-9BB20A245105}" destId="{AFE64490-2142-4FB8-BEE3-D61E320F8563}" srcOrd="2" destOrd="0" presId="urn:microsoft.com/office/officeart/2005/8/layout/hProcess3"/>
    <dgm:cxn modelId="{F62C81C0-AC65-43C1-B9B1-0E69B8EA8D77}" type="presParOf" srcId="{EF3EE004-E7AE-4631-9845-9BB20A245105}" destId="{AFB8E365-1734-4A42-B74D-493FF6242B63}" srcOrd="3" destOrd="0" presId="urn:microsoft.com/office/officeart/2005/8/layout/hProcess3"/>
    <dgm:cxn modelId="{0F7A9947-8535-4DD6-9707-357ED8EB3D8E}" type="presParOf" srcId="{B9A0B91F-2B42-48B6-AB13-7CC3B4551E0E}" destId="{D55AA571-FCD6-4FFB-8649-23F3818EA615}" srcOrd="10" destOrd="0" presId="urn:microsoft.com/office/officeart/2005/8/layout/hProcess3"/>
    <dgm:cxn modelId="{F4F74831-6B83-40E8-9509-DC28EF2D5B26}" type="presParOf" srcId="{B9A0B91F-2B42-48B6-AB13-7CC3B4551E0E}" destId="{0E158080-8AEB-40E6-978B-2768443EBEA7}" srcOrd="11" destOrd="0" presId="urn:microsoft.com/office/officeart/2005/8/layout/hProcess3"/>
    <dgm:cxn modelId="{B3E85A81-95C6-428C-A708-EA312F1C36F6}" type="presParOf" srcId="{0E158080-8AEB-40E6-978B-2768443EBEA7}" destId="{78571345-60D7-49DD-A425-21ACF2F38D09}" srcOrd="0" destOrd="0" presId="urn:microsoft.com/office/officeart/2005/8/layout/hProcess3"/>
    <dgm:cxn modelId="{8BB4596C-9F04-4656-B444-FB224A5E5823}" type="presParOf" srcId="{0E158080-8AEB-40E6-978B-2768443EBEA7}" destId="{10A5B10F-7DC8-4008-A28A-B1022A163537}" srcOrd="1" destOrd="0" presId="urn:microsoft.com/office/officeart/2005/8/layout/hProcess3"/>
    <dgm:cxn modelId="{99CDAF3B-9718-42FC-A353-7140712302FC}" type="presParOf" srcId="{0E158080-8AEB-40E6-978B-2768443EBEA7}" destId="{91BFC7B4-274D-4791-85A2-80767A6693F7}" srcOrd="2" destOrd="0" presId="urn:microsoft.com/office/officeart/2005/8/layout/hProcess3"/>
    <dgm:cxn modelId="{B69F778D-C323-4247-BFF1-FD12E9E59334}" type="presParOf" srcId="{0E158080-8AEB-40E6-978B-2768443EBEA7}" destId="{CFF11035-822B-4902-9803-872361BC406E}" srcOrd="3" destOrd="0" presId="urn:microsoft.com/office/officeart/2005/8/layout/hProcess3"/>
    <dgm:cxn modelId="{8C2DA131-EB59-4714-8814-AC90997CD240}" type="presParOf" srcId="{B9A0B91F-2B42-48B6-AB13-7CC3B4551E0E}" destId="{63F88FFD-E846-4B6E-9639-46A9BA4A374D}" srcOrd="12" destOrd="0" presId="urn:microsoft.com/office/officeart/2005/8/layout/hProcess3"/>
    <dgm:cxn modelId="{3B1D0EEF-8C41-44AC-AF53-407E4F0F3C7B}" type="presParOf" srcId="{B9A0B91F-2B42-48B6-AB13-7CC3B4551E0E}" destId="{EB9288B4-22A9-4F19-A17B-67FA9004B0EE}" srcOrd="13" destOrd="0" presId="urn:microsoft.com/office/officeart/2005/8/layout/hProcess3"/>
    <dgm:cxn modelId="{E6E37162-5D4E-4D06-B80D-1DFBDCC85FE0}" type="presParOf" srcId="{B9A0B91F-2B42-48B6-AB13-7CC3B4551E0E}" destId="{8CF6A53E-34A8-47DC-8B0D-E1801549E622}" srcOrd="1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6A53E-34A8-47DC-8B0D-E1801549E622}">
      <dsp:nvSpPr>
        <dsp:cNvPr id="0" name=""/>
        <dsp:cNvSpPr/>
      </dsp:nvSpPr>
      <dsp:spPr>
        <a:xfrm>
          <a:off x="0" y="1013833"/>
          <a:ext cx="9151859" cy="2343859"/>
        </a:xfrm>
        <a:prstGeom prst="right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A5B10F-7DC8-4008-A28A-B1022A163537}">
      <dsp:nvSpPr>
        <dsp:cNvPr id="0" name=""/>
        <dsp:cNvSpPr/>
      </dsp:nvSpPr>
      <dsp:spPr>
        <a:xfrm>
          <a:off x="7165306" y="1596778"/>
          <a:ext cx="1071366" cy="1165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6269"/>
              </a:solidFill>
            </a:rPr>
            <a:t>Determine Circuit Level Impacts</a:t>
          </a:r>
        </a:p>
      </dsp:txBody>
      <dsp:txXfrm>
        <a:off x="7165306" y="1596778"/>
        <a:ext cx="1071366" cy="1165890"/>
      </dsp:txXfrm>
    </dsp:sp>
    <dsp:sp modelId="{945137E2-8BF5-424F-878F-FC86AB62707F}">
      <dsp:nvSpPr>
        <dsp:cNvPr id="0" name=""/>
        <dsp:cNvSpPr/>
      </dsp:nvSpPr>
      <dsp:spPr>
        <a:xfrm>
          <a:off x="5879667" y="1596778"/>
          <a:ext cx="1071366" cy="1165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6269"/>
              </a:solidFill>
            </a:rPr>
            <a:t>Simulate Future State Scenarios</a:t>
          </a:r>
        </a:p>
      </dsp:txBody>
      <dsp:txXfrm>
        <a:off x="5879667" y="1596778"/>
        <a:ext cx="1071366" cy="1165890"/>
      </dsp:txXfrm>
    </dsp:sp>
    <dsp:sp modelId="{08FF5B90-B673-4E0F-BCBD-FA6B3A6034D9}">
      <dsp:nvSpPr>
        <dsp:cNvPr id="0" name=""/>
        <dsp:cNvSpPr/>
      </dsp:nvSpPr>
      <dsp:spPr>
        <a:xfrm>
          <a:off x="4594027" y="1596778"/>
          <a:ext cx="1071366" cy="1165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6269"/>
              </a:solidFill>
            </a:rPr>
            <a:t>Calibrate at the Circuit Level</a:t>
          </a:r>
        </a:p>
      </dsp:txBody>
      <dsp:txXfrm>
        <a:off x="4594027" y="1596778"/>
        <a:ext cx="1071366" cy="1165890"/>
      </dsp:txXfrm>
    </dsp:sp>
    <dsp:sp modelId="{6D322F47-9331-4823-BD09-E591EA26EFB9}">
      <dsp:nvSpPr>
        <dsp:cNvPr id="0" name=""/>
        <dsp:cNvSpPr/>
      </dsp:nvSpPr>
      <dsp:spPr>
        <a:xfrm>
          <a:off x="3308388" y="1596778"/>
          <a:ext cx="1071366" cy="1165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6269"/>
              </a:solidFill>
            </a:rPr>
            <a:t>Apply Appropriate Model Profiles</a:t>
          </a:r>
        </a:p>
      </dsp:txBody>
      <dsp:txXfrm>
        <a:off x="3308388" y="1596778"/>
        <a:ext cx="1071366" cy="1165890"/>
      </dsp:txXfrm>
    </dsp:sp>
    <dsp:sp modelId="{1DFF61AA-38F3-4BFE-A6C5-5EB66B7F0A60}">
      <dsp:nvSpPr>
        <dsp:cNvPr id="0" name=""/>
        <dsp:cNvSpPr/>
      </dsp:nvSpPr>
      <dsp:spPr>
        <a:xfrm>
          <a:off x="2022748" y="1596778"/>
          <a:ext cx="1071366" cy="1165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6269"/>
              </a:solidFill>
            </a:rPr>
            <a:t>Identify Building Composition on Circuit</a:t>
          </a:r>
        </a:p>
      </dsp:txBody>
      <dsp:txXfrm>
        <a:off x="2022748" y="1596778"/>
        <a:ext cx="1071366" cy="1165890"/>
      </dsp:txXfrm>
    </dsp:sp>
    <dsp:sp modelId="{BB1ACF91-0327-47BA-89AB-EEF76E60757B}">
      <dsp:nvSpPr>
        <dsp:cNvPr id="0" name=""/>
        <dsp:cNvSpPr/>
      </dsp:nvSpPr>
      <dsp:spPr>
        <a:xfrm>
          <a:off x="737108" y="1596778"/>
          <a:ext cx="1071366" cy="1165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6269"/>
              </a:solidFill>
            </a:rPr>
            <a:t>Model Every Building</a:t>
          </a:r>
        </a:p>
      </dsp:txBody>
      <dsp:txXfrm>
        <a:off x="737108" y="1596778"/>
        <a:ext cx="1071366" cy="1165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9ACB1-D4EE-4F61-B296-61FD64B5DCF0}" type="datetimeFigureOut">
              <a:rPr lang="en-US" smtClean="0"/>
              <a:t>1/10/23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63AC5-A98C-4B8B-998B-E97652316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5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BA693-186A-4FC8-B3A9-058914DEC5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11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BA693-186A-4FC8-B3A9-058914DEC5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32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E Title Slide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6775" y="2048449"/>
            <a:ext cx="6858000" cy="1076495"/>
          </a:xfrm>
        </p:spPr>
        <p:txBody>
          <a:bodyPr/>
          <a:lstStyle>
            <a:lvl1pPr marL="0" indent="0" algn="l">
              <a:buNone/>
              <a:defRPr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" y="6027939"/>
            <a:ext cx="6828818" cy="460414"/>
          </a:xfrm>
          <a:prstGeom prst="rect">
            <a:avLst/>
          </a:prstGeom>
          <a:solidFill>
            <a:srgbClr val="FED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52" y="6178530"/>
            <a:ext cx="2120768" cy="175565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6828818" y="5987598"/>
            <a:ext cx="0" cy="525294"/>
          </a:xfrm>
          <a:prstGeom prst="line">
            <a:avLst/>
          </a:prstGeom>
          <a:ln w="3175">
            <a:solidFill>
              <a:srgbClr val="D0D0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2937" y="675859"/>
            <a:ext cx="7886700" cy="1325563"/>
          </a:xfrm>
        </p:spPr>
        <p:txBody>
          <a:bodyPr anchor="b" anchorCtr="0"/>
          <a:lstStyle>
            <a:lvl1pPr>
              <a:defRPr>
                <a:solidFill>
                  <a:srgbClr val="00636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91542" y="6019852"/>
            <a:ext cx="1721639" cy="46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01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4153448" y="401238"/>
            <a:ext cx="4990553" cy="277364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4153448" y="3181545"/>
            <a:ext cx="2540292" cy="268659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682411" y="3181545"/>
            <a:ext cx="2461590" cy="268659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91298" y="1000002"/>
            <a:ext cx="3170993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8173" y="6374107"/>
            <a:ext cx="516570" cy="365125"/>
          </a:xfrm>
        </p:spPr>
        <p:txBody>
          <a:bodyPr/>
          <a:lstStyle/>
          <a:p>
            <a:fld id="{5E94BA17-8AE8-4651-9FD9-8589E5D4232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58128" y="6356351"/>
            <a:ext cx="1280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Segoe UI Semibold" panose="020B0702040204020203" pitchFamily="34" charset="0"/>
              </a:defRPr>
            </a:lvl1pPr>
          </a:lstStyle>
          <a:p>
            <a:fld id="{62FE63C3-A73F-4097-86A9-7B28950712B1}" type="datetime1">
              <a:rPr lang="en-US" smtClean="0"/>
              <a:pPr/>
              <a:t>1/10/23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6312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Segoe UI Semibold" panose="020B070204020402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43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02521" y="1621438"/>
            <a:ext cx="3170993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8173" y="6374107"/>
            <a:ext cx="516570" cy="365125"/>
          </a:xfrm>
        </p:spPr>
        <p:txBody>
          <a:bodyPr/>
          <a:lstStyle/>
          <a:p>
            <a:fld id="{5E94BA17-8AE8-4651-9FD9-8589E5D4232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3701989" y="1683711"/>
            <a:ext cx="5220070" cy="4042386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53442" y="186434"/>
            <a:ext cx="7886700" cy="9094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58128" y="6356351"/>
            <a:ext cx="1280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Segoe UI Semibold" panose="020B0702040204020203" pitchFamily="34" charset="0"/>
              </a:defRPr>
            </a:lvl1pPr>
          </a:lstStyle>
          <a:p>
            <a:fld id="{62FE63C3-A73F-4097-86A9-7B28950712B1}" type="datetime1">
              <a:rPr lang="en-US" smtClean="0"/>
              <a:pPr/>
              <a:t>1/10/23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6312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Segoe UI Semibold" panose="020B070204020402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16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E Divider Slide Green">
    <p:bg>
      <p:bgPr>
        <a:solidFill>
          <a:srgbClr val="00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2118" y="1554730"/>
            <a:ext cx="5931948" cy="13255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Slide Title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" y="6027939"/>
            <a:ext cx="6828818" cy="460414"/>
          </a:xfrm>
          <a:prstGeom prst="rect">
            <a:avLst/>
          </a:prstGeom>
          <a:solidFill>
            <a:srgbClr val="FED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52" y="6178530"/>
            <a:ext cx="2120768" cy="17556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826928" y="0"/>
            <a:ext cx="2308194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91542" y="6019852"/>
            <a:ext cx="1721639" cy="46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6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E Divider Slide Gre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2118" y="1554730"/>
            <a:ext cx="5931948" cy="132556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Divider Slide Title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" y="6027939"/>
            <a:ext cx="6828818" cy="460414"/>
          </a:xfrm>
          <a:prstGeom prst="rect">
            <a:avLst/>
          </a:prstGeom>
          <a:solidFill>
            <a:srgbClr val="FED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52" y="6178530"/>
            <a:ext cx="2120768" cy="17556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826928" y="0"/>
            <a:ext cx="2308194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91542" y="6019852"/>
            <a:ext cx="1721639" cy="46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4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F35D-6605-443D-9F38-140776D68947}" type="datetime1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BA17-8AE8-4651-9FD9-8589E5D42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8819-B877-4AAF-AB71-63C59D44BF13}" type="datetime1">
              <a:rPr lang="en-US" smtClean="0"/>
              <a:t>1/10/23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BA17-8AE8-4651-9FD9-8589E5D42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34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2EBC-325E-46EC-87DD-6EC14BFC4DB2}" type="datetime1">
              <a:rPr lang="en-US" smtClean="0"/>
              <a:t>1/10/23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BA17-8AE8-4651-9FD9-8589E5D42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58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1049311"/>
            <a:ext cx="9144000" cy="58118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53442" y="97654"/>
            <a:ext cx="7886700" cy="9094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8173" y="6374107"/>
            <a:ext cx="516570" cy="365125"/>
          </a:xfrm>
        </p:spPr>
        <p:txBody>
          <a:bodyPr/>
          <a:lstStyle/>
          <a:p>
            <a:fld id="{5E94BA17-8AE8-4651-9FD9-8589E5D42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8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0"/>
            <a:ext cx="9144000" cy="68611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8173" y="6374107"/>
            <a:ext cx="516570" cy="365125"/>
          </a:xfrm>
        </p:spPr>
        <p:txBody>
          <a:bodyPr/>
          <a:lstStyle/>
          <a:p>
            <a:fld id="{5E94BA17-8AE8-4651-9FD9-8589E5D4232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3442" y="301848"/>
            <a:ext cx="7886700" cy="9094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1601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4409375" y="1084825"/>
            <a:ext cx="4752381" cy="519169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41539"/>
            <a:ext cx="3170993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3442" y="186434"/>
            <a:ext cx="7886700" cy="9094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2FE63C3-A73F-4097-86A9-7B28950712B1}" type="datetime1">
              <a:rPr lang="en-US" smtClean="0"/>
              <a:pPr/>
              <a:t>1/10/23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94BA17-8AE8-4651-9FD9-8589E5D42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7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8128" y="6356351"/>
            <a:ext cx="1280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 Semibold" panose="020B0702040204020203" pitchFamily="34" charset="0"/>
              </a:defRPr>
            </a:lvl1pPr>
          </a:lstStyle>
          <a:p>
            <a:fld id="{62FE63C3-A73F-4097-86A9-7B28950712B1}" type="datetime1">
              <a:rPr lang="en-US" smtClean="0"/>
              <a:pPr/>
              <a:t>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6312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Segoe UI Semibold" panose="020B07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8173" y="6374107"/>
            <a:ext cx="5165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E94BA17-8AE8-4651-9FD9-8589E5D4232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542214" y="6383045"/>
            <a:ext cx="0" cy="32515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6795855"/>
            <a:ext cx="9144000" cy="71021"/>
          </a:xfrm>
          <a:prstGeom prst="rect">
            <a:avLst/>
          </a:prstGeom>
          <a:solidFill>
            <a:srgbClr val="FED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864" y="6498453"/>
            <a:ext cx="1795135" cy="14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4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9" r:id="rId2"/>
    <p:sldLayoutId id="2147483681" r:id="rId3"/>
    <p:sldLayoutId id="2147483683" r:id="rId4"/>
    <p:sldLayoutId id="2147483686" r:id="rId5"/>
    <p:sldLayoutId id="2147483689" r:id="rId6"/>
    <p:sldLayoutId id="2147483692" r:id="rId7"/>
    <p:sldLayoutId id="2147483695" r:id="rId8"/>
    <p:sldLayoutId id="2147483696" r:id="rId9"/>
    <p:sldLayoutId id="2147483699" r:id="rId10"/>
    <p:sldLayoutId id="214748370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Segoe UI Light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E7C1A5F-9C10-4B84-8694-7D450C0606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(</a:t>
            </a:r>
            <a:r>
              <a:rPr lang="en-US" sz="1800" u="sng" dirty="0"/>
              <a:t>B</a:t>
            </a:r>
            <a:r>
              <a:rPr lang="en-US" sz="1800" dirty="0"/>
              <a:t>ottoms </a:t>
            </a:r>
            <a:r>
              <a:rPr lang="en-US" sz="1800" u="sng" dirty="0"/>
              <a:t>U</a:t>
            </a:r>
            <a:r>
              <a:rPr lang="en-US" sz="1800" dirty="0"/>
              <a:t>p </a:t>
            </a:r>
            <a:r>
              <a:rPr lang="en-US" sz="1800" u="sng" dirty="0"/>
              <a:t>G</a:t>
            </a:r>
            <a:r>
              <a:rPr lang="en-US" sz="1800" dirty="0"/>
              <a:t>rid </a:t>
            </a:r>
            <a:r>
              <a:rPr lang="en-US" sz="1800" u="sng" dirty="0"/>
              <a:t>M</a:t>
            </a:r>
            <a:r>
              <a:rPr lang="en-US" sz="1800" dirty="0"/>
              <a:t>odel </a:t>
            </a:r>
            <a:r>
              <a:rPr lang="en-US" sz="1800" u="sng" dirty="0"/>
              <a:t>A</a:t>
            </a:r>
            <a:r>
              <a:rPr lang="en-US" sz="1800" dirty="0"/>
              <a:t>dvanced </a:t>
            </a:r>
            <a:r>
              <a:rPr lang="en-US" sz="1800" u="sng" dirty="0"/>
              <a:t>P</a:t>
            </a:r>
            <a:r>
              <a:rPr lang="en-US" sz="1800" dirty="0"/>
              <a:t>rofiles)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54E016-1702-40DA-9B1C-5746FDD0B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Understanding Grid Changes with BUGMAP</a:t>
            </a:r>
          </a:p>
        </p:txBody>
      </p:sp>
    </p:spTree>
    <p:extLst>
      <p:ext uri="{BB962C8B-B14F-4D97-AF65-F5344CB8AC3E}">
        <p14:creationId xmlns:p14="http://schemas.microsoft.com/office/powerpoint/2010/main" val="1710347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D0520-71ED-4E33-871E-E8A6185D2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268696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4C838-155E-44A2-9510-F5AB0D4A1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6269"/>
                </a:solidFill>
                <a:latin typeface="Segoe UI Light"/>
                <a:ea typeface="+mn-ea"/>
                <a:cs typeface="+mn-cs"/>
              </a:rPr>
              <a:t>The Burning Questions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4CC277-0763-4D39-B70E-0005121B498B}"/>
              </a:ext>
            </a:extLst>
          </p:cNvPr>
          <p:cNvSpPr/>
          <p:nvPr/>
        </p:nvSpPr>
        <p:spPr>
          <a:xfrm>
            <a:off x="628650" y="5228207"/>
            <a:ext cx="7348702" cy="646386"/>
          </a:xfrm>
          <a:prstGeom prst="rect">
            <a:avLst/>
          </a:prstGeom>
          <a:solidFill>
            <a:srgbClr val="006269"/>
          </a:solidFill>
          <a:ln>
            <a:solidFill>
              <a:srgbClr val="00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38300-EC3B-4840-8A14-7F4FA1B0C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170" y="1690689"/>
            <a:ext cx="775335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Is building electrification </a:t>
            </a:r>
            <a:br>
              <a:rPr lang="en-US" dirty="0"/>
            </a:br>
            <a:r>
              <a:rPr lang="en-US" dirty="0"/>
              <a:t>a grid asset or liability?</a:t>
            </a:r>
          </a:p>
          <a:p>
            <a:r>
              <a:rPr lang="en-US" dirty="0"/>
              <a:t>When do the loads occur?</a:t>
            </a:r>
          </a:p>
          <a:p>
            <a:r>
              <a:rPr lang="en-US" dirty="0"/>
              <a:t>Are the loads coincident?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i="1" dirty="0">
                <a:solidFill>
                  <a:srgbClr val="FED141"/>
                </a:solidFill>
              </a:rPr>
              <a:t>Hourly end-use load profiles generated by building energy models can help find the answers! </a:t>
            </a:r>
          </a:p>
        </p:txBody>
      </p:sp>
      <p:pic>
        <p:nvPicPr>
          <p:cNvPr id="7" name="Content Placeholder 4" descr="Topography Map outline">
            <a:extLst>
              <a:ext uri="{FF2B5EF4-FFF2-40B4-BE49-F238E27FC236}">
                <a16:creationId xmlns:a16="http://schemas.microsoft.com/office/drawing/2014/main" id="{3448E9EB-4BA1-4ECE-824F-D3AA31C0A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6653" y="1022318"/>
            <a:ext cx="3987868" cy="3987868"/>
          </a:xfrm>
          <a:prstGeom prst="rect">
            <a:avLst/>
          </a:prstGeom>
        </p:spPr>
      </p:pic>
      <p:pic>
        <p:nvPicPr>
          <p:cNvPr id="9" name="Graphic 8" descr="Beetle with solid fill">
            <a:extLst>
              <a:ext uri="{FF2B5EF4-FFF2-40B4-BE49-F238E27FC236}">
                <a16:creationId xmlns:a16="http://schemas.microsoft.com/office/drawing/2014/main" id="{F300399A-6D86-469B-8343-9633C4D0C2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28976" y="2254622"/>
            <a:ext cx="1543491" cy="152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69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FAD97-8312-4151-B0C1-A77958F8C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6269"/>
                </a:solidFill>
                <a:latin typeface="Segoe UI Light"/>
                <a:ea typeface="+mn-ea"/>
                <a:cs typeface="+mn-cs"/>
              </a:rPr>
              <a:t>BUGMAP!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D6D20-C819-4A34-A85C-0805169AD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BA17-8AE8-4651-9FD9-8589E5D42325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1304E5-E115-4B10-9618-FAB5657F1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525" y="2007360"/>
            <a:ext cx="6954950" cy="398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85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56CE8-FB7D-458B-89D9-31F5FA802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006269"/>
                </a:solidFill>
                <a:latin typeface="Segoe UI Light"/>
                <a:ea typeface="+mn-ea"/>
                <a:cs typeface="+mn-cs"/>
              </a:rPr>
              <a:t>BUGMAP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11CA2-83EE-4DF7-B1E6-B60FCAF9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BA17-8AE8-4651-9FD9-8589E5D42325}" type="slidenum">
              <a:rPr lang="en-US" smtClean="0"/>
              <a:t>3</a:t>
            </a:fld>
            <a:endParaRPr lang="en-US"/>
          </a:p>
        </p:txBody>
      </p:sp>
      <p:pic>
        <p:nvPicPr>
          <p:cNvPr id="7" name="Graphic 6" descr="Beetle with solid fill">
            <a:extLst>
              <a:ext uri="{FF2B5EF4-FFF2-40B4-BE49-F238E27FC236}">
                <a16:creationId xmlns:a16="http://schemas.microsoft.com/office/drawing/2014/main" id="{9B2165F6-8FB6-49C5-A085-E0C00F873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2659" y="1824400"/>
            <a:ext cx="4110821" cy="4715956"/>
          </a:xfrm>
          <a:prstGeom prst="rect">
            <a:avLst/>
          </a:prstGeom>
        </p:spPr>
      </p:pic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E3BDA61B-31FD-4B16-BCC2-F524B1AA58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4602718"/>
              </p:ext>
            </p:extLst>
          </p:nvPr>
        </p:nvGraphicFramePr>
        <p:xfrm>
          <a:off x="-7859" y="1996615"/>
          <a:ext cx="9151859" cy="4371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11523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D4F97-759B-4C50-8702-4A8E366D4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BA17-8AE8-4651-9FD9-8589E5D42325}" type="slidenum">
              <a:rPr lang="en-US" smtClean="0"/>
              <a:t>4</a:t>
            </a:fld>
            <a:endParaRPr lang="en-US"/>
          </a:p>
        </p:txBody>
      </p:sp>
      <p:pic>
        <p:nvPicPr>
          <p:cNvPr id="16386" name="Picture 2" descr="California Title 24 climate zones">
            <a:extLst>
              <a:ext uri="{FF2B5EF4-FFF2-40B4-BE49-F238E27FC236}">
                <a16:creationId xmlns:a16="http://schemas.microsoft.com/office/drawing/2014/main" id="{3263BF9D-469B-4D1F-AB45-D8D0BBB1D1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1" t="57766"/>
          <a:stretch/>
        </p:blipFill>
        <p:spPr bwMode="auto">
          <a:xfrm>
            <a:off x="4945212" y="4185920"/>
            <a:ext cx="3507908" cy="259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768D91-1C40-4297-AF8B-52E4C66EAA2D}"/>
              </a:ext>
            </a:extLst>
          </p:cNvPr>
          <p:cNvSpPr txBox="1"/>
          <p:nvPr/>
        </p:nvSpPr>
        <p:spPr>
          <a:xfrm>
            <a:off x="318258" y="4195710"/>
            <a:ext cx="4016343" cy="1754326"/>
          </a:xfrm>
          <a:prstGeom prst="rect">
            <a:avLst/>
          </a:prstGeom>
          <a:solidFill>
            <a:srgbClr val="FED14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6269"/>
                </a:solidFill>
              </a:rPr>
              <a:t>Which Climate Zones Should We Electrify?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E32E45DE-78ED-4EF6-9432-E5A67A9A518F}"/>
              </a:ext>
            </a:extLst>
          </p:cNvPr>
          <p:cNvGraphicFramePr>
            <a:graphicFrameLocks/>
          </p:cNvGraphicFramePr>
          <p:nvPr/>
        </p:nvGraphicFramePr>
        <p:xfrm>
          <a:off x="0" y="-5080"/>
          <a:ext cx="9144000" cy="418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7160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D4F97-759B-4C50-8702-4A8E366D4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BA17-8AE8-4651-9FD9-8589E5D42325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768D91-1C40-4297-AF8B-52E4C66EAA2D}"/>
              </a:ext>
            </a:extLst>
          </p:cNvPr>
          <p:cNvSpPr txBox="1"/>
          <p:nvPr/>
        </p:nvSpPr>
        <p:spPr>
          <a:xfrm>
            <a:off x="2043914" y="5173778"/>
            <a:ext cx="5056171" cy="1200329"/>
          </a:xfrm>
          <a:prstGeom prst="rect">
            <a:avLst/>
          </a:prstGeom>
          <a:solidFill>
            <a:srgbClr val="FED14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6269"/>
                </a:solidFill>
              </a:rPr>
              <a:t>Which Home Vintages Should We Electrify?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FEB3A4B-1175-47D8-843A-A8C79BAC4822}"/>
              </a:ext>
            </a:extLst>
          </p:cNvPr>
          <p:cNvGraphicFramePr>
            <a:graphicFrameLocks/>
          </p:cNvGraphicFramePr>
          <p:nvPr/>
        </p:nvGraphicFramePr>
        <p:xfrm>
          <a:off x="0" y="-5080"/>
          <a:ext cx="9144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4366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9B328-6DDF-49B4-8048-5281B3E61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6269"/>
                </a:solidFill>
                <a:latin typeface="Segoe UI Light"/>
                <a:ea typeface="+mn-ea"/>
                <a:cs typeface="+mn-cs"/>
              </a:rPr>
              <a:t>Location, Vintage, and Square Footage Matter!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840A116-8983-4BAA-A2B1-DA4B4A01C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0326"/>
            <a:ext cx="7886700" cy="38406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Circuit XYZ Housing Stock</a:t>
            </a:r>
          </a:p>
          <a:p>
            <a:r>
              <a:rPr lang="en-US" dirty="0"/>
              <a:t>Basic Assumptions (homes are mostly pre-1978 and average about 2,000 ft</a:t>
            </a:r>
            <a:r>
              <a:rPr lang="en-US" baseline="30000" dirty="0"/>
              <a:t>2</a:t>
            </a:r>
            <a:r>
              <a:rPr lang="en-US" dirty="0"/>
              <a:t>) </a:t>
            </a:r>
            <a:r>
              <a:rPr lang="en-US" dirty="0">
                <a:solidFill>
                  <a:srgbClr val="FF0000"/>
                </a:solidFill>
              </a:rPr>
              <a:t>Predicted residential cumulative demand = 12.1 MW</a:t>
            </a:r>
          </a:p>
          <a:p>
            <a:r>
              <a:rPr lang="en-US" dirty="0"/>
              <a:t>Refined Assumptions (precise home sizes and vintages estimates for XYZ Circuit) </a:t>
            </a:r>
            <a:r>
              <a:rPr lang="en-US" dirty="0">
                <a:solidFill>
                  <a:srgbClr val="00B050"/>
                </a:solidFill>
              </a:rPr>
              <a:t>Predicted residential cumulative demand = 8.7 MW</a:t>
            </a:r>
          </a:p>
          <a:p>
            <a:r>
              <a:rPr lang="en-US" sz="2100" i="1" u="sng" dirty="0"/>
              <a:t>XYZ Facility Loading Limit is only 11.96 MW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F5367D-1EA3-4C94-90F5-6483AFBD1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93448"/>
            <a:ext cx="9126876" cy="197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29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353A3-5E8B-410A-9139-91BC468EB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5063"/>
            <a:ext cx="7886700" cy="497681"/>
          </a:xfrm>
        </p:spPr>
        <p:txBody>
          <a:bodyPr>
            <a:normAutofit/>
          </a:bodyPr>
          <a:lstStyle/>
          <a:p>
            <a:r>
              <a:rPr lang="en-US"/>
              <a:t>Ontario Single Family Vintage Map (1979-2020)</a:t>
            </a:r>
          </a:p>
        </p:txBody>
      </p:sp>
      <p:pic>
        <p:nvPicPr>
          <p:cNvPr id="5" name="Content Placeholder 4" descr="Graphical user interface, map&#10;&#10;Description automatically generated">
            <a:extLst>
              <a:ext uri="{FF2B5EF4-FFF2-40B4-BE49-F238E27FC236}">
                <a16:creationId xmlns:a16="http://schemas.microsoft.com/office/drawing/2014/main" id="{EC866CED-CEF2-4511-907B-E4C0374721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5"/>
          <a:stretch/>
        </p:blipFill>
        <p:spPr>
          <a:xfrm>
            <a:off x="0" y="1107440"/>
            <a:ext cx="9144000" cy="4958080"/>
          </a:xfrm>
        </p:spPr>
      </p:pic>
    </p:spTree>
    <p:extLst>
      <p:ext uri="{BB962C8B-B14F-4D97-AF65-F5344CB8AC3E}">
        <p14:creationId xmlns:p14="http://schemas.microsoft.com/office/powerpoint/2010/main" val="3036870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206C3-CA6A-4194-9891-2D14C4879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006269"/>
                </a:solidFill>
                <a:latin typeface="Segoe UI Light"/>
                <a:ea typeface="+mn-ea"/>
                <a:cs typeface="+mn-cs"/>
              </a:rPr>
              <a:t>BE Retrofits Improve Circuit Utilization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D2C46D-E6B3-4575-90E5-342DCDA07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1005"/>
            <a:ext cx="9150802" cy="46135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94BCB4-6E68-4BCA-9EAA-EC8A133DEB8C}"/>
              </a:ext>
            </a:extLst>
          </p:cNvPr>
          <p:cNvSpPr txBox="1"/>
          <p:nvPr/>
        </p:nvSpPr>
        <p:spPr>
          <a:xfrm>
            <a:off x="1253358" y="2779837"/>
            <a:ext cx="20235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Above 6 kW: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Baseline: 5%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BE Retrofit: 2%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E0D498-52A8-4F40-AFF5-7ECB39BD80CC}"/>
              </a:ext>
            </a:extLst>
          </p:cNvPr>
          <p:cNvSpPr txBox="1"/>
          <p:nvPr/>
        </p:nvSpPr>
        <p:spPr>
          <a:xfrm>
            <a:off x="4010650" y="3250321"/>
            <a:ext cx="46291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 Profile Features: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Short duration intense peak load driven by HPWH backup resistance heating elements.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Improved overall utilization driven by HP space heating in winter. </a:t>
            </a:r>
          </a:p>
        </p:txBody>
      </p:sp>
    </p:spTree>
    <p:extLst>
      <p:ext uri="{BB962C8B-B14F-4D97-AF65-F5344CB8AC3E}">
        <p14:creationId xmlns:p14="http://schemas.microsoft.com/office/powerpoint/2010/main" val="588283016"/>
      </p:ext>
    </p:extLst>
  </p:cSld>
  <p:clrMapOvr>
    <a:masterClrMapping/>
  </p:clrMapOvr>
</p:sld>
</file>

<file path=ppt/theme/theme1.xml><?xml version="1.0" encoding="utf-8"?>
<a:theme xmlns:a="http://schemas.openxmlformats.org/drawingml/2006/main" name="SCE 4x3 White Template_External Use">
  <a:themeElements>
    <a:clrScheme name="EIX">
      <a:dk1>
        <a:sysClr val="windowText" lastClr="000000"/>
      </a:dk1>
      <a:lt1>
        <a:srgbClr val="FFFFFF"/>
      </a:lt1>
      <a:dk2>
        <a:srgbClr val="006CB5"/>
      </a:dk2>
      <a:lt2>
        <a:srgbClr val="D9D9D9"/>
      </a:lt2>
      <a:accent1>
        <a:srgbClr val="00705C"/>
      </a:accent1>
      <a:accent2>
        <a:srgbClr val="006CB5"/>
      </a:accent2>
      <a:accent3>
        <a:srgbClr val="7C7D80"/>
      </a:accent3>
      <a:accent4>
        <a:srgbClr val="FFD151"/>
      </a:accent4>
      <a:accent5>
        <a:srgbClr val="6699C8"/>
      </a:accent5>
      <a:accent6>
        <a:srgbClr val="558170"/>
      </a:accent6>
      <a:hlink>
        <a:srgbClr val="658691"/>
      </a:hlink>
      <a:folHlink>
        <a:srgbClr val="BC4036"/>
      </a:folHlink>
    </a:clrScheme>
    <a:fontScheme name="EIX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C0307C9-2219-4EFA-B10B-88D6016BF701}" vid="{7C2068EE-1D9A-4290-9C46-E0FF4026DC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EA07B93F4ACC41BDF2C3F4FCE6ED7C" ma:contentTypeVersion="17" ma:contentTypeDescription="Create a new document." ma:contentTypeScope="" ma:versionID="f31070570a17abbd4b853a25cb4b609a">
  <xsd:schema xmlns:xsd="http://www.w3.org/2001/XMLSchema" xmlns:xs="http://www.w3.org/2001/XMLSchema" xmlns:p="http://schemas.microsoft.com/office/2006/metadata/properties" xmlns:ns2="0c419eb1-d34a-4269-8e90-a2253869e389" xmlns:ns3="d5ceb017-6e82-4ddd-9255-98c1b64c9452" targetNamespace="http://schemas.microsoft.com/office/2006/metadata/properties" ma:root="true" ma:fieldsID="dbe600ad31e4b9984b1d4b2ada9c6eec" ns2:_="" ns3:_="">
    <xsd:import namespace="0c419eb1-d34a-4269-8e90-a2253869e389"/>
    <xsd:import namespace="d5ceb017-6e82-4ddd-9255-98c1b64c94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419eb1-d34a-4269-8e90-a2253869e3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67dbc0a-9d37-42f7-aaa6-833d5800b5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ceb017-6e82-4ddd-9255-98c1b64c945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d48f477-ba25-483e-91d8-0719587fb310}" ma:internalName="TaxCatchAll" ma:showField="CatchAllData" ma:web="d5ceb017-6e82-4ddd-9255-98c1b64c94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5ceb017-6e82-4ddd-9255-98c1b64c9452" xsi:nil="true"/>
    <lcf76f155ced4ddcb4097134ff3c332f xmlns="0c419eb1-d34a-4269-8e90-a2253869e389">
      <Terms xmlns="http://schemas.microsoft.com/office/infopath/2007/PartnerControls"/>
    </lcf76f155ced4ddcb4097134ff3c332f>
    <SharedWithUsers xmlns="d5ceb017-6e82-4ddd-9255-98c1b64c9452">
      <UserInfo>
        <DisplayName>Javier Mariscal</DisplayName>
        <AccountId>422</AccountId>
        <AccountType/>
      </UserInfo>
      <UserInfo>
        <DisplayName>Michelle Han</DisplayName>
        <AccountId>241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2E82C3-E16D-4CE4-88E0-E99D34DAB4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419eb1-d34a-4269-8e90-a2253869e389"/>
    <ds:schemaRef ds:uri="d5ceb017-6e82-4ddd-9255-98c1b64c94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8D96A4-1F05-4CC5-A1F4-65F0B5D6A5C2}">
  <ds:schemaRefs>
    <ds:schemaRef ds:uri="http://purl.org/dc/terms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0c419eb1-d34a-4269-8e90-a2253869e389"/>
    <ds:schemaRef ds:uri="http://schemas.openxmlformats.org/package/2006/metadata/core-properties"/>
    <ds:schemaRef ds:uri="d5ceb017-6e82-4ddd-9255-98c1b64c9452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E71BBB2-7842-45D6-83D9-49031014CF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52</TotalTime>
  <Words>263</Words>
  <Application>Microsoft Macintosh PowerPoint</Application>
  <PresentationFormat>On-screen Show (4:3)</PresentationFormat>
  <Paragraphs>50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Segoe UI</vt:lpstr>
      <vt:lpstr>Segoe UI Light</vt:lpstr>
      <vt:lpstr>Segoe UI Semibold</vt:lpstr>
      <vt:lpstr>SCE 4x3 White Template_External Use</vt:lpstr>
      <vt:lpstr>Understanding Grid Changes with BUGMAP</vt:lpstr>
      <vt:lpstr>The Burning Questions</vt:lpstr>
      <vt:lpstr>BUGMAP!</vt:lpstr>
      <vt:lpstr>BUGMAP Process</vt:lpstr>
      <vt:lpstr>PowerPoint Presentation</vt:lpstr>
      <vt:lpstr>PowerPoint Presentation</vt:lpstr>
      <vt:lpstr>Location, Vintage, and Square Footage Matter!</vt:lpstr>
      <vt:lpstr>Ontario Single Family Vintage Map (1979-2020)</vt:lpstr>
      <vt:lpstr>BE Retrofits Improve Circuit Utilization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Han</dc:creator>
  <cp:lastModifiedBy>Carrie Hillen</cp:lastModifiedBy>
  <cp:revision>9</cp:revision>
  <dcterms:created xsi:type="dcterms:W3CDTF">2022-09-23T22:49:13Z</dcterms:created>
  <dcterms:modified xsi:type="dcterms:W3CDTF">2023-01-10T20:31:32Z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0x0101009BEA07B93F4ACC41BDF2C3F4FCE6ED7C</vt:lpwstr>
  </property>
  <property fmtid="{D5CDD505-2E9C-101B-9397-08002B2CF9AE}" pid="3" name="MSIP_Label_bc3dd1c7-2c40-4a31-84b2-bec599b321a0_Enabled">
    <vt:lpwstr>true</vt:lpwstr>
  </property>
  <property fmtid="{D5CDD505-2E9C-101B-9397-08002B2CF9AE}" pid="4" name="MSIP_Label_bc3dd1c7-2c40-4a31-84b2-bec599b321a0_SetDate">
    <vt:lpwstr>2022-09-23T22:49:13Z</vt:lpwstr>
  </property>
  <property fmtid="{D5CDD505-2E9C-101B-9397-08002B2CF9AE}" pid="5" name="MSIP_Label_bc3dd1c7-2c40-4a31-84b2-bec599b321a0_Method">
    <vt:lpwstr>Standard</vt:lpwstr>
  </property>
  <property fmtid="{D5CDD505-2E9C-101B-9397-08002B2CF9AE}" pid="6" name="MSIP_Label_bc3dd1c7-2c40-4a31-84b2-bec599b321a0_Name">
    <vt:lpwstr>bc3dd1c7-2c40-4a31-84b2-bec599b321a0</vt:lpwstr>
  </property>
  <property fmtid="{D5CDD505-2E9C-101B-9397-08002B2CF9AE}" pid="7" name="MSIP_Label_bc3dd1c7-2c40-4a31-84b2-bec599b321a0_SiteId">
    <vt:lpwstr>5b2a8fee-4c95-4bdc-8aae-196f8aacb1b6</vt:lpwstr>
  </property>
  <property fmtid="{D5CDD505-2E9C-101B-9397-08002B2CF9AE}" pid="8" name="MSIP_Label_bc3dd1c7-2c40-4a31-84b2-bec599b321a0_ActionId">
    <vt:lpwstr>81d56eb5-7730-4115-a268-641507d55f3f</vt:lpwstr>
  </property>
  <property fmtid="{D5CDD505-2E9C-101B-9397-08002B2CF9AE}" pid="9" name="MSIP_Label_bc3dd1c7-2c40-4a31-84b2-bec599b321a0_ContentBits">
    <vt:lpwstr>0</vt:lpwstr>
  </property>
  <property fmtid="{D5CDD505-2E9C-101B-9397-08002B2CF9AE}" pid="10" name="MediaServiceImageTags">
    <vt:lpwstr/>
  </property>
</Properties>
</file>